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82" r:id="rId3"/>
    <p:sldId id="292" r:id="rId4"/>
    <p:sldId id="285" r:id="rId5"/>
    <p:sldId id="310" r:id="rId6"/>
    <p:sldId id="311" r:id="rId7"/>
    <p:sldId id="303" r:id="rId8"/>
    <p:sldId id="299" r:id="rId9"/>
    <p:sldId id="305" r:id="rId10"/>
    <p:sldId id="307" r:id="rId11"/>
    <p:sldId id="308" r:id="rId12"/>
    <p:sldId id="306" r:id="rId13"/>
    <p:sldId id="309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00487D-9388-4757-9054-C71757BBA32F}"/>
              </a:ext>
            </a:extLst>
          </p:cNvPr>
          <p:cNvSpPr/>
          <p:nvPr userDrawn="1"/>
        </p:nvSpPr>
        <p:spPr>
          <a:xfrm>
            <a:off x="11242379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800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3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1467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7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64226" y="4103731"/>
            <a:ext cx="33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641838" y="846980"/>
            <a:ext cx="102998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Түзудің координаталар осьтеріне қатысты орналасуы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99" y="1835080"/>
            <a:ext cx="10708578" cy="246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5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Түзудің координаталар осьтеріне қатысты орналасуы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44" y="2888024"/>
            <a:ext cx="11440380" cy="174145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744" y="2110728"/>
            <a:ext cx="1144038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8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63" y="2891315"/>
            <a:ext cx="11596547" cy="191232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563" y="2112373"/>
            <a:ext cx="11532468" cy="857250"/>
          </a:xfrm>
          <a:prstGeom prst="rect">
            <a:avLst/>
          </a:prstGeom>
        </p:spPr>
      </p:pic>
      <p:sp>
        <p:nvSpPr>
          <p:cNvPr id="9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Түзудің координаталар осьтеріне қатысты орналасуы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8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52" y="2773109"/>
            <a:ext cx="11181811" cy="17547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085" y="2085601"/>
            <a:ext cx="10858500" cy="857250"/>
          </a:xfrm>
          <a:prstGeom prst="rect">
            <a:avLst/>
          </a:prstGeom>
        </p:spPr>
      </p:pic>
      <p:sp>
        <p:nvSpPr>
          <p:cNvPr id="8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Түзудің координаталар осьтеріне қатысты орналасуы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90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456100" y="1183414"/>
            <a:ext cx="909728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= kx + b 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сызықтық функциясының графигінен </a:t>
            </a:r>
            <a:r>
              <a:rPr lang="kk-KZ" sz="4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kk-KZ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таңбаларын</a:t>
            </a:r>
            <a:r>
              <a:rPr lang="kk-KZ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анықтай аламыз</a:t>
            </a:r>
            <a:endParaRPr lang="kk-KZ" altLang="ru-RU" sz="4800" b="1" dirty="0">
              <a:latin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765771" y="207073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Қорытынды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Функция және функцияның графигі </a:t>
            </a:r>
            <a:endParaRPr lang="kk-KZ" sz="5400" b="1" dirty="0" smtClean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AE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036618" y="1204308"/>
            <a:ext cx="47521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Оқу мақсаты: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528919" y="2934820"/>
            <a:ext cx="11080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kk-KZ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255059" y="2791384"/>
            <a:ext cx="1035423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7.4.1.6  </a:t>
            </a:r>
            <a:r>
              <a:rPr lang="kk-KZ" sz="4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= kx + b 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сызықтық функциясының графигінен k және b таңбаларын </a:t>
            </a:r>
            <a:r>
              <a:rPr lang="kk-KZ" sz="4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kumimoji="0" lang="kk-KZ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620" y="2662862"/>
            <a:ext cx="7000875" cy="37242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77094" y="457591"/>
                <a:ext cx="11191998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тура пропорционалдығы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сызықтық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жағдайы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бұл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өзара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параллель,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сондықтан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олардың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Ох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осінің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оң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бағытымен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жасайтын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бұрыштары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да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бірдей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094" y="457591"/>
                <a:ext cx="11191998" cy="1815882"/>
              </a:xfrm>
              <a:prstGeom prst="rect">
                <a:avLst/>
              </a:prstGeom>
              <a:blipFill>
                <a:blip r:embed="rId3"/>
                <a:stretch>
                  <a:fillRect l="-1144" t="-3356" b="-8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52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27042" y="4461839"/>
                <a:ext cx="1105242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</a:t>
                </a:r>
                <a:r>
                  <a:rPr lang="kk-KZ" sz="2800" b="1" dirty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түзуі де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Ох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осінің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бағытымен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сүйір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бұрыш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жасайды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42" y="4461839"/>
                <a:ext cx="11052427" cy="954107"/>
              </a:xfrm>
              <a:prstGeom prst="rect">
                <a:avLst/>
              </a:prstGeom>
              <a:blipFill>
                <a:blip r:embed="rId2"/>
                <a:stretch>
                  <a:fillRect l="-1103" t="-7692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42923" y="5535375"/>
                <a:ext cx="10719888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Егер</a:t>
                </a:r>
                <a:r>
                  <a:rPr lang="kk-KZ" sz="2800" b="1" dirty="0" smtClean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болса, онда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𝒌𝒙</m:t>
                    </m:r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түзуі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де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Ох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осінің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бағытымен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доғал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бұрыш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жасайды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923" y="5535375"/>
                <a:ext cx="10719888" cy="954107"/>
              </a:xfrm>
              <a:prstGeom prst="rect">
                <a:avLst/>
              </a:prstGeom>
              <a:blipFill>
                <a:blip r:embed="rId3"/>
                <a:stretch>
                  <a:fillRect l="-1137" t="-7006" r="-625" b="-16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768" y="274867"/>
            <a:ext cx="7000875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09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044458" y="846980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140" y="282381"/>
            <a:ext cx="8777380" cy="626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4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030" y="2201346"/>
            <a:ext cx="6924675" cy="20859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58976" y="385464"/>
                <a:ext cx="10143486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  <a:p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Суретте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сызықтық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графиктері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бейнеленген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Әр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жағдай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𝒌</m:t>
                    </m:r>
                  </m:oMath>
                </a14:m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коэффициенті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rPr>
                      <m:t>𝒃</m:t>
                    </m:r>
                  </m:oMath>
                </a14:m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бос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мүшесінің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таңбасын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анықтаңдар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976" y="385464"/>
                <a:ext cx="10143486" cy="1815882"/>
              </a:xfrm>
              <a:prstGeom prst="rect">
                <a:avLst/>
              </a:prstGeom>
              <a:blipFill>
                <a:blip r:embed="rId3"/>
                <a:stretch>
                  <a:fillRect l="-1263" t="-3356" b="-8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43313" y="4484050"/>
                <a:ext cx="259724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а)</a:t>
                </a:r>
                <a:r>
                  <a:rPr lang="kk-KZ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0;</a:t>
                </a:r>
                <a:endParaRPr lang="kk-KZ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313" y="4484050"/>
                <a:ext cx="2597249" cy="523220"/>
              </a:xfrm>
              <a:prstGeom prst="rect">
                <a:avLst/>
              </a:prstGeom>
              <a:blipFill>
                <a:blip r:embed="rId4"/>
                <a:stretch>
                  <a:fillRect l="-4930" t="-12941" r="-352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43313" y="5099510"/>
                <a:ext cx="259724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б)</a:t>
                </a:r>
                <a:r>
                  <a:rPr lang="kk-KZ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0;</a:t>
                </a: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313" y="5099510"/>
                <a:ext cx="2597249" cy="523220"/>
              </a:xfrm>
              <a:prstGeom prst="rect">
                <a:avLst/>
              </a:prstGeom>
              <a:blipFill>
                <a:blip r:embed="rId5"/>
                <a:stretch>
                  <a:fillRect l="-4930" t="-12941" r="-3521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052769" y="4508749"/>
                <a:ext cx="259724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в)</a:t>
                </a:r>
                <a:r>
                  <a:rPr lang="kk-KZ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0;</a:t>
                </a: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769" y="4508749"/>
                <a:ext cx="2597249" cy="523220"/>
              </a:xfrm>
              <a:prstGeom prst="rect">
                <a:avLst/>
              </a:prstGeom>
              <a:blipFill>
                <a:blip r:embed="rId6"/>
                <a:stretch>
                  <a:fillRect l="-4930" t="-12941" r="-4225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118299" y="5099510"/>
                <a:ext cx="258121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г)</a:t>
                </a:r>
                <a:r>
                  <a:rPr lang="kk-KZ" sz="28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;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</m:oMath>
                </a14:m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0;</a:t>
                </a: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8299" y="5099510"/>
                <a:ext cx="2581219" cy="523220"/>
              </a:xfrm>
              <a:prstGeom prst="rect">
                <a:avLst/>
              </a:prstGeom>
              <a:blipFill>
                <a:blip r:embed="rId7"/>
                <a:stretch>
                  <a:fillRect l="-4965" t="-12941" r="-3783" b="-32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90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5EC48D-E2B6-43AC-A175-4C73F1EC9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5206" y="274867"/>
            <a:ext cx="5537605" cy="1144227"/>
          </a:xfrm>
        </p:spPr>
        <p:txBody>
          <a:bodyPr/>
          <a:lstStyle/>
          <a:p>
            <a:pPr algn="just"/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82501" y="464943"/>
                <a:ext cx="7481915" cy="18298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r>
                  <a:rPr lang="ru-RU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ru-RU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Графиктері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суреттегі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𝒃</m:t>
                    </m:r>
                    <m:r>
                      <a:rPr lang="kk-KZ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түзулері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болатын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сызықтық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функцияның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формуласын жазыңдар.</a:t>
                </a:r>
                <a:endParaRPr lang="ru-RU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01" y="464943"/>
                <a:ext cx="7481915" cy="1829849"/>
              </a:xfrm>
              <a:prstGeom prst="rect">
                <a:avLst/>
              </a:prstGeom>
              <a:blipFill>
                <a:blip r:embed="rId2"/>
                <a:stretch>
                  <a:fillRect l="-1711" t="-3333" b="-7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0856" y="464943"/>
            <a:ext cx="2857500" cy="314325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52671" y="2335339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Шешуі: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52671" y="2868142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kk-KZ" sz="28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1)</a:t>
                </a:r>
                <a:r>
                  <a:rPr lang="kk-KZ" sz="2800" b="1" dirty="0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түзуі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ордината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осімен </a:t>
                </a:r>
                <a:r>
                  <a:rPr lang="kk-KZ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(0; </a:t>
                </a:r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3) </a:t>
                </a:r>
                <a:r>
                  <a:rPr lang="kk-KZ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нүктесінде қиылысады.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Ендеше</a:t>
                </a:r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71" y="2868142"/>
                <a:ext cx="6096000" cy="954107"/>
              </a:xfrm>
              <a:prstGeom prst="rect">
                <a:avLst/>
              </a:prstGeom>
              <a:blipFill>
                <a:blip r:embed="rId4"/>
                <a:stretch>
                  <a:fillRect l="-2000" t="-7006" b="-15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40195" y="3831832"/>
                <a:ext cx="89362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оның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формуласындағы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бос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мүше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3-ке </a:t>
                </a:r>
                <a:r>
                  <a:rPr lang="ru-RU" sz="28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195" y="3831832"/>
                <a:ext cx="8936292" cy="523220"/>
              </a:xfrm>
              <a:prstGeom prst="rect">
                <a:avLst/>
              </a:prstGeom>
              <a:blipFill>
                <a:blip r:embed="rId5"/>
                <a:stretch>
                  <a:fillRect l="-1364" t="-14118" b="-3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740195" y="4386813"/>
            <a:ext cx="9123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 абсциссамен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(-3; 0)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нүктесінде қиылысады.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Ендеше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40195" y="4989957"/>
                <a:ext cx="285129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sz="28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(−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en-US" sz="28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kk-KZ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195" y="4989957"/>
                <a:ext cx="285129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52671" y="5463662"/>
                <a:ext cx="11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71" y="5463662"/>
                <a:ext cx="116807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40195" y="5937367"/>
                <a:ext cx="30096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𝒂</m:t>
                    </m:r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түзуі: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195" y="5937367"/>
                <a:ext cx="3009606" cy="523220"/>
              </a:xfrm>
              <a:prstGeom prst="rect">
                <a:avLst/>
              </a:prstGeom>
              <a:blipFill>
                <a:blip r:embed="rId8"/>
                <a:stretch>
                  <a:fillRect t="-1395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948925" y="6198977"/>
                <a:ext cx="788510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8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түзуінің</a:t>
                </a:r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формуласын</a:t>
                </a:r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</a:t>
                </a:r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бетімен</a:t>
                </a:r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i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анықтаңдар</a:t>
                </a:r>
                <a:r>
                  <a:rPr lang="ru-RU" sz="2800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ru-RU" sz="28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925" y="6198977"/>
                <a:ext cx="7885107" cy="523220"/>
              </a:xfrm>
              <a:prstGeom prst="rect">
                <a:avLst/>
              </a:prstGeom>
              <a:blipFill>
                <a:blip r:embed="rId9"/>
                <a:stretch>
                  <a:fillRect t="-13953" r="-619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5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887A5-3153-412F-AC49-6248600F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C91EF927-3FC0-4E4E-A1CE-827EC3D96B0B}"/>
              </a:ext>
            </a:extLst>
          </p:cNvPr>
          <p:cNvSpPr/>
          <p:nvPr/>
        </p:nvSpPr>
        <p:spPr>
          <a:xfrm>
            <a:off x="1124716" y="1272528"/>
            <a:ext cx="98972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82501" y="464943"/>
                <a:ext cx="1010566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r>
                  <a:rPr lang="ru-RU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ru-RU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kk-KZ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kk-KZ" sz="28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ның қандай мәнінде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𝒌𝒙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𝟏𝟓</m:t>
                    </m:r>
                  </m:oMath>
                </a14:m>
                <a:r>
                  <a:rPr lang="ru-RU" sz="2800" dirty="0" smtClean="0"/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графигі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В(3; -6)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нүктесі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өтеді</a:t>
                </a:r>
                <a:r>
                  <a:rPr lang="ru-RU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501" y="464943"/>
                <a:ext cx="10105661" cy="1384995"/>
              </a:xfrm>
              <a:prstGeom prst="rect">
                <a:avLst/>
              </a:prstGeom>
              <a:blipFill>
                <a:blip r:embed="rId2"/>
                <a:stretch>
                  <a:fillRect l="-1267" t="-4405" b="-11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79316" y="1849938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Шешуі: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20388" y="2501733"/>
                <a:ext cx="276793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𝟏𝟓</m:t>
                      </m:r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88" y="2501733"/>
                <a:ext cx="276793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65289" y="3041034"/>
                <a:ext cx="1382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289" y="3041034"/>
                <a:ext cx="138287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65289" y="3496543"/>
                <a:ext cx="11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𝒌</m:t>
                      </m:r>
                      <m:r>
                        <a:rPr lang="en-US" sz="28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𝟑</m:t>
                      </m:r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289" y="3496543"/>
                <a:ext cx="116807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24674" y="4343332"/>
                <a:ext cx="261738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28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74" y="4343332"/>
                <a:ext cx="2617383" cy="523220"/>
              </a:xfrm>
              <a:prstGeom prst="rect">
                <a:avLst/>
              </a:prstGeom>
              <a:blipFill>
                <a:blip r:embed="rId6"/>
                <a:stretch>
                  <a:fillRect l="-4895" t="-12791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076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1053</TotalTime>
  <Words>351</Words>
  <Application>Microsoft Office PowerPoint</Application>
  <PresentationFormat>Широкоэкранный</PresentationFormat>
  <Paragraphs>68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 </vt:lpstr>
      <vt:lpstr> </vt:lpstr>
      <vt:lpstr>Презентация PowerPoint</vt:lpstr>
      <vt:lpstr> </vt:lpstr>
      <vt:lpstr> </vt:lpstr>
      <vt:lpstr> </vt:lpstr>
      <vt:lpstr>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117</cp:revision>
  <dcterms:created xsi:type="dcterms:W3CDTF">2022-09-04T21:41:09Z</dcterms:created>
  <dcterms:modified xsi:type="dcterms:W3CDTF">2024-08-13T06:34:55Z</dcterms:modified>
</cp:coreProperties>
</file>