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375" r:id="rId6"/>
    <p:sldId id="449" r:id="rId7"/>
    <p:sldId id="437" r:id="rId8"/>
    <p:sldId id="447" r:id="rId9"/>
    <p:sldId id="448" r:id="rId10"/>
    <p:sldId id="450" r:id="rId11"/>
    <p:sldId id="452" r:id="rId12"/>
    <p:sldId id="446" r:id="rId13"/>
    <p:sldId id="42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0:51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6261,'10'-4'-228,"5"0"36,-10 4 40,10 0 16,-10-3-1,10 3 53,-10-4 120,-1 0-16,6 0-8,-5 4 12,-5 0-32,5 0-152,0-3-168,-5 3-240,-10-4-916,-9 4 464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7:05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1944,'5'4'364,"5"-4"-100,-5 0 32,-5 4 48,5-4 0,5 3-40,-10-3-36,5 0-32,-5 0-36,5 4-16,-5-4-32,0 0-108,0 0-188,0 0-248,5 4-384,-5-4-460,10 0 696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27T12:07:46.7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13872 9385 1736 0,'-6'0'399'0,"-13"-5"-312"0,-8 1-187 16,-3 3-56-16,-4 1-48 0,-13 1-47 0,-2 3-263 16,-11 3-19-16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7AA3A-4D3E-460F-8DD5-035AEEC01EDF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33414-D502-499A-A875-B5106588E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A3012-52BE-451B-A52A-2B90EBFF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3593F16-F315-4077-7CF3-8C29EB82A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8E6AFB-D8D4-77AD-D7A1-ACC326B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86AC9C-23A1-5288-AD39-D53B045F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5992B7-C0ED-994C-75E5-7B47C2FC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7949D7-D347-B410-623F-DA8C67D1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93635A-2268-702B-83A6-80D1C1C2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7065DB-90C1-C0DE-7011-D21B7241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B9342-A034-2F93-4A8F-2CEE53ED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53E737-5126-A848-FCC6-60E7CFB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3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5817EE-ED2E-AFB6-5B4F-C123CDE53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A4467-055B-2EAE-85BF-EA83F0D02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233B5E-FBFF-A644-917B-43FE337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56D3C-5844-D93F-F6A6-8B83A10B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85EB1-AE0D-B942-1584-1AA717C3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8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74194-0A40-A995-404F-BCB34A46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EAD450-5E41-80FD-4298-22935E7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C5FB49-1F0A-933F-0878-6254508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9F456-D3CC-BD39-363E-E47DF8D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59C0-19EE-C629-EC22-12691C56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B36F3-0DB2-5065-06AC-1995BB581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229781-2E06-2352-647B-E305BE09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A7B1B-BE4F-CF81-68E6-127D4324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069B2C-B91F-7628-E639-06EF21FE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AF571D-81A8-0FD8-1E36-7A1673F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7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4331B-4740-03BD-B915-FDCE8DC2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2B9B7D-6185-95AA-99B7-B0B6E331B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D6B3A2-1439-2369-5029-973C8FDE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E144F2-BD1C-9E93-9563-C27CE04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C59CC-69ED-E690-56B6-8AC52E40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5A91DB-4490-2966-0E8A-0AE67B16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002F2-FE2A-C6FD-879A-5B81B22F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352D06-9DA7-3F77-E0BD-E9F6103D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DE90FD-7D89-6CE3-3DC9-B7A09629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4903F3-59A3-F710-3C95-5ED7581D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26016B-02CD-033E-E57F-65333917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1B9C9-1F7A-7E4A-621D-25E29E3B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D75FFE-8132-B82B-55B6-6D4CA365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B70966C-D6F7-2A7C-07FD-41812565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B301A-0480-85B5-F3D7-2DB445C4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6B9735-77F1-B6F7-A2E0-0EA54B4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6D9682-AA62-F27C-2E37-6914E21A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63E74F7-FB92-E6B6-F8DF-F41CAC6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5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A1030E-A752-5ECA-ED4A-6871648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7512FBD-5183-09C0-7D9F-9D1176CE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5E2F823-0E60-CB14-E8F8-C43F834C4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6218FA-E07A-D656-2641-E1976A02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1FC62-B990-AA85-19CB-5DD4F985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003895-2FB6-A87E-A8E8-26444C32B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31C9A8-C758-AAC0-202F-6A3FA6C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87297B-CA37-7173-40B8-A1478AE7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EDB1EA-751B-4BEB-5EA0-9E81827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8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8EB2D-25E3-39E8-8F02-C5EF83D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79B41C-32B6-76EA-23CB-5C76803AB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FDF8F7-FCFE-F53C-E374-0AED5593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B9A6B2-5119-BF3D-282D-0D5EEF8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7FC345-B8CF-E5D3-3008-986DB5E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5D9E31-B4CB-F79C-C1B0-2F6DC06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FACA57-6E45-64F9-7860-FD5936DA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A21A19-2915-6BDC-1118-55C5465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EA93F4-6D80-5CC0-E0A8-DAF290626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716787-F5AA-64CC-E758-92E0B9C8E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605F0B-A652-67B3-E7B4-24066EA77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2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xmlns="" id="{F864736E-8B35-49AC-81D2-898B405B1D92}"/>
                  </a:ext>
                </a:extLst>
              </p14:cNvPr>
              <p14:cNvContentPartPr/>
              <p14:nvPr/>
            </p14:nvContentPartPr>
            <p14:xfrm>
              <a:off x="13194672" y="2910585"/>
              <a:ext cx="36000" cy="11160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F864736E-8B35-49AC-81D2-898B405B1D9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85672" y="2901945"/>
                <a:ext cx="5364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xmlns="" id="{CB63013E-F909-4144-8FF9-A124536AD4A5}"/>
                  </a:ext>
                </a:extLst>
              </p14:cNvPr>
              <p14:cNvContentPartPr/>
              <p14:nvPr/>
            </p14:nvContentPartPr>
            <p14:xfrm>
              <a:off x="12610392" y="2558145"/>
              <a:ext cx="21600" cy="72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B63013E-F909-4144-8FF9-A124536AD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01392" y="2549145"/>
                <a:ext cx="39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51461DFD-0EB5-4A56-AF5B-5AA5C7975411}"/>
                  </a:ext>
                </a:extLst>
              </p14:cNvPr>
              <p14:cNvContentPartPr/>
              <p14:nvPr/>
            </p14:nvContentPartPr>
            <p14:xfrm>
              <a:off x="4896000" y="3375000"/>
              <a:ext cx="98280" cy="46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461DFD-0EB5-4A56-AF5B-5AA5C79754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6640" y="3365640"/>
                <a:ext cx="117000" cy="23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26BDF9C-CB2E-40BC-B023-EAB958D57223}"/>
              </a:ext>
            </a:extLst>
          </p:cNvPr>
          <p:cNvSpPr/>
          <p:nvPr/>
        </p:nvSpPr>
        <p:spPr>
          <a:xfrm>
            <a:off x="4315558" y="2502416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07AE7B5-81E7-42A6-A4C3-93B86D20300C}"/>
              </a:ext>
            </a:extLst>
          </p:cNvPr>
          <p:cNvSpPr/>
          <p:nvPr/>
        </p:nvSpPr>
        <p:spPr>
          <a:xfrm>
            <a:off x="4599577" y="3594016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8833B66-6FC6-4B17-B2E7-9FE661405297}"/>
              </a:ext>
            </a:extLst>
          </p:cNvPr>
          <p:cNvSpPr/>
          <p:nvPr/>
        </p:nvSpPr>
        <p:spPr>
          <a:xfrm>
            <a:off x="4367243" y="4425013"/>
            <a:ext cx="338797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sz="4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7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4">
            <a:extLst>
              <a:ext uri="{FF2B5EF4-FFF2-40B4-BE49-F238E27FC236}">
                <a16:creationId xmlns:a16="http://schemas.microsoft.com/office/drawing/2014/main" xmlns="" id="{CB2FC69A-C13C-479D-8890-BFE9D571F2A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151">
            <a:extLst>
              <a:ext uri="{FF2B5EF4-FFF2-40B4-BE49-F238E27FC236}">
                <a16:creationId xmlns:a16="http://schemas.microsoft.com/office/drawing/2014/main" xmlns="" id="{D7F4191C-DC2E-4B1D-9E96-B75CA26AB124}"/>
              </a:ext>
            </a:extLst>
          </p:cNvPr>
          <p:cNvSpPr/>
          <p:nvPr/>
        </p:nvSpPr>
        <p:spPr>
          <a:xfrm>
            <a:off x="695271" y="2374961"/>
            <a:ext cx="10600258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kk-K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иілік алқабындағы мәліметтерді талдауды үйрендік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47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5FAEA0-51E8-4F2F-A203-860BF0588E0A}"/>
              </a:ext>
            </a:extLst>
          </p:cNvPr>
          <p:cNvSpPr txBox="1"/>
          <p:nvPr/>
        </p:nvSpPr>
        <p:spPr>
          <a:xfrm>
            <a:off x="2935942" y="169440"/>
            <a:ext cx="66249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Статистика элементтері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21F2B7A-60F4-4C0B-95DC-E7E2AF3864B6}"/>
              </a:ext>
            </a:extLst>
          </p:cNvPr>
          <p:cNvSpPr txBox="1"/>
          <p:nvPr/>
        </p:nvSpPr>
        <p:spPr>
          <a:xfrm>
            <a:off x="909918" y="1445241"/>
            <a:ext cx="10448364" cy="1463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7.3.3.6  таңдама нәтижесін салыстырмалы жиілік алқабы түрінде көрсету;</a:t>
            </a:r>
            <a:endParaRPr lang="ru-RU" sz="4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5FAEA0-51E8-4F2F-A203-860BF0588E0A}"/>
              </a:ext>
            </a:extLst>
          </p:cNvPr>
          <p:cNvSpPr txBox="1"/>
          <p:nvPr/>
        </p:nvSpPr>
        <p:spPr>
          <a:xfrm>
            <a:off x="743529" y="501594"/>
            <a:ext cx="66249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Бүгінгі сабақта: </a:t>
            </a:r>
            <a:r>
              <a:rPr lang="kk-KZ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21F2B7A-60F4-4C0B-95DC-E7E2AF3864B6}"/>
              </a:ext>
            </a:extLst>
          </p:cNvPr>
          <p:cNvSpPr txBox="1"/>
          <p:nvPr/>
        </p:nvSpPr>
        <p:spPr>
          <a:xfrm>
            <a:off x="909918" y="1445241"/>
            <a:ext cx="10448364" cy="173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Салыстырмалы ж</a:t>
            </a:r>
            <a:r>
              <a:rPr lang="kk-KZ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иілік алқабындағы мәліметтерді талдауды үйренеміз</a:t>
            </a:r>
            <a:endParaRPr lang="ru-RU" sz="59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7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1" y="77418"/>
            <a:ext cx="12197460" cy="6780581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94020CF-FE96-49DF-BA18-8E905EB287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27" t="2457" r="6262" b="77117"/>
          <a:stretch/>
        </p:blipFill>
        <p:spPr>
          <a:xfrm>
            <a:off x="475129" y="1679940"/>
            <a:ext cx="7530353" cy="8391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7F42FA2-E99D-4038-8366-D6C6FB01C158}"/>
              </a:ext>
            </a:extLst>
          </p:cNvPr>
          <p:cNvSpPr txBox="1"/>
          <p:nvPr/>
        </p:nvSpPr>
        <p:spPr>
          <a:xfrm>
            <a:off x="645458" y="429416"/>
            <a:ext cx="109907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Кестеде 7 сынып оқушыларының аяқ киім </a:t>
            </a:r>
            <a:r>
              <a:rPr lang="kk-KZ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размерлері</a:t>
            </a:r>
            <a:r>
              <a:rPr lang="kk-KZ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және олардың жиіліктері берілген. Берілген мәліметтерді пайдаланып жиіліктер алқабында көрсетейік 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C1BFF1FD-95FD-406D-8995-9316A1998F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26" t="21568" r="6262" b="746"/>
          <a:stretch/>
        </p:blipFill>
        <p:spPr>
          <a:xfrm>
            <a:off x="259977" y="3237150"/>
            <a:ext cx="7019364" cy="31914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D78646D-D3B2-44AF-97FC-F8C926896B7F}"/>
              </a:ext>
            </a:extLst>
          </p:cNvPr>
          <p:cNvSpPr txBox="1"/>
          <p:nvPr/>
        </p:nvSpPr>
        <p:spPr>
          <a:xfrm>
            <a:off x="7141366" y="2642932"/>
            <a:ext cx="531607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Көлденең Х осьіне таңдама көрсеткіштерін жазамыз </a:t>
            </a:r>
          </a:p>
          <a:p>
            <a:pPr marL="342900" indent="-342900">
              <a:buAutoNum type="arabicParenR"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Тік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n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осьіне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олардың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кездесу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жиілігін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жазамыз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Таңдама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жиілік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мәндерін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үзік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сызықпен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сызып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қиылысқан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нүктені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белгілейміз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4)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Пайда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болған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нүктелерді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қисықтармен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қосқанда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жиіліктер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алқабын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аламыз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1499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1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967522F-93C4-4D45-8C8B-C620051883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6" t="1853" r="6118" b="70105"/>
          <a:stretch/>
        </p:blipFill>
        <p:spPr>
          <a:xfrm>
            <a:off x="188259" y="206189"/>
            <a:ext cx="7404848" cy="109369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A95CB60-C6C8-4B92-B54B-74023E5A6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69" t="31274" r="6118" b="460"/>
          <a:stretch/>
        </p:blipFill>
        <p:spPr>
          <a:xfrm>
            <a:off x="340657" y="3429000"/>
            <a:ext cx="6651813" cy="26625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E7F4864-C359-4E84-9497-14D07A64F004}"/>
              </a:ext>
            </a:extLst>
          </p:cNvPr>
          <p:cNvSpPr txBox="1"/>
          <p:nvPr/>
        </p:nvSpPr>
        <p:spPr>
          <a:xfrm>
            <a:off x="5755343" y="1428653"/>
            <a:ext cx="6096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Салыстырмалы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жиілік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алқабын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салу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үшін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  <a:p>
            <a:pPr marL="342900" indent="-342900">
              <a:buAutoNum type="arabicParenR"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Көлденең Х осьіне таңдама көрсеткіштерін жазамыз </a:t>
            </a:r>
          </a:p>
          <a:p>
            <a:pPr marL="342900" indent="-342900">
              <a:buAutoNum type="arabicParenR"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Тік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w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осьіне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олардың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салыстырмалы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жиілігін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жазамыз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Таңдама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салыстырмалы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жиілік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мәндерін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үзік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сызықпен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сызып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қиылысқан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нүктені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белгілейміз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4)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Пайда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болған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нүктелерді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қисықтармен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қосқанда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салыстырмалы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жиіліктер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алқабын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аламыз</a:t>
            </a:r>
            <a:endParaRPr lang="ru-RU" sz="2400" dirty="0"/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ru-RU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63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1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34E3F33-6998-4816-B2EA-706F4CF8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0" r="6535" b="84515"/>
          <a:stretch/>
        </p:blipFill>
        <p:spPr>
          <a:xfrm>
            <a:off x="591671" y="237015"/>
            <a:ext cx="8288170" cy="8309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F40863F-FA96-44B8-A938-F1134B5D4349}"/>
              </a:ext>
            </a:extLst>
          </p:cNvPr>
          <p:cNvSpPr txBox="1"/>
          <p:nvPr/>
        </p:nvSpPr>
        <p:spPr>
          <a:xfrm>
            <a:off x="591670" y="1537010"/>
            <a:ext cx="90095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Салыстырмалы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жиілік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алқабын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с</a:t>
            </a:r>
            <a:r>
              <a:rPr lang="kk-KZ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алуда салыстырмалы жиілік мәндерін пайыздық көрсеткішпен жазуға болады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EEFEBC7-51AB-40C0-B7A6-E1F3CA8580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13" t="19260" r="16119" b="-4"/>
          <a:stretch/>
        </p:blipFill>
        <p:spPr>
          <a:xfrm>
            <a:off x="591671" y="2931457"/>
            <a:ext cx="4993342" cy="318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9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1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511F31D-C4FD-489F-BFE1-E96A4C922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65" y="843745"/>
            <a:ext cx="7234907" cy="34593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58F5DFB-D73B-4DF4-AD9C-CD5B5A3889BB}"/>
              </a:ext>
            </a:extLst>
          </p:cNvPr>
          <p:cNvSpPr txBox="1"/>
          <p:nvPr/>
        </p:nvSpPr>
        <p:spPr>
          <a:xfrm>
            <a:off x="259976" y="198972"/>
            <a:ext cx="126312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Тапсырма: Түрлі түсті ойыншықтардың абсолютті жиілік алқабы берілген</a:t>
            </a:r>
            <a:endParaRPr lang="ru-RU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828CFD-E205-47AA-831C-00AC8D9E2893}"/>
              </a:ext>
            </a:extLst>
          </p:cNvPr>
          <p:cNvSpPr txBox="1"/>
          <p:nvPr/>
        </p:nvSpPr>
        <p:spPr>
          <a:xfrm>
            <a:off x="425824" y="4424612"/>
            <a:ext cx="6445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</a:rPr>
              <a:t>А) Ойыншықтардың жалпы санын</a:t>
            </a:r>
          </a:p>
          <a:p>
            <a:r>
              <a:rPr lang="kk-KZ" dirty="0">
                <a:latin typeface="Times New Roman" panose="02020603050405020304" pitchFamily="18" charset="0"/>
              </a:rPr>
              <a:t>Ә) Қызыл түстегі ойыншықтың салыстырмалы жиілігін</a:t>
            </a:r>
          </a:p>
        </p:txBody>
      </p:sp>
    </p:spTree>
    <p:extLst>
      <p:ext uri="{BB962C8B-B14F-4D97-AF65-F5344CB8AC3E}">
        <p14:creationId xmlns:p14="http://schemas.microsoft.com/office/powerpoint/2010/main" val="397787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511F31D-C4FD-489F-BFE1-E96A4C922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010" y="77419"/>
            <a:ext cx="7234907" cy="34593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828CFD-E205-47AA-831C-00AC8D9E2893}"/>
              </a:ext>
            </a:extLst>
          </p:cNvPr>
          <p:cNvSpPr txBox="1"/>
          <p:nvPr/>
        </p:nvSpPr>
        <p:spPr>
          <a:xfrm>
            <a:off x="273048" y="883746"/>
            <a:ext cx="51416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</a:rPr>
              <a:t>А) Ойыншықтардың жалпы санын</a:t>
            </a:r>
          </a:p>
          <a:p>
            <a:r>
              <a:rPr lang="kk-KZ" dirty="0">
                <a:latin typeface="Times New Roman" panose="02020603050405020304" pitchFamily="18" charset="0"/>
              </a:rPr>
              <a:t>Ә) Қызыл түстегі ойыншықтың салыстырмалы жиілігін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D364E6A-48F8-49CA-BBEF-D09A0F0B27DA}"/>
              </a:ext>
            </a:extLst>
          </p:cNvPr>
          <p:cNvSpPr txBox="1"/>
          <p:nvPr/>
        </p:nvSpPr>
        <p:spPr>
          <a:xfrm>
            <a:off x="358588" y="3109863"/>
            <a:ext cx="111969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</a:rPr>
              <a:t>Шешуі:</a:t>
            </a:r>
          </a:p>
          <a:p>
            <a:r>
              <a:rPr lang="kk-KZ" sz="2400" dirty="0">
                <a:latin typeface="Times New Roman" panose="02020603050405020304" pitchFamily="18" charset="0"/>
              </a:rPr>
              <a:t> а)Жиілік алқабындағы тік осьте әр нұсқалықтың турасында сандар берілген. Қызыл түстің  саны – 4, сары түс саны – 5, жасыл -8, көк – 6, қоңыр – 2. Демек, ойыншықтардың жалпы саны – 4+5+8+6+2= 25</a:t>
            </a:r>
          </a:p>
          <a:p>
            <a:r>
              <a:rPr lang="kk-KZ" sz="2400" dirty="0">
                <a:latin typeface="Times New Roman" panose="02020603050405020304" pitchFamily="18" charset="0"/>
              </a:rPr>
              <a:t>Ә) Қызыл түсті шарлар саны – 4, ал таңдама көлемі – 25</a:t>
            </a:r>
          </a:p>
          <a:p>
            <a:endParaRPr lang="kk-KZ" sz="2400" dirty="0">
              <a:latin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</a:rPr>
              <a:t>Демек, салыстырмалы жиілік: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19CAB8-E458-49AD-A32C-D40C78A073D6}"/>
                  </a:ext>
                </a:extLst>
              </p:cNvPr>
              <p:cNvSpPr txBox="1"/>
              <p:nvPr/>
            </p:nvSpPr>
            <p:spPr>
              <a:xfrm>
                <a:off x="2599765" y="5160331"/>
                <a:ext cx="6096000" cy="671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абсолютті жиілік</m:t>
                          </m:r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таңдама көлемі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19CAB8-E458-49AD-A32C-D40C78A07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765" y="5160331"/>
                <a:ext cx="6096000" cy="6714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83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FEB9545-0346-4601-8C92-3DC36706D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36" y="295836"/>
            <a:ext cx="9583269" cy="29279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DD1C7F-C7C4-4C6D-AF4D-70A4B467DB22}"/>
              </a:ext>
            </a:extLst>
          </p:cNvPr>
          <p:cNvSpPr txBox="1"/>
          <p:nvPr/>
        </p:nvSpPr>
        <p:spPr>
          <a:xfrm>
            <a:off x="609599" y="3398555"/>
            <a:ext cx="94846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  Д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әулеттің шығарған есептің пайыздық мөлшері – 25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%.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Таңдама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көлемі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– 40.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Ендеше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жиілігін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яғни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есептер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санын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анықтаймыз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: 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C303D757-DFAB-432A-A9ED-CE5C4FE411C6}"/>
                  </a:ext>
                </a:extLst>
              </p:cNvPr>
              <p:cNvSpPr txBox="1"/>
              <p:nvPr/>
            </p:nvSpPr>
            <p:spPr>
              <a:xfrm>
                <a:off x="537881" y="4297667"/>
                <a:ext cx="7763436" cy="5495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Абсолютті жиілік=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kk-KZ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Салыстырмалы жиілік∗ таңдама көлемі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kk-KZ" b="0" i="0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m:rPr>
                            <m:nor/>
                          </m:rPr>
                          <a: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nor/>
                          </m:rPr>
                          <a:rPr lang="kk-KZ" b="0" i="0" smtClean="0">
                            <a:latin typeface="Cambria Math" panose="02040503050406030204" pitchFamily="18" charset="0"/>
                          </a:rPr>
                          <m:t>∗40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kk-KZ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03D757-DFAB-432A-A9ED-CE5C4FE41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1" y="4297667"/>
                <a:ext cx="7763436" cy="549574"/>
              </a:xfrm>
              <a:prstGeom prst="rect">
                <a:avLst/>
              </a:prstGeom>
              <a:blipFill>
                <a:blip r:embed="rId3"/>
                <a:stretch>
                  <a:fillRect l="-628" b="-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06954F7-0235-479B-A45A-72BABFB4411E}"/>
              </a:ext>
            </a:extLst>
          </p:cNvPr>
          <p:cNvSpPr txBox="1"/>
          <p:nvPr/>
        </p:nvSpPr>
        <p:spPr>
          <a:xfrm>
            <a:off x="609598" y="5011555"/>
            <a:ext cx="74138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Азаматты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ң шығарған есептер санын анықтайық: 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C8DB5C52-32CE-4026-AE71-D38C5E00A1E6}"/>
                  </a:ext>
                </a:extLst>
              </p:cNvPr>
              <p:cNvSpPr txBox="1"/>
              <p:nvPr/>
            </p:nvSpPr>
            <p:spPr>
              <a:xfrm>
                <a:off x="-1779496" y="5637534"/>
                <a:ext cx="6096000" cy="6290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kk-KZ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m:rPr>
                              <m:nor/>
                            </m:rPr>
                            <a:rPr lang="ru-RU" dirty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</a:rPr>
                            <m:t>%</m:t>
                          </m:r>
                          <m:r>
                            <m:rPr>
                              <m:nor/>
                            </m:rPr>
                            <a:rPr lang="kk-KZ" b="0" i="0" smtClean="0">
                              <a:latin typeface="Cambria Math" panose="02040503050406030204" pitchFamily="18" charset="0"/>
                            </a:rPr>
                            <m:t>∗40</m:t>
                          </m:r>
                          <m:r>
                            <m:rPr>
                              <m:nor/>
                            </m:rPr>
                            <a:rPr lang="ru-RU" dirty="0"/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100%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8DB5C52-32CE-4026-AE71-D38C5E00A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79496" y="5637534"/>
                <a:ext cx="6096000" cy="6290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E91CAAA-977D-4375-8394-5869BFEEC486}"/>
              </a:ext>
            </a:extLst>
          </p:cNvPr>
          <p:cNvSpPr txBox="1"/>
          <p:nvPr/>
        </p:nvSpPr>
        <p:spPr>
          <a:xfrm>
            <a:off x="2713088" y="5767409"/>
            <a:ext cx="69879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Жауап: 10+8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= 18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0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D157026318AA3409C6D93DA053016BD" ma:contentTypeVersion="2" ma:contentTypeDescription="Создание документа." ma:contentTypeScope="" ma:versionID="bb7ea4e753c82ce2153703e3d9ed1926">
  <xsd:schema xmlns:xsd="http://www.w3.org/2001/XMLSchema" xmlns:xs="http://www.w3.org/2001/XMLSchema" xmlns:p="http://schemas.microsoft.com/office/2006/metadata/properties" xmlns:ns3="44e66cc9-161c-4555-b9ad-ceb1ae339884" targetNamespace="http://schemas.microsoft.com/office/2006/metadata/properties" ma:root="true" ma:fieldsID="5bba5eb583aa3a30fa63e016748ebda3" ns3:_="">
    <xsd:import namespace="44e66cc9-161c-4555-b9ad-ceb1ae339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6cc9-161c-4555-b9ad-ceb1ae339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5D3AA1-534D-403B-A3EB-E91963B92B85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e66cc9-161c-4555-b9ad-ceb1ae33988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7C69576-B0FF-4365-AACB-8CF8E412C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92A0BE-81A0-4D42-8834-A7507EB02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66cc9-161c-4555-b9ad-ceb1ae339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Алгебра 5</Template>
  <TotalTime>172</TotalTime>
  <Words>279</Words>
  <Application>Microsoft Office PowerPoint</Application>
  <PresentationFormat>Широкоэкранный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Kotex Cyrillic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12</cp:revision>
  <dcterms:created xsi:type="dcterms:W3CDTF">2024-02-18T16:29:33Z</dcterms:created>
  <dcterms:modified xsi:type="dcterms:W3CDTF">2024-08-13T06:40:22Z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0x0101008D157026318AA3409C6D93DA053016BD</vt:lpwstr>
  </property>
</Properties>
</file>