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375" r:id="rId6"/>
    <p:sldId id="435" r:id="rId7"/>
    <p:sldId id="437" r:id="rId8"/>
    <p:sldId id="438" r:id="rId9"/>
    <p:sldId id="439" r:id="rId10"/>
    <p:sldId id="440" r:id="rId11"/>
    <p:sldId id="441" r:id="rId12"/>
    <p:sldId id="442" r:id="rId13"/>
    <p:sldId id="436" r:id="rId14"/>
    <p:sldId id="443" r:id="rId15"/>
    <p:sldId id="444" r:id="rId16"/>
    <p:sldId id="42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9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0:51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6261,'10'-4'-228,"5"0"36,-10 4 40,10 0 16,-10-3-1,10 3 53,-10-4 120,-1 0-16,6 0-8,-5 4 12,-5 0-32,5 0-152,0-3-168,-5 3-240,-10-4-916,-9 4 464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7:05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1944,'5'4'364,"5"-4"-100,-5 0 32,-5 4 48,5-4 0,5 3-40,-10-3-36,5 0-32,-5 0-36,5 4-16,-5-4-32,0 0-108,0 0-188,0 0-248,5 4-384,-5-4-460,10 0 696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3225.09839" units="1/cm"/>
          <inkml:channelProperty channel="Y" name="resolution" value="4300.1313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7T12:07:4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13872 9385 1736 0,'-6'0'399'0,"-13"-5"-312"0,-8 1-187 16,-3 3-56-16,-4 1-48 0,-13 1-47 0,-2 3-263 16,-11 3-19-16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7AA3A-4D3E-460F-8DD5-035AEEC01EDF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33414-D502-499A-A875-B5106588E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3012-52BE-451B-A52A-2B90EBFF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3593F16-F315-4077-7CF3-8C29EB82A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E6AFB-D8D4-77AD-D7A1-ACC326B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86AC9C-23A1-5288-AD39-D53B04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5992B7-C0ED-994C-75E5-7B47C2FC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7949D7-D347-B410-623F-DA8C67D1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93635A-2268-702B-83A6-80D1C1C2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7065DB-90C1-C0DE-7011-D21B7241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B9342-A034-2F93-4A8F-2CEE53ED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53E737-5126-A848-FCC6-60E7CFB2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3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B5817EE-ED2E-AFB6-5B4F-C123CDE53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45A4467-055B-2EAE-85BF-EA83F0D02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233B5E-FBFF-A644-917B-43FE3370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56D3C-5844-D93F-F6A6-8B83A10B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185EB1-AE0D-B942-1584-1AA717C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8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74194-0A40-A995-404F-BCB34A46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EAD450-5E41-80FD-4298-22935E7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5FB49-1F0A-933F-0878-62545084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9F456-D3CC-BD39-363E-E47DF8D7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3059C0-19EE-C629-EC22-12691C5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B36F3-0DB2-5065-06AC-1995BB58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229781-2E06-2352-647B-E305BE09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1A7B1B-BE4F-CF81-68E6-127D4324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069B2C-B91F-7628-E639-06EF21FE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AF571D-81A8-0FD8-1E36-7A1673FD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7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4331B-4740-03BD-B915-FDCE8DC2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2B9B7D-6185-95AA-99B7-B0B6E331B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D6B3A2-1439-2369-5029-973C8FDE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E144F2-BD1C-9E93-9563-C27CE045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C59CC-69ED-E690-56B6-8AC52E40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A5A91DB-4490-2966-0E8A-0AE67B16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002F2-FE2A-C6FD-879A-5B81B22F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352D06-9DA7-3F77-E0BD-E9F6103D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DE90FD-7D89-6CE3-3DC9-B7A096298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4903F3-59A3-F710-3C95-5ED7581DC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926016B-02CD-033E-E57F-65333917D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071B9C9-1F7A-7E4A-621D-25E29E3B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7D75FFE-8132-B82B-55B6-6D4CA365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70966C-D6F7-2A7C-07FD-41812565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301A-0480-85B5-F3D7-2DB445C4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66B9735-77F1-B6F7-A2E0-0EA54B4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6D9682-AA62-F27C-2E37-6914E21A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3E74F7-FB92-E6B6-F8DF-F41CAC69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5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BA1030E-A752-5ECA-ED4A-6871648E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512FBD-5183-09C0-7D9F-9D1176CE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5E2F823-0E60-CB14-E8F8-C43F834C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6218FA-E07A-D656-2641-E1976A02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D1FC62-B990-AA85-19CB-5DD4F9852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3003895-2FB6-A87E-A8E8-26444C32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F31C9A8-C758-AAC0-202F-6A3FA6C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7297B-CA37-7173-40B8-A1478AE7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EDB1EA-751B-4BEB-5EA0-9E818270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8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8EB2D-25E3-39E8-8F02-C5EF83D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F79B41C-32B6-76EA-23CB-5C76803AB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FDF8F7-FCFE-F53C-E374-0AED5593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B9A6B2-5119-BF3D-282D-0D5EEF85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7FC345-B8CF-E5D3-3008-986DB5EA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5D9E31-B4CB-F79C-C1B0-2F6DC06D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FACA57-6E45-64F9-7860-FD5936D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A21A19-2915-6BDC-1118-55C5465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EA93F4-6D80-5CC0-E0A8-DAF290626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716787-F5AA-64CC-E758-92E0B9C8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605F0B-A652-67B3-E7B4-24066EA77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2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0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xmlns="" id="{F864736E-8B35-49AC-81D2-898B405B1D92}"/>
                  </a:ext>
                </a:extLst>
              </p14:cNvPr>
              <p14:cNvContentPartPr/>
              <p14:nvPr/>
            </p14:nvContentPartPr>
            <p14:xfrm>
              <a:off x="13194672" y="2910585"/>
              <a:ext cx="36000" cy="111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F864736E-8B35-49AC-81D2-898B405B1D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185672" y="2901945"/>
                <a:ext cx="53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CB63013E-F909-4144-8FF9-A124536AD4A5}"/>
                  </a:ext>
                </a:extLst>
              </p14:cNvPr>
              <p14:cNvContentPartPr/>
              <p14:nvPr/>
            </p14:nvContentPartPr>
            <p14:xfrm>
              <a:off x="12610392" y="2558145"/>
              <a:ext cx="21600" cy="720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CB63013E-F909-4144-8FF9-A124536AD4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01392" y="2549145"/>
                <a:ext cx="3924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51461DFD-0EB5-4A56-AF5B-5AA5C7975411}"/>
                  </a:ext>
                </a:extLst>
              </p14:cNvPr>
              <p14:cNvContentPartPr/>
              <p14:nvPr/>
            </p14:nvContentPartPr>
            <p14:xfrm>
              <a:off x="4896000" y="3375000"/>
              <a:ext cx="98280" cy="46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51461DFD-0EB5-4A56-AF5B-5AA5C79754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6640" y="3365640"/>
                <a:ext cx="117000" cy="2340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F26BDF9C-CB2E-40BC-B023-EAB958D57223}"/>
              </a:ext>
            </a:extLst>
          </p:cNvPr>
          <p:cNvSpPr/>
          <p:nvPr/>
        </p:nvSpPr>
        <p:spPr>
          <a:xfrm>
            <a:off x="4315558" y="2502416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307AE7B5-81E7-42A6-A4C3-93B86D20300C}"/>
              </a:ext>
            </a:extLst>
          </p:cNvPr>
          <p:cNvSpPr/>
          <p:nvPr/>
        </p:nvSpPr>
        <p:spPr>
          <a:xfrm>
            <a:off x="4599577" y="3594016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48833B66-6FC6-4B17-B2E7-9FE661405297}"/>
              </a:ext>
            </a:extLst>
          </p:cNvPr>
          <p:cNvSpPr/>
          <p:nvPr/>
        </p:nvSpPr>
        <p:spPr>
          <a:xfrm>
            <a:off x="4367243" y="4425013"/>
            <a:ext cx="338797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en-US" sz="4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7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47123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B8ECB532-383E-4B84-9199-282DFF075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60" y="638388"/>
            <a:ext cx="1185134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27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27050" algn="l"/>
              </a:tabLst>
            </a:pPr>
            <a:r>
              <a:rPr kumimoji="0" lang="kk-KZ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kk-KZ" altLang="ru-RU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k-KZ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Қораптағы шарлар саны бағанды диаграммада көрсетілген. Қораптағы шар түстерінің өзгеріс ауқымын анықтаңыз</a:t>
            </a: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image68.png">
            <a:extLst>
              <a:ext uri="{FF2B5EF4-FFF2-40B4-BE49-F238E27FC236}">
                <a16:creationId xmlns:a16="http://schemas.microsoft.com/office/drawing/2014/main" xmlns="" id="{D2572D0D-A6B4-4444-BF1A-95E07715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60" y="1947396"/>
            <a:ext cx="5621459" cy="317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E4B26505-FB54-44FA-A942-82669113D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4304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FE160A4-9026-4B8D-A027-FEE535E7D569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Тапсырма-5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235FACA-CBDC-4930-8E4B-843371871E7E}"/>
              </a:ext>
            </a:extLst>
          </p:cNvPr>
          <p:cNvSpPr txBox="1"/>
          <p:nvPr/>
        </p:nvSpPr>
        <p:spPr>
          <a:xfrm>
            <a:off x="6571751" y="1684828"/>
            <a:ext cx="17929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Шешуі:</a:t>
            </a:r>
            <a:endParaRPr lang="ru-RU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F9F19B4-26A2-4400-A50C-2F6641B223E5}"/>
              </a:ext>
            </a:extLst>
          </p:cNvPr>
          <p:cNvSpPr txBox="1"/>
          <p:nvPr/>
        </p:nvSpPr>
        <p:spPr>
          <a:xfrm>
            <a:off x="6311900" y="2728865"/>
            <a:ext cx="2052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13-8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= 5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03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DE57C91-BA1B-493B-8F82-CAD161173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27" y="543095"/>
            <a:ext cx="10570193" cy="29167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89762D0-A876-4F00-9E99-7AE7563317BD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 - </a:t>
            </a:r>
            <a:r>
              <a:rPr lang="kk-KZ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2927D47-BAE7-480C-83BE-966090656856}"/>
              </a:ext>
            </a:extLst>
          </p:cNvPr>
          <p:cNvSpPr txBox="1"/>
          <p:nvPr/>
        </p:nvSpPr>
        <p:spPr>
          <a:xfrm>
            <a:off x="600633" y="2872203"/>
            <a:ext cx="10497671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</a:rPr>
              <a:t>Грант иегерлерінің ең көп көрсеткіші: 89 </a:t>
            </a:r>
          </a:p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</a:rPr>
              <a:t>Ең кіші көрсеткіші: 51</a:t>
            </a:r>
          </a:p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</a:rPr>
              <a:t>Өзгеріс ауқымы: 89-51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</a:rPr>
              <a:t>=38</a:t>
            </a:r>
          </a:p>
          <a:p>
            <a:endParaRPr lang="ru-RU" sz="40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ru-RU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Ариметикалы</a:t>
            </a:r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қ ортасы: 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ED25963D-1995-4D5D-9777-1224F51412E4}"/>
                  </a:ext>
                </a:extLst>
              </p:cNvPr>
              <p:cNvSpPr txBox="1"/>
              <p:nvPr/>
            </p:nvSpPr>
            <p:spPr>
              <a:xfrm>
                <a:off x="475751" y="5886810"/>
                <a:ext cx="7863375" cy="6366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89+77+51+67+78</m:t>
                          </m:r>
                        </m:num>
                        <m:den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362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b="0" i="1" smtClean="0">
                          <a:latin typeface="Cambria Math" panose="02040503050406030204" pitchFamily="18" charset="0"/>
                        </a:rPr>
                        <m:t>72,4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D25963D-1995-4D5D-9777-1224F5141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51" y="5886810"/>
                <a:ext cx="7863375" cy="6366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29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E2404D1-D48D-4741-823F-FECF5EF15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07" y="693354"/>
            <a:ext cx="10085615" cy="24532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2D510E-9271-4EFD-A51F-8A1879AF7E8E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 - 7</a:t>
            </a:r>
            <a:endParaRPr lang="ru-RU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4C531035-0B9B-48D7-909A-645F3C39FFED}"/>
                  </a:ext>
                </a:extLst>
              </p:cNvPr>
              <p:cNvSpPr txBox="1"/>
              <p:nvPr/>
            </p:nvSpPr>
            <p:spPr>
              <a:xfrm>
                <a:off x="322906" y="3711389"/>
                <a:ext cx="9233469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32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Ең төмен көрсеткіш 6-шы күні -31</a:t>
                </a:r>
                <a14:m>
                  <m:oMath xmlns:m="http://schemas.openxmlformats.org/officeDocument/2006/math">
                    <m:r>
                      <a:rPr lang="kk-KZ" sz="32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kk-KZ" sz="32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көрсетті</a:t>
                </a:r>
              </a:p>
              <a:p>
                <a:endParaRPr lang="kk-KZ" sz="3200" dirty="0">
                  <a:solidFill>
                    <a:srgbClr val="0070C0"/>
                  </a:solidFill>
                  <a:latin typeface="Times New Roman" panose="02020603050405020304" pitchFamily="18" charset="0"/>
                </a:endParaRPr>
              </a:p>
              <a:p>
                <a:r>
                  <a:rPr lang="kk-KZ" sz="32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Өзгеріс ауқымы: -14</a:t>
                </a:r>
                <a:r>
                  <a:rPr lang="kk-KZ" sz="320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- (-31) </a:t>
                </a:r>
                <a:r>
                  <a:rPr lang="ru-RU" sz="32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= 17</a:t>
                </a:r>
                <a:r>
                  <a:rPr lang="kk-KZ" sz="320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C531035-0B9B-48D7-909A-645F3C39FF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06" y="3711389"/>
                <a:ext cx="9233469" cy="1569660"/>
              </a:xfrm>
              <a:prstGeom prst="rect">
                <a:avLst/>
              </a:prstGeom>
              <a:blipFill>
                <a:blip r:embed="rId3"/>
                <a:stretch>
                  <a:fillRect l="-1716" t="-5447" b="-112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76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44">
            <a:extLst>
              <a:ext uri="{FF2B5EF4-FFF2-40B4-BE49-F238E27FC236}">
                <a16:creationId xmlns:a16="http://schemas.microsoft.com/office/drawing/2014/main" xmlns="" id="{CB2FC69A-C13C-479D-8890-BFE9D571F2A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151">
            <a:extLst>
              <a:ext uri="{FF2B5EF4-FFF2-40B4-BE49-F238E27FC236}">
                <a16:creationId xmlns:a16="http://schemas.microsoft.com/office/drawing/2014/main" xmlns="" id="{D7F4191C-DC2E-4B1D-9E96-B75CA26AB124}"/>
              </a:ext>
            </a:extLst>
          </p:cNvPr>
          <p:cNvSpPr/>
          <p:nvPr/>
        </p:nvSpPr>
        <p:spPr>
          <a:xfrm>
            <a:off x="695271" y="2374961"/>
            <a:ext cx="10600258" cy="14465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Кесте түрінде берілген статистикалық ақпаратты талдауды үйрендік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474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E5FAEA0-51E8-4F2F-A203-860BF0588E0A}"/>
              </a:ext>
            </a:extLst>
          </p:cNvPr>
          <p:cNvSpPr txBox="1"/>
          <p:nvPr/>
        </p:nvSpPr>
        <p:spPr>
          <a:xfrm>
            <a:off x="2935942" y="169440"/>
            <a:ext cx="6624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Статистика элементтері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21F2B7A-60F4-4C0B-95DC-E7E2AF3864B6}"/>
              </a:ext>
            </a:extLst>
          </p:cNvPr>
          <p:cNvSpPr txBox="1"/>
          <p:nvPr/>
        </p:nvSpPr>
        <p:spPr>
          <a:xfrm>
            <a:off x="909918" y="1445241"/>
            <a:ext cx="10448364" cy="1463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7.3.3.7 кесте түрінде берілген статистикалық ақпаратты талдау;</a:t>
            </a:r>
            <a:endParaRPr lang="ru-RU" sz="13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53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8A1FF93-FA13-46A3-8EE3-1016DF14ECBF}"/>
              </a:ext>
            </a:extLst>
          </p:cNvPr>
          <p:cNvSpPr txBox="1"/>
          <p:nvPr/>
        </p:nvSpPr>
        <p:spPr>
          <a:xfrm>
            <a:off x="609599" y="402522"/>
            <a:ext cx="1106244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Анықтама-1: Вариациялық қатардағы ең үлкен таңдама мен ең кіші </a:t>
            </a:r>
            <a:r>
              <a:rPr lang="kk-KZ" sz="36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таңдаманың</a:t>
            </a:r>
            <a:r>
              <a:rPr lang="kk-KZ" sz="3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айырмасы вариациялық қатардың «өзгеру құлашы» аталады.</a:t>
            </a:r>
          </a:p>
          <a:p>
            <a:endParaRPr lang="kk-KZ" sz="36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sz="36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Мысалы, </a:t>
            </a:r>
            <a:r>
              <a:rPr lang="kk-KZ" sz="3600" dirty="0">
                <a:latin typeface="Times New Roman" panose="02020603050405020304" pitchFamily="18" charset="0"/>
              </a:rPr>
              <a:t>36, 36, 36, 36, 37, 37, 37, 37, 38, 38, 38, 38, 39, 39, 39</a:t>
            </a:r>
            <a:endParaRPr lang="ru-RU" sz="3600" dirty="0"/>
          </a:p>
          <a:p>
            <a:r>
              <a:rPr lang="kk-KZ" sz="3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Вариациялық қатарының өзгеру құлашы – 39-36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3 </a:t>
            </a:r>
            <a:r>
              <a:rPr lang="kk-KZ" sz="3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1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95B323C-4A3D-4448-9968-0F9B4C65B7F5}"/>
              </a:ext>
            </a:extLst>
          </p:cNvPr>
          <p:cNvSpPr txBox="1"/>
          <p:nvPr/>
        </p:nvSpPr>
        <p:spPr>
          <a:xfrm>
            <a:off x="519952" y="241658"/>
            <a:ext cx="1156096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Анықтама-2: Бас жиынтықтың «арифметикалық ортасы» деп, жиынтықтағы әрбір элемент қосындысының таңдама көлеміне қатынасын айтады. </a:t>
            </a:r>
            <a:endParaRPr lang="kk-KZ" sz="2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DE7A22F-D261-4F1B-9933-D106C1FB9A1E}"/>
              </a:ext>
            </a:extLst>
          </p:cNvPr>
          <p:cNvSpPr txBox="1"/>
          <p:nvPr/>
        </p:nvSpPr>
        <p:spPr>
          <a:xfrm>
            <a:off x="806823" y="3081123"/>
            <a:ext cx="101659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  36, 36, 36, 36, 37, 37, 37, 37, 38, 38, 38, 38, 39, 39, 39   - сандар қатарының арифметикалық ортасын анықтайық</a:t>
            </a:r>
            <a:endParaRPr lang="ru-RU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DDC74856-3395-4188-B322-093EE392A867}"/>
                  </a:ext>
                </a:extLst>
              </p:cNvPr>
              <p:cNvSpPr txBox="1"/>
              <p:nvPr/>
            </p:nvSpPr>
            <p:spPr>
              <a:xfrm>
                <a:off x="1174377" y="4234831"/>
                <a:ext cx="9986682" cy="6183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36+36+36+36+37+37+37+37+38+38+38+38+39+39+39</m:t>
                          </m:r>
                        </m:num>
                        <m:den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561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=37,4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DC74856-3395-4188-B322-093EE392A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377" y="4234831"/>
                <a:ext cx="9986682" cy="6183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99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430EF4A-2C19-4B8F-958B-0901F6AC27D8}"/>
              </a:ext>
            </a:extLst>
          </p:cNvPr>
          <p:cNvSpPr txBox="1"/>
          <p:nvPr/>
        </p:nvSpPr>
        <p:spPr>
          <a:xfrm>
            <a:off x="448235" y="224135"/>
            <a:ext cx="104080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Анықтама-3: Бас жиынтықтың </a:t>
            </a:r>
            <a:r>
              <a:rPr lang="kk-KZ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модасы</a:t>
            </a:r>
            <a:r>
              <a:rPr lang="kk-KZ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деп жиынтықтағы жиілігі ең көп </a:t>
            </a:r>
            <a:r>
              <a:rPr lang="kk-KZ" sz="4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таңдаманы</a:t>
            </a:r>
            <a:r>
              <a:rPr lang="kk-KZ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айтамыз </a:t>
            </a:r>
            <a:endParaRPr lang="kk-KZ" sz="2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98664B-8BDB-4D4C-9961-E30E523129DE}"/>
              </a:ext>
            </a:extLst>
          </p:cNvPr>
          <p:cNvSpPr txBox="1"/>
          <p:nvPr/>
        </p:nvSpPr>
        <p:spPr>
          <a:xfrm>
            <a:off x="950259" y="2437510"/>
            <a:ext cx="84895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36, 36, 36, 36, 37, 37, 37, 37, 38, 38, 38, 38, 39, 39, 39 – бас жиынтығының модасын 36, 37, 38 </a:t>
            </a:r>
            <a:r>
              <a:rPr lang="kk-KZ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таңдамалары</a:t>
            </a:r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. Себебі, олар ең көп рет кездескен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83917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647E85B-E243-4B46-8C6A-F6F32A961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51" y="945260"/>
            <a:ext cx="10415581" cy="25913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1775388-7380-4103-9F8F-10342F9B2A77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Тапсырма-1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A7BC48-9335-497E-B663-3CEBDAD49F23}"/>
              </a:ext>
            </a:extLst>
          </p:cNvPr>
          <p:cNvSpPr txBox="1"/>
          <p:nvPr/>
        </p:nvSpPr>
        <p:spPr>
          <a:xfrm>
            <a:off x="681316" y="3536576"/>
            <a:ext cx="113995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Шешуі: Жиілігі ең көп жапырақ өлшемі – 6см-7,9см</a:t>
            </a:r>
          </a:p>
          <a:p>
            <a:endParaRPr lang="kk-KZ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Демек, модасы - 6см-7,9см</a:t>
            </a:r>
            <a:endParaRPr lang="ru-RU" sz="3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B950DD6-4851-4630-A161-9931CB13300B}"/>
              </a:ext>
            </a:extLst>
          </p:cNvPr>
          <p:cNvSpPr/>
          <p:nvPr/>
        </p:nvSpPr>
        <p:spPr>
          <a:xfrm>
            <a:off x="6033245" y="1241105"/>
            <a:ext cx="1506071" cy="3042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98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F259828-998D-4828-A066-75FB4717D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51" y="792449"/>
            <a:ext cx="8284304" cy="18496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7385F6-4ED4-458F-8312-E1CAE9AF3D0A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Тапсырма-2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B5F4510-CE93-451B-9CC0-8FA49BEB14FF}"/>
              </a:ext>
            </a:extLst>
          </p:cNvPr>
          <p:cNvSpPr txBox="1"/>
          <p:nvPr/>
        </p:nvSpPr>
        <p:spPr>
          <a:xfrm>
            <a:off x="582706" y="2922512"/>
            <a:ext cx="113313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Шешуі:  бой ұзындығы 165см ең көп 9 оқушы бар. </a:t>
            </a:r>
          </a:p>
          <a:p>
            <a:endParaRPr lang="kk-KZ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Демек, модасы – 165 см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9271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699099-5500-41E8-B50C-7BBCAF51A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66" y="792448"/>
            <a:ext cx="10611803" cy="18521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E433554-734B-42AB-A570-8207E425670E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Тапсырма-3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75516D2-786A-4904-9CC9-0062799152D7}"/>
              </a:ext>
            </a:extLst>
          </p:cNvPr>
          <p:cNvSpPr txBox="1"/>
          <p:nvPr/>
        </p:nvSpPr>
        <p:spPr>
          <a:xfrm>
            <a:off x="896470" y="2922511"/>
            <a:ext cx="1028251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400" dirty="0">
                <a:solidFill>
                  <a:srgbClr val="0070C0"/>
                </a:solidFill>
                <a:latin typeface="Times New Roman" panose="02020603050405020304" pitchFamily="18" charset="0"/>
              </a:rPr>
              <a:t>Шешуі: Орта балл табу үшін арифметикалық ортасын анықтаймыз: 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8DB802EF-2493-4A13-B779-7D4B738D330C}"/>
                  </a:ext>
                </a:extLst>
              </p:cNvPr>
              <p:cNvSpPr txBox="1"/>
              <p:nvPr/>
            </p:nvSpPr>
            <p:spPr>
              <a:xfrm>
                <a:off x="1004046" y="4646985"/>
                <a:ext cx="9870141" cy="6366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3+3+3+3+3+4+4+4+4+4+4+5+5+5+5</m:t>
                          </m:r>
                        </m:num>
                        <m:den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59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b="0" i="1" smtClean="0">
                          <a:latin typeface="Cambria Math" panose="02040503050406030204" pitchFamily="18" charset="0"/>
                        </a:rPr>
                        <m:t>3,93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DB802EF-2493-4A13-B779-7D4B738D3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046" y="4646985"/>
                <a:ext cx="9870141" cy="6366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0189FD0-C750-458F-B257-97FF5A7A10DE}"/>
              </a:ext>
            </a:extLst>
          </p:cNvPr>
          <p:cNvSpPr/>
          <p:nvPr/>
        </p:nvSpPr>
        <p:spPr>
          <a:xfrm>
            <a:off x="5186080" y="1138106"/>
            <a:ext cx="3177991" cy="3042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6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DBBC2F91-BF03-42EA-B06F-B0C8E12D7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23" y="932256"/>
            <a:ext cx="9174088" cy="26177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1D769A4-AAFF-4DD8-BA15-6B0DE19DCBA6}"/>
              </a:ext>
            </a:extLst>
          </p:cNvPr>
          <p:cNvSpPr txBox="1"/>
          <p:nvPr/>
        </p:nvSpPr>
        <p:spPr>
          <a:xfrm>
            <a:off x="475751" y="14254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Тапсырма-4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B70AF0E-FEA5-43FE-AE59-71569F5562A0}"/>
              </a:ext>
            </a:extLst>
          </p:cNvPr>
          <p:cNvSpPr txBox="1"/>
          <p:nvPr/>
        </p:nvSpPr>
        <p:spPr>
          <a:xfrm>
            <a:off x="475751" y="3754959"/>
            <a:ext cx="101832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Шешуі:Өзгеріс</a:t>
            </a:r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ауқымын анықтау үшін ең үлкен грант  санынан ең кішісін азайтамыз</a:t>
            </a:r>
          </a:p>
          <a:p>
            <a:endParaRPr lang="kk-KZ" sz="36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53700-37932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</a:rPr>
              <a:t> = 15768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9896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D157026318AA3409C6D93DA053016BD" ma:contentTypeVersion="2" ma:contentTypeDescription="Создание документа." ma:contentTypeScope="" ma:versionID="bb7ea4e753c82ce2153703e3d9ed1926">
  <xsd:schema xmlns:xsd="http://www.w3.org/2001/XMLSchema" xmlns:xs="http://www.w3.org/2001/XMLSchema" xmlns:p="http://schemas.microsoft.com/office/2006/metadata/properties" xmlns:ns3="44e66cc9-161c-4555-b9ad-ceb1ae339884" targetNamespace="http://schemas.microsoft.com/office/2006/metadata/properties" ma:root="true" ma:fieldsID="5bba5eb583aa3a30fa63e016748ebda3" ns3:_="">
    <xsd:import namespace="44e66cc9-161c-4555-b9ad-ceb1ae3398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66cc9-161c-4555-b9ad-ceb1ae339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92A0BE-81A0-4D42-8834-A7507EB02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e66cc9-161c-4555-b9ad-ceb1ae339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5D3AA1-534D-403B-A3EB-E91963B92B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e66cc9-161c-4555-b9ad-ceb1ae33988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7C69576-B0FF-4365-AACB-8CF8E412CE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Алгебра 4</Template>
  <TotalTime>235</TotalTime>
  <Words>325</Words>
  <Application>Microsoft Office PowerPoint</Application>
  <PresentationFormat>Широкоэкранный</PresentationFormat>
  <Paragraphs>47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Kotex Cyrillic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12</cp:revision>
  <dcterms:created xsi:type="dcterms:W3CDTF">2024-02-18T14:37:52Z</dcterms:created>
  <dcterms:modified xsi:type="dcterms:W3CDTF">2024-08-13T06:40:03Z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0x0101008D157026318AA3409C6D93DA053016BD</vt:lpwstr>
  </property>
</Properties>
</file>