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292" r:id="rId4"/>
    <p:sldId id="310" r:id="rId5"/>
    <p:sldId id="303" r:id="rId6"/>
    <p:sldId id="315" r:id="rId7"/>
    <p:sldId id="313" r:id="rId8"/>
    <p:sldId id="317" r:id="rId9"/>
    <p:sldId id="318" r:id="rId10"/>
    <p:sldId id="321" r:id="rId11"/>
    <p:sldId id="322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r>
              <a:rPr lang="ru-RU"/>
              <a:t>Вставка рисунка</a:t>
            </a:r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7.png"/><Relationship Id="rId4" Type="http://schemas.openxmlformats.org/officeDocument/2006/relationships/image" Target="../media/image2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 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4B165A6-BAE1-480B-9E55-63E5DDCAD0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14" r="51817" b="1"/>
          <a:stretch/>
        </p:blipFill>
        <p:spPr>
          <a:xfrm>
            <a:off x="443345" y="1025236"/>
            <a:ext cx="2036619" cy="109451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8018C4B-9E05-437C-B324-9462526748DF}"/>
              </a:ext>
            </a:extLst>
          </p:cNvPr>
          <p:cNvSpPr txBox="1"/>
          <p:nvPr/>
        </p:nvSpPr>
        <p:spPr>
          <a:xfrm>
            <a:off x="443345" y="25175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3-есеп. 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3026F77-4270-4CE4-86EB-2F410E7F06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822" t="6814" r="1995" b="1"/>
          <a:stretch/>
        </p:blipFill>
        <p:spPr>
          <a:xfrm>
            <a:off x="4059381" y="1025236"/>
            <a:ext cx="2036619" cy="10945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FA9C29E9-6A8D-4381-A9EF-DEF398059F18}"/>
                  </a:ext>
                </a:extLst>
              </p:cNvPr>
              <p:cNvSpPr txBox="1"/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0+5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9C29E9-6A8D-4381-A9EF-DEF398059F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blipFill>
                <a:blip r:embed="rId3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A52931B-A597-44B3-A4A2-8F68FF181F11}"/>
                  </a:ext>
                </a:extLst>
              </p:cNvPr>
              <p:cNvSpPr txBox="1"/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52931B-A597-44B3-A4A2-8F68FF181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blipFill>
                <a:blip r:embed="rId4"/>
                <a:stretch>
                  <a:fillRect l="-4494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1DBAB97D-1D25-412D-8C4F-F6BA95A4B12A}"/>
                  </a:ext>
                </a:extLst>
              </p:cNvPr>
              <p:cNvSpPr txBox="1"/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BAB97D-1D25-412D-8C4F-F6BA95A4B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blipFill>
                <a:blip r:embed="rId5"/>
                <a:stretch>
                  <a:fillRect l="-4469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EA2B4B9C-347E-4782-926E-AF90A9C3BB75}"/>
                  </a:ext>
                </a:extLst>
              </p:cNvPr>
              <p:cNvSpPr txBox="1"/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1+5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A2B4B9C-347E-4782-926E-AF90A9C3B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blipFill>
                <a:blip r:embed="rId6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xmlns="" id="{F5314144-0E3A-4C51-958E-0777C8202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219265"/>
              </p:ext>
            </p:extLst>
          </p:nvPr>
        </p:nvGraphicFramePr>
        <p:xfrm>
          <a:off x="244965" y="4809659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BBC14154-4603-4B8D-AD88-37CAD50436F3}"/>
                  </a:ext>
                </a:extLst>
              </p:cNvPr>
              <p:cNvSpPr txBox="1"/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−0,5∗0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BC14154-4603-4B8D-AD88-37CAD5043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blipFill>
                <a:blip r:embed="rId7"/>
                <a:stretch>
                  <a:fillRect l="-182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80290340-D911-4C97-A94C-B2CEA20C8786}"/>
                  </a:ext>
                </a:extLst>
              </p:cNvPr>
              <p:cNvSpPr txBox="1"/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290340-D911-4C97-A94C-B2CEA20C8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blipFill>
                <a:blip r:embed="rId8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FF8A0EB3-9490-4519-BEF5-824AE9BEE247}"/>
                  </a:ext>
                </a:extLst>
              </p:cNvPr>
              <p:cNvSpPr txBox="1"/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F8A0EB3-9490-4519-BEF5-824AE9BEE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blipFill>
                <a:blip r:embed="rId9"/>
                <a:stretch>
                  <a:fillRect l="-505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01A47688-593E-49B4-8E2E-B186A8CBD1A9}"/>
                  </a:ext>
                </a:extLst>
              </p:cNvPr>
              <p:cNvSpPr txBox="1"/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0,5∗2+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−1+2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1A47688-593E-49B4-8E2E-B186A8CBD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blipFill>
                <a:blip r:embed="rId10"/>
                <a:stretch>
                  <a:fillRect l="-1187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Таблица 9">
            <a:extLst>
              <a:ext uri="{FF2B5EF4-FFF2-40B4-BE49-F238E27FC236}">
                <a16:creationId xmlns:a16="http://schemas.microsoft.com/office/drawing/2014/main" xmlns="" id="{6BDE493A-D83B-4236-A29E-41F98970A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192460"/>
              </p:ext>
            </p:extLst>
          </p:nvPr>
        </p:nvGraphicFramePr>
        <p:xfrm>
          <a:off x="5392307" y="4212622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90E42068-3872-4718-A27A-C3794F8523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912" t="6814" r="1995" b="48640"/>
          <a:stretch/>
        </p:blipFill>
        <p:spPr>
          <a:xfrm>
            <a:off x="244965" y="2214173"/>
            <a:ext cx="1779201" cy="52322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E50E26CC-E9B6-4037-86B4-2BBB5B1902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634" t="51502" r="1995" b="17054"/>
          <a:stretch/>
        </p:blipFill>
        <p:spPr>
          <a:xfrm>
            <a:off x="4955575" y="2297748"/>
            <a:ext cx="1917746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11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9">
            <a:extLst>
              <a:ext uri="{FF2B5EF4-FFF2-40B4-BE49-F238E27FC236}">
                <a16:creationId xmlns:a16="http://schemas.microsoft.com/office/drawing/2014/main" xmlns="" id="{43ED06CE-C83D-40C6-8F94-902474E94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212049"/>
              </p:ext>
            </p:extLst>
          </p:nvPr>
        </p:nvGraphicFramePr>
        <p:xfrm>
          <a:off x="134129" y="1138205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graphicFrame>
        <p:nvGraphicFramePr>
          <p:cNvPr id="11" name="Таблица 9">
            <a:extLst>
              <a:ext uri="{FF2B5EF4-FFF2-40B4-BE49-F238E27FC236}">
                <a16:creationId xmlns:a16="http://schemas.microsoft.com/office/drawing/2014/main" xmlns="" id="{23DC0FCB-6548-440E-B9C9-70DBDDDA2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170679"/>
              </p:ext>
            </p:extLst>
          </p:nvPr>
        </p:nvGraphicFramePr>
        <p:xfrm>
          <a:off x="244965" y="3500579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A17726F9-54E3-4769-A37B-2B135861A8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912" t="6814" r="1995" b="48640"/>
          <a:stretch/>
        </p:blipFill>
        <p:spPr>
          <a:xfrm>
            <a:off x="244965" y="316100"/>
            <a:ext cx="1779201" cy="52322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C348FD4F-77ED-47CA-A4B5-A039E7961D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634" t="51502" r="1995" b="17054"/>
          <a:stretch/>
        </p:blipFill>
        <p:spPr>
          <a:xfrm>
            <a:off x="355866" y="2505566"/>
            <a:ext cx="1917746" cy="36933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FF562FBF-9393-4410-ACD4-D3ABCE4E64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737" y="730950"/>
            <a:ext cx="4968671" cy="5174428"/>
          </a:xfrm>
          <a:prstGeom prst="rect">
            <a:avLst/>
          </a:prstGeom>
        </p:spPr>
      </p:pic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36B8D78E-1FE4-474A-9D5B-953E4B36993E}"/>
              </a:ext>
            </a:extLst>
          </p:cNvPr>
          <p:cNvCxnSpPr>
            <a:cxnSpLocks/>
          </p:cNvCxnSpPr>
          <p:nvPr/>
        </p:nvCxnSpPr>
        <p:spPr>
          <a:xfrm flipH="1">
            <a:off x="5260291" y="316100"/>
            <a:ext cx="3440365" cy="35527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63DD6454-83F9-418C-92D5-4B783C98EFC0}"/>
              </a:ext>
            </a:extLst>
          </p:cNvPr>
          <p:cNvSpPr/>
          <p:nvPr/>
        </p:nvSpPr>
        <p:spPr>
          <a:xfrm rot="20283558">
            <a:off x="8382977" y="3507820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CEC683DD-9E15-4068-B0A4-53DFE306613E}"/>
              </a:ext>
            </a:extLst>
          </p:cNvPr>
          <p:cNvSpPr/>
          <p:nvPr/>
        </p:nvSpPr>
        <p:spPr>
          <a:xfrm rot="20283558">
            <a:off x="7413159" y="3038583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BE946AB3-AA8F-4559-9EFB-B196225119EC}"/>
              </a:ext>
            </a:extLst>
          </p:cNvPr>
          <p:cNvCxnSpPr>
            <a:cxnSpLocks/>
          </p:cNvCxnSpPr>
          <p:nvPr/>
        </p:nvCxnSpPr>
        <p:spPr>
          <a:xfrm>
            <a:off x="5509737" y="2092489"/>
            <a:ext cx="4968671" cy="24518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81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4373" y="2405545"/>
            <a:ext cx="90972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Екі айнымалысы бар сызықтық теңдеулер жүйесін графиктік тәсілмен шешуді үйрендік</a:t>
            </a:r>
            <a:endParaRPr lang="kk-KZ" altLang="ru-RU" sz="3600" dirty="0">
              <a:latin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97555" y="127094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айнымалысы бар сызықтық теңдеулер жүйесін графиктік тәсілмен шешу</a:t>
            </a:r>
          </a:p>
          <a:p>
            <a:pPr algn="ctr"/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2334655"/>
            <a:ext cx="1035423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7.4.2.4  екі айнымалысы бар сызықтық теңдеулер жүйесін графиктік тәсілмен шешу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5915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111624" y="2405713"/>
            <a:ext cx="1035423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Екі айнымалысы бар сызықтық теңдеулер жүйесін графиктік тәсілмен шешуге есептер шығарамыз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40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4037" y="282381"/>
            <a:ext cx="1096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1-есеп. 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5C63AF26-B818-41B1-AB3B-FFCD201B7662}"/>
              </a:ext>
            </a:extLst>
          </p:cNvPr>
          <p:cNvSpPr/>
          <p:nvPr/>
        </p:nvSpPr>
        <p:spPr>
          <a:xfrm>
            <a:off x="2375775" y="1331485"/>
            <a:ext cx="681317" cy="242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7CFB0592-2459-4CF3-9292-6B77A5066080}"/>
                  </a:ext>
                </a:extLst>
              </p:cNvPr>
              <p:cNvSpPr txBox="1"/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0,5∗2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CFB0592-2459-4CF3-9292-6B77A5066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blipFill>
                <a:blip r:embed="rId2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21D7078D-C5B6-435F-8780-812E85E7CDC3}"/>
                  </a:ext>
                </a:extLst>
              </p:cNvPr>
              <p:cNvSpPr txBox="1"/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D7078D-C5B6-435F-8780-812E85E7C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blipFill>
                <a:blip r:embed="rId3"/>
                <a:stretch>
                  <a:fillRect l="-4494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4A7E944A-EB0F-43F2-AE8E-FA3C6063E989}"/>
                  </a:ext>
                </a:extLst>
              </p:cNvPr>
              <p:cNvSpPr txBox="1"/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4;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7E944A-EB0F-43F2-AE8E-FA3C6063E9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blipFill>
                <a:blip r:embed="rId4"/>
                <a:stretch>
                  <a:fillRect l="-4469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E895F23A-9383-41C2-B245-1ABB0291E87E}"/>
                  </a:ext>
                </a:extLst>
              </p:cNvPr>
              <p:cNvSpPr txBox="1"/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0,5∗4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895F23A-9383-41C2-B245-1ABB0291E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blipFill>
                <a:blip r:embed="rId5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Таблица 9">
            <a:extLst>
              <a:ext uri="{FF2B5EF4-FFF2-40B4-BE49-F238E27FC236}">
                <a16:creationId xmlns:a16="http://schemas.microsoft.com/office/drawing/2014/main" xmlns="" id="{36F61B94-59AB-4D67-8AFC-E1DA28249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881135"/>
              </p:ext>
            </p:extLst>
          </p:nvPr>
        </p:nvGraphicFramePr>
        <p:xfrm>
          <a:off x="244965" y="4809659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E25D0DA-5384-4F41-9173-1F4B38540F1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-1" r="48758" b="-9826"/>
          <a:stretch/>
        </p:blipFill>
        <p:spPr>
          <a:xfrm>
            <a:off x="492192" y="1094730"/>
            <a:ext cx="1349863" cy="642918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B49ACCBC-08E6-4B45-ACC0-81450A55073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1238" t="-1" r="32" b="-9826"/>
          <a:stretch/>
        </p:blipFill>
        <p:spPr>
          <a:xfrm>
            <a:off x="3679549" y="1094730"/>
            <a:ext cx="1283691" cy="642918"/>
          </a:xfrm>
          <a:prstGeom prst="rect">
            <a:avLst/>
          </a:prstGeom>
        </p:spPr>
      </p:pic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29893517-CE1B-40A3-9A02-0F13954CAD86}"/>
              </a:ext>
            </a:extLst>
          </p:cNvPr>
          <p:cNvCxnSpPr>
            <a:cxnSpLocks/>
          </p:cNvCxnSpPr>
          <p:nvPr/>
        </p:nvCxnSpPr>
        <p:spPr>
          <a:xfrm flipH="1">
            <a:off x="-3358609" y="2609951"/>
            <a:ext cx="1916000" cy="16380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2FAF8531-F6DB-4C47-BC14-AD66EE55660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8672" t="-1" r="32" b="36909"/>
          <a:stretch/>
        </p:blipFill>
        <p:spPr>
          <a:xfrm>
            <a:off x="793567" y="2252627"/>
            <a:ext cx="1087857" cy="369332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8125D438-CDEF-4DCD-BE20-841B406569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5148" t="44450" r="3556" b="-7542"/>
          <a:stretch/>
        </p:blipFill>
        <p:spPr>
          <a:xfrm>
            <a:off x="5828450" y="2252627"/>
            <a:ext cx="1087857" cy="3693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395D4BA9-F7C3-416A-9D22-E8734F938693}"/>
                  </a:ext>
                </a:extLst>
              </p:cNvPr>
              <p:cNvSpPr txBox="1"/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−2∗0−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95D4BA9-F7C3-416A-9D22-E8734F9386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blipFill>
                <a:blip r:embed="rId7"/>
                <a:stretch>
                  <a:fillRect l="-182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D587994F-8319-491D-AA5B-B45CFEABF542}"/>
                  </a:ext>
                </a:extLst>
              </p:cNvPr>
              <p:cNvSpPr txBox="1"/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587994F-8319-491D-AA5B-B45CFEABF5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blipFill>
                <a:blip r:embed="rId8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1B38E600-D7C0-42AE-BF6F-A25C964A2EAA}"/>
                  </a:ext>
                </a:extLst>
              </p:cNvPr>
              <p:cNvSpPr txBox="1"/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−1;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B38E600-D7C0-42AE-BF6F-A25C964A2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blipFill>
                <a:blip r:embed="rId9"/>
                <a:stretch>
                  <a:fillRect l="-505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CE038D85-01AC-4517-A9B6-6BBF95149958}"/>
                  </a:ext>
                </a:extLst>
              </p:cNvPr>
              <p:cNvSpPr txBox="1"/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−2∗</m:t>
                    </m:r>
                    <m:d>
                      <m:dPr>
                        <m:ctrlPr>
                          <a:rPr lang="kk-KZ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1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2−5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E038D85-01AC-4517-A9B6-6BBF951499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blipFill>
                <a:blip r:embed="rId10"/>
                <a:stretch>
                  <a:fillRect l="-1187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3" name="Таблица 9">
            <a:extLst>
              <a:ext uri="{FF2B5EF4-FFF2-40B4-BE49-F238E27FC236}">
                <a16:creationId xmlns:a16="http://schemas.microsoft.com/office/drawing/2014/main" xmlns="" id="{D49174C2-3118-4291-9F45-BDC91FA54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8691"/>
              </p:ext>
            </p:extLst>
          </p:nvPr>
        </p:nvGraphicFramePr>
        <p:xfrm>
          <a:off x="5392307" y="4212622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4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/>
      <p:bldP spid="21" grpId="0"/>
      <p:bldP spid="23" grpId="0"/>
      <p:bldP spid="24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9">
            <a:extLst>
              <a:ext uri="{FF2B5EF4-FFF2-40B4-BE49-F238E27FC236}">
                <a16:creationId xmlns:a16="http://schemas.microsoft.com/office/drawing/2014/main" xmlns="" id="{9E4B4419-B435-4763-8FCA-F6FBE663D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83260"/>
              </p:ext>
            </p:extLst>
          </p:nvPr>
        </p:nvGraphicFramePr>
        <p:xfrm>
          <a:off x="244965" y="1510947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208A8CDB-2E2C-4872-B2C3-9C385D612F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72" t="-1" r="32" b="36909"/>
          <a:stretch/>
        </p:blipFill>
        <p:spPr>
          <a:xfrm>
            <a:off x="681108" y="645499"/>
            <a:ext cx="1087857" cy="36933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70F2C8D-E5AA-4443-AAE6-AA8E6EB583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148" t="44450" r="3556" b="-7542"/>
          <a:stretch/>
        </p:blipFill>
        <p:spPr>
          <a:xfrm>
            <a:off x="681108" y="2552367"/>
            <a:ext cx="1087857" cy="392751"/>
          </a:xfrm>
          <a:prstGeom prst="rect">
            <a:avLst/>
          </a:prstGeom>
        </p:spPr>
      </p:pic>
      <p:graphicFrame>
        <p:nvGraphicFramePr>
          <p:cNvPr id="15" name="Таблица 9">
            <a:extLst>
              <a:ext uri="{FF2B5EF4-FFF2-40B4-BE49-F238E27FC236}">
                <a16:creationId xmlns:a16="http://schemas.microsoft.com/office/drawing/2014/main" xmlns="" id="{327E6E16-612C-4A20-836E-2B7436506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79893"/>
              </p:ext>
            </p:extLst>
          </p:nvPr>
        </p:nvGraphicFramePr>
        <p:xfrm>
          <a:off x="244965" y="3544583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866FE99D-A1BA-4B5C-8760-22F28D1D3B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0884" y="553474"/>
            <a:ext cx="6790008" cy="5982218"/>
          </a:xfrm>
          <a:prstGeom prst="rect">
            <a:avLst/>
          </a:prstGeom>
        </p:spPr>
      </p:pic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C1A38472-675E-46B8-BB77-F6757DC17C17}"/>
              </a:ext>
            </a:extLst>
          </p:cNvPr>
          <p:cNvCxnSpPr>
            <a:cxnSpLocks/>
          </p:cNvCxnSpPr>
          <p:nvPr/>
        </p:nvCxnSpPr>
        <p:spPr>
          <a:xfrm flipH="1">
            <a:off x="4572000" y="1731818"/>
            <a:ext cx="7079673" cy="34687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C007F442-40EC-4FCE-A2B1-51ADD4ABB336}"/>
              </a:ext>
            </a:extLst>
          </p:cNvPr>
          <p:cNvSpPr/>
          <p:nvPr/>
        </p:nvSpPr>
        <p:spPr>
          <a:xfrm rot="20283558">
            <a:off x="7491689" y="6154583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9958248E-EA7B-4941-BAA2-80387CE646DB}"/>
              </a:ext>
            </a:extLst>
          </p:cNvPr>
          <p:cNvSpPr/>
          <p:nvPr/>
        </p:nvSpPr>
        <p:spPr>
          <a:xfrm rot="20283558">
            <a:off x="7020634" y="5157056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8A91A3A8-BF6A-4619-A609-4AFEF492D8BC}"/>
              </a:ext>
            </a:extLst>
          </p:cNvPr>
          <p:cNvCxnSpPr>
            <a:cxnSpLocks/>
          </p:cNvCxnSpPr>
          <p:nvPr/>
        </p:nvCxnSpPr>
        <p:spPr>
          <a:xfrm flipH="1" flipV="1">
            <a:off x="5043056" y="1014832"/>
            <a:ext cx="2951017" cy="61479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3FBD1E70-DDCD-4ED2-BEBB-4664902394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148" t="44450" r="3556" b="-7542"/>
          <a:stretch/>
        </p:blipFill>
        <p:spPr>
          <a:xfrm rot="3905552">
            <a:off x="7520535" y="6085583"/>
            <a:ext cx="1087857" cy="392751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xmlns="" id="{DEA90C5C-4779-49DD-9A9E-A0281C506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72" t="-1" r="32" b="36909"/>
          <a:stretch/>
        </p:blipFill>
        <p:spPr>
          <a:xfrm>
            <a:off x="681108" y="645500"/>
            <a:ext cx="1087857" cy="369332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3E71A1F8-A4F8-43DB-BB22-47F55B5B46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72" t="-1" r="32" b="36909"/>
          <a:stretch/>
        </p:blipFill>
        <p:spPr>
          <a:xfrm rot="19876993">
            <a:off x="10124850" y="1657445"/>
            <a:ext cx="1087857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9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DBD2F6E-91BD-4980-AF34-82CC6987F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811" y="761292"/>
            <a:ext cx="6790008" cy="5982218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36F3A20F-FAE4-4B15-9776-1489F62A091A}"/>
              </a:ext>
            </a:extLst>
          </p:cNvPr>
          <p:cNvCxnSpPr>
            <a:cxnSpLocks/>
          </p:cNvCxnSpPr>
          <p:nvPr/>
        </p:nvCxnSpPr>
        <p:spPr>
          <a:xfrm flipH="1">
            <a:off x="4959927" y="1939636"/>
            <a:ext cx="7079673" cy="34687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E0B41DF3-2C60-48A4-B075-6DFE59F3FDB3}"/>
              </a:ext>
            </a:extLst>
          </p:cNvPr>
          <p:cNvSpPr/>
          <p:nvPr/>
        </p:nvSpPr>
        <p:spPr>
          <a:xfrm rot="20283558">
            <a:off x="7879616" y="6362401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51428C34-0D33-4043-A140-B314DCEE78DC}"/>
              </a:ext>
            </a:extLst>
          </p:cNvPr>
          <p:cNvSpPr/>
          <p:nvPr/>
        </p:nvSpPr>
        <p:spPr>
          <a:xfrm rot="20283558">
            <a:off x="7408561" y="5364874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B290E42E-72E6-4498-8DC2-E1A1BA1A27CE}"/>
              </a:ext>
            </a:extLst>
          </p:cNvPr>
          <p:cNvCxnSpPr>
            <a:cxnSpLocks/>
          </p:cNvCxnSpPr>
          <p:nvPr/>
        </p:nvCxnSpPr>
        <p:spPr>
          <a:xfrm flipH="1" flipV="1">
            <a:off x="5430983" y="1222650"/>
            <a:ext cx="2951017" cy="61479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5E88C670-9166-49A2-99F3-6D1ED3448B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148" t="44450" r="3556" b="-7542"/>
          <a:stretch/>
        </p:blipFill>
        <p:spPr>
          <a:xfrm rot="3905552">
            <a:off x="7908462" y="6293401"/>
            <a:ext cx="1087857" cy="39275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C6DE5999-7497-4608-96C6-BD865571F9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72" t="-1" r="32" b="36909"/>
          <a:stretch/>
        </p:blipFill>
        <p:spPr>
          <a:xfrm rot="19876993">
            <a:off x="10512777" y="1865263"/>
            <a:ext cx="1087857" cy="3693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504157C-D79D-41FB-8710-04BDA1D2DF4D}"/>
              </a:ext>
            </a:extLst>
          </p:cNvPr>
          <p:cNvSpPr txBox="1"/>
          <p:nvPr/>
        </p:nvSpPr>
        <p:spPr>
          <a:xfrm>
            <a:off x="0" y="873411"/>
            <a:ext cx="6096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 түзудің қиылысу нүктесі: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(-2; -1)</a:t>
            </a:r>
          </a:p>
          <a:p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Жауап: (-2; -1)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1023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A6637A0-CB42-481C-BD83-9A52B70EF0C3}"/>
              </a:ext>
            </a:extLst>
          </p:cNvPr>
          <p:cNvSpPr txBox="1"/>
          <p:nvPr/>
        </p:nvSpPr>
        <p:spPr>
          <a:xfrm>
            <a:off x="443345" y="25175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2-есеп. 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7C3B87A-EFA2-4958-AFFC-59D9520BC5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" r="53308" b="-18376"/>
          <a:stretch/>
        </p:blipFill>
        <p:spPr>
          <a:xfrm>
            <a:off x="614982" y="1133078"/>
            <a:ext cx="1116836" cy="69586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2BF02EF-218A-4D78-B971-AF4416169E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668" t="4699" r="1395" b="6332"/>
          <a:stretch/>
        </p:blipFill>
        <p:spPr>
          <a:xfrm>
            <a:off x="2711253" y="1133078"/>
            <a:ext cx="1338510" cy="523220"/>
          </a:xfrm>
          <a:prstGeom prst="rect">
            <a:avLst/>
          </a:prstGeom>
        </p:spPr>
      </p:pic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xmlns="" id="{0A7D63A8-5EE0-4D29-9467-15E9886A0D94}"/>
              </a:ext>
            </a:extLst>
          </p:cNvPr>
          <p:cNvSpPr/>
          <p:nvPr/>
        </p:nvSpPr>
        <p:spPr>
          <a:xfrm>
            <a:off x="1880877" y="1359987"/>
            <a:ext cx="681317" cy="242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5C525EA8-6BBF-4841-9CB4-9B0CDF6E83B6}"/>
                  </a:ext>
                </a:extLst>
              </p:cNvPr>
              <p:cNvSpPr txBox="1"/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3∗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525EA8-6BBF-4841-9CB4-9B0CDF6E83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2815342"/>
                <a:ext cx="2249907" cy="369332"/>
              </a:xfrm>
              <a:prstGeom prst="rect">
                <a:avLst/>
              </a:prstGeom>
              <a:blipFill>
                <a:blip r:embed="rId3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60B9D7F9-CD6B-4BD0-8CFC-6E59A1F93BC1}"/>
                  </a:ext>
                </a:extLst>
              </p:cNvPr>
              <p:cNvSpPr txBox="1"/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1;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B9D7F9-CD6B-4BD0-8CFC-6E59A1F93B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0" y="2815342"/>
                <a:ext cx="1087857" cy="369332"/>
              </a:xfrm>
              <a:prstGeom prst="rect">
                <a:avLst/>
              </a:prstGeom>
              <a:blipFill>
                <a:blip r:embed="rId4"/>
                <a:stretch>
                  <a:fillRect l="-4494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665B5305-B947-4803-B5D1-474400D3CCF0}"/>
                  </a:ext>
                </a:extLst>
              </p:cNvPr>
              <p:cNvSpPr txBox="1"/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5B5305-B947-4803-B5D1-474400D3C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" y="3340573"/>
                <a:ext cx="1087857" cy="369332"/>
              </a:xfrm>
              <a:prstGeom prst="rect">
                <a:avLst/>
              </a:prstGeom>
              <a:blipFill>
                <a:blip r:embed="rId5"/>
                <a:stretch>
                  <a:fillRect l="-4469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3DBB02C9-61FD-4212-8F19-943F8E729F30}"/>
                  </a:ext>
                </a:extLst>
              </p:cNvPr>
              <p:cNvSpPr txBox="1"/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3∗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BB02C9-61FD-4212-8F19-943F8E729F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0" y="3332936"/>
                <a:ext cx="2249907" cy="369332"/>
              </a:xfrm>
              <a:prstGeom prst="rect">
                <a:avLst/>
              </a:prstGeom>
              <a:blipFill>
                <a:blip r:embed="rId6"/>
                <a:stretch>
                  <a:fillRect l="-2168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Таблица 9">
            <a:extLst>
              <a:ext uri="{FF2B5EF4-FFF2-40B4-BE49-F238E27FC236}">
                <a16:creationId xmlns:a16="http://schemas.microsoft.com/office/drawing/2014/main" xmlns="" id="{D4C81FE4-CD70-4DEB-8EF9-DE32E0171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917177"/>
              </p:ext>
            </p:extLst>
          </p:nvPr>
        </p:nvGraphicFramePr>
        <p:xfrm>
          <a:off x="244965" y="4809659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72F3921D-6A6B-4B30-BBD2-B6A9F4CA2599}"/>
                  </a:ext>
                </a:extLst>
              </p:cNvPr>
              <p:cNvSpPr txBox="1"/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−0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2F3921D-6A6B-4B30-BBD2-B6A9F4CA2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9" y="2815342"/>
                <a:ext cx="2667338" cy="369332"/>
              </a:xfrm>
              <a:prstGeom prst="rect">
                <a:avLst/>
              </a:prstGeom>
              <a:blipFill>
                <a:blip r:embed="rId7"/>
                <a:stretch>
                  <a:fillRect l="-182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322A4529-6023-4D87-B220-AE225BD18D59}"/>
                  </a:ext>
                </a:extLst>
              </p:cNvPr>
              <p:cNvSpPr txBox="1"/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0;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22A4529-6023-4D87-B220-AE225BD18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639" y="2815342"/>
                <a:ext cx="1087857" cy="369332"/>
              </a:xfrm>
              <a:prstGeom prst="rect">
                <a:avLst/>
              </a:prstGeom>
              <a:blipFill>
                <a:blip r:embed="rId8"/>
                <a:stretch>
                  <a:fillRect l="-505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58C6C9EB-4203-4D74-97F5-ED87360DCF6C}"/>
                  </a:ext>
                </a:extLst>
              </p:cNvPr>
              <p:cNvSpPr txBox="1"/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х</a:t>
                </a:r>
                <a14:m>
                  <m:oMath xmlns:m="http://schemas.openxmlformats.org/officeDocument/2006/math"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2;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8C6C9EB-4203-4D74-97F5-ED87360DC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575" y="3340573"/>
                <a:ext cx="1087857" cy="369332"/>
              </a:xfrm>
              <a:prstGeom prst="rect">
                <a:avLst/>
              </a:prstGeom>
              <a:blipFill>
                <a:blip r:embed="rId9"/>
                <a:stretch>
                  <a:fillRect l="-505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C4D2CAF3-2DB6-4A76-96E2-F18F0E881781}"/>
                  </a:ext>
                </a:extLst>
              </p:cNvPr>
              <p:cNvSpPr txBox="1"/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kk-KZ" sz="1800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−2+4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4D2CAF3-2DB6-4A76-96E2-F18F0E8817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188" y="3332936"/>
                <a:ext cx="4108211" cy="369332"/>
              </a:xfrm>
              <a:prstGeom prst="rect">
                <a:avLst/>
              </a:prstGeom>
              <a:blipFill>
                <a:blip r:embed="rId10"/>
                <a:stretch>
                  <a:fillRect l="-1187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Таблица 9">
            <a:extLst>
              <a:ext uri="{FF2B5EF4-FFF2-40B4-BE49-F238E27FC236}">
                <a16:creationId xmlns:a16="http://schemas.microsoft.com/office/drawing/2014/main" xmlns="" id="{D242E6B9-4CC4-4D01-9C8A-FBF4E565A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615487"/>
              </p:ext>
            </p:extLst>
          </p:nvPr>
        </p:nvGraphicFramePr>
        <p:xfrm>
          <a:off x="5392307" y="4212622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35A7E8EA-8B57-4B07-B241-DCD4BA354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143" t="4699" r="1395" b="51273"/>
          <a:stretch/>
        </p:blipFill>
        <p:spPr>
          <a:xfrm>
            <a:off x="443345" y="2149391"/>
            <a:ext cx="1551705" cy="369332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540EEE18-6035-4B48-B5E4-A2760818AC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984" t="67500" r="1396" b="7273"/>
          <a:stretch/>
        </p:blipFill>
        <p:spPr>
          <a:xfrm>
            <a:off x="5643036" y="2282112"/>
            <a:ext cx="1779201" cy="23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69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6B4155D-D281-45BB-A2A3-ACD865422A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143" t="4699" r="1395" b="51273"/>
          <a:stretch/>
        </p:blipFill>
        <p:spPr>
          <a:xfrm>
            <a:off x="360218" y="219473"/>
            <a:ext cx="1551705" cy="369332"/>
          </a:xfrm>
          <a:prstGeom prst="rect">
            <a:avLst/>
          </a:prstGeom>
        </p:spPr>
      </p:pic>
      <p:graphicFrame>
        <p:nvGraphicFramePr>
          <p:cNvPr id="3" name="Таблица 9">
            <a:extLst>
              <a:ext uri="{FF2B5EF4-FFF2-40B4-BE49-F238E27FC236}">
                <a16:creationId xmlns:a16="http://schemas.microsoft.com/office/drawing/2014/main" xmlns="" id="{DB867528-172A-41D2-82AE-2209D3355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125690"/>
              </p:ext>
            </p:extLst>
          </p:nvPr>
        </p:nvGraphicFramePr>
        <p:xfrm>
          <a:off x="239492" y="832324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02CAE09-6B12-4D7A-949B-6A6CF66418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984" t="67500" r="1396" b="7273"/>
          <a:stretch/>
        </p:blipFill>
        <p:spPr>
          <a:xfrm>
            <a:off x="516854" y="2559203"/>
            <a:ext cx="1779201" cy="236611"/>
          </a:xfrm>
          <a:prstGeom prst="rect">
            <a:avLst/>
          </a:prstGeom>
        </p:spPr>
      </p:pic>
      <p:graphicFrame>
        <p:nvGraphicFramePr>
          <p:cNvPr id="5" name="Таблица 9">
            <a:extLst>
              <a:ext uri="{FF2B5EF4-FFF2-40B4-BE49-F238E27FC236}">
                <a16:creationId xmlns:a16="http://schemas.microsoft.com/office/drawing/2014/main" xmlns="" id="{0D7E76A0-07E0-416F-BB6A-3B2C50F44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889343"/>
              </p:ext>
            </p:extLst>
          </p:nvPr>
        </p:nvGraphicFramePr>
        <p:xfrm>
          <a:off x="258820" y="3253459"/>
          <a:ext cx="3048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6ED560A-9D5D-42DA-A2A8-38F07B1A4D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008" y="794494"/>
            <a:ext cx="5601185" cy="5654530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CF71B88A-9A0F-4D69-AD20-725A87C45F0D}"/>
              </a:ext>
            </a:extLst>
          </p:cNvPr>
          <p:cNvCxnSpPr>
            <a:cxnSpLocks/>
          </p:cNvCxnSpPr>
          <p:nvPr/>
        </p:nvCxnSpPr>
        <p:spPr>
          <a:xfrm flipH="1">
            <a:off x="6830291" y="823912"/>
            <a:ext cx="1593273" cy="47733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51063E56-438F-4F0E-A7DD-E29FD5A3667C}"/>
              </a:ext>
            </a:extLst>
          </p:cNvPr>
          <p:cNvSpPr/>
          <p:nvPr/>
        </p:nvSpPr>
        <p:spPr>
          <a:xfrm rot="20283558">
            <a:off x="7380852" y="1825586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DBB9CF89-81E4-48ED-91F1-D6A68815E315}"/>
              </a:ext>
            </a:extLst>
          </p:cNvPr>
          <p:cNvSpPr/>
          <p:nvPr/>
        </p:nvSpPr>
        <p:spPr>
          <a:xfrm rot="20283558">
            <a:off x="8369123" y="2803055"/>
            <a:ext cx="4762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C05B28E9-1828-4AFA-9208-EE420FB10A20}"/>
              </a:ext>
            </a:extLst>
          </p:cNvPr>
          <p:cNvCxnSpPr>
            <a:cxnSpLocks/>
          </p:cNvCxnSpPr>
          <p:nvPr/>
        </p:nvCxnSpPr>
        <p:spPr>
          <a:xfrm>
            <a:off x="6256415" y="735374"/>
            <a:ext cx="4781793" cy="455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9B0ECB9-67DD-4DBC-8CB3-3B44E9B72288}"/>
              </a:ext>
            </a:extLst>
          </p:cNvPr>
          <p:cNvSpPr txBox="1"/>
          <p:nvPr/>
        </p:nvSpPr>
        <p:spPr>
          <a:xfrm>
            <a:off x="602672" y="5103214"/>
            <a:ext cx="622761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Жауап: (1; 3)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2760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№36-сабақ. Екі айнымалысы бар теңдеулер жүйесін графиктік әдіспен шешу</Template>
  <TotalTime>246</TotalTime>
  <Words>318</Words>
  <Application>Microsoft Office PowerPoint</Application>
  <PresentationFormat>Широкоэкранный</PresentationFormat>
  <Paragraphs>123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10</cp:revision>
  <dcterms:created xsi:type="dcterms:W3CDTF">2024-02-21T17:50:51Z</dcterms:created>
  <dcterms:modified xsi:type="dcterms:W3CDTF">2024-08-13T06:37:38Z</dcterms:modified>
</cp:coreProperties>
</file>