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337" r:id="rId2"/>
    <p:sldId id="338" r:id="rId3"/>
    <p:sldId id="311" r:id="rId4"/>
    <p:sldId id="323" r:id="rId5"/>
    <p:sldId id="336" r:id="rId6"/>
    <p:sldId id="335" r:id="rId7"/>
    <p:sldId id="334" r:id="rId8"/>
    <p:sldId id="333" r:id="rId9"/>
    <p:sldId id="332" r:id="rId10"/>
    <p:sldId id="324" r:id="rId11"/>
    <p:sldId id="339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83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ziz Azi" initials="AA" lastIdx="1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93593"/>
    <a:srgbClr val="E3C5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E3FDE45-AF77-4B5C-9715-49D594BDF05E}" styleName="Светлый стиль 1 — акцент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5226" autoAdjust="0"/>
  </p:normalViewPr>
  <p:slideViewPr>
    <p:cSldViewPr snapToGrid="0" showGuides="1">
      <p:cViewPr varScale="1">
        <p:scale>
          <a:sx n="46" d="100"/>
          <a:sy n="46" d="100"/>
        </p:scale>
        <p:origin x="62" y="912"/>
      </p:cViewPr>
      <p:guideLst>
        <p:guide orient="horz" pos="2183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howGuides="1">
      <p:cViewPr varScale="1">
        <p:scale>
          <a:sx n="88" d="100"/>
          <a:sy n="88" d="100"/>
        </p:scale>
        <p:origin x="-3822" y="-120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xmlns="" id="{EB9A8C55-0C4F-40BB-9F99-5F31E305482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D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15585356-880D-4B4F-931D-BBC9E4665EC6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D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33618BE5-F755-4EC7-8913-ED860531EC1A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59BD0D-08DD-43E5-AD72-BB64A5D8EE76}" type="slidenum">
              <a:rPr lang="en-ID" smtClean="0"/>
              <a:t>‹#›</a:t>
            </a:fld>
            <a:endParaRPr lang="en-ID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655361D2-F044-4A78-BD0F-51EFE46052D9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343C4A-49E8-45E3-8518-FBFCD6640E5B}" type="datetimeFigureOut">
              <a:rPr lang="en-ID" smtClean="0"/>
              <a:t>13/08/2024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64217068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54660AB-C737-4725-A59E-73096A219B67}" type="datetimeFigureOut">
              <a:rPr lang="en-US" smtClean="0"/>
              <a:t>8/13/2024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59B9867-A8D7-43CA-B62E-65ACB63F0B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41782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3795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ru-RU" altLang="ru-RU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CAC06075-5473-4AAC-A69F-0FED1C08E1FF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49717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21150699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6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xmlns="" id="{4000487D-9388-4757-9054-C71757BBA32F}"/>
              </a:ext>
            </a:extLst>
          </p:cNvPr>
          <p:cNvSpPr/>
          <p:nvPr userDrawn="1"/>
        </p:nvSpPr>
        <p:spPr>
          <a:xfrm>
            <a:off x="11242378" y="301223"/>
            <a:ext cx="595333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xmlns="" id="{CD2FEB7F-206A-416C-B2A5-A636C8D09D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12862" y="282380"/>
            <a:ext cx="456228" cy="365125"/>
          </a:xfrm>
        </p:spPr>
        <p:txBody>
          <a:bodyPr/>
          <a:lstStyle>
            <a:lvl1pPr algn="ctr">
              <a:defRPr sz="1200" b="1">
                <a:solidFill>
                  <a:schemeClr val="bg2"/>
                </a:solidFill>
                <a:latin typeface="+mj-lt"/>
              </a:defRPr>
            </a:lvl1pPr>
          </a:lstStyle>
          <a:p>
            <a:fld id="{E3813BF9-5145-4417-B95D-FA862797388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xmlns="" id="{08A5E99A-9DDC-4DE9-8A55-49CF8CAE29FC}"/>
              </a:ext>
            </a:extLst>
          </p:cNvPr>
          <p:cNvSpPr/>
          <p:nvPr userDrawn="1"/>
        </p:nvSpPr>
        <p:spPr>
          <a:xfrm>
            <a:off x="353357" y="301223"/>
            <a:ext cx="1178719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xmlns="" id="{F8C38F88-B935-4484-825B-1317F7115979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383057" y="586643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pic>
        <p:nvPicPr>
          <p:cNvPr id="11" name="Picture 2" descr="D:\KHABAR\ОНЛАЙН школа\LOGOMON\tvKAZ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671" y="375470"/>
            <a:ext cx="974089" cy="1789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075783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8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xmlns="" id="{1C722AC7-0D64-4755-AACF-00AFC415AD9F}"/>
              </a:ext>
            </a:extLst>
          </p:cNvPr>
          <p:cNvSpPr/>
          <p:nvPr userDrawn="1"/>
        </p:nvSpPr>
        <p:spPr>
          <a:xfrm>
            <a:off x="11242378" y="301223"/>
            <a:ext cx="595333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xmlns="" id="{0A335B13-64DC-434F-A109-D43A41E8DD74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575596" y="1110525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xmlns="" id="{0F40FC8D-95A0-409C-96F1-E86AAEC865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12862" y="282380"/>
            <a:ext cx="456228" cy="365125"/>
          </a:xfrm>
        </p:spPr>
        <p:txBody>
          <a:bodyPr/>
          <a:lstStyle>
            <a:lvl1pPr algn="ctr">
              <a:defRPr sz="1200" b="1">
                <a:solidFill>
                  <a:schemeClr val="bg2"/>
                </a:solidFill>
                <a:latin typeface="+mj-lt"/>
              </a:defRPr>
            </a:lvl1pPr>
          </a:lstStyle>
          <a:p>
            <a:fld id="{E3813BF9-5145-4417-B95D-FA862797388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xmlns="" id="{7531F00D-DED3-4D28-99E3-79AA7D6756D0}"/>
              </a:ext>
            </a:extLst>
          </p:cNvPr>
          <p:cNvSpPr/>
          <p:nvPr/>
        </p:nvSpPr>
        <p:spPr>
          <a:xfrm>
            <a:off x="353357" y="301223"/>
            <a:ext cx="1178719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xmlns="" id="{9F75258C-901B-47AE-A254-21F0DFFD5F2D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968673" y="1051031"/>
            <a:ext cx="4881083" cy="5171466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/>
          </a:p>
        </p:txBody>
      </p:sp>
      <p:pic>
        <p:nvPicPr>
          <p:cNvPr id="12" name="Picture 2" descr="D:\KHABAR\ОНЛАЙН школа\LOGOMON\tvKAZ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671" y="375470"/>
            <a:ext cx="974089" cy="1789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9954807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xmlns="" id="{AAD05432-4B70-4E73-BAF1-E3DED0C6DDD4}"/>
              </a:ext>
            </a:extLst>
          </p:cNvPr>
          <p:cNvSpPr/>
          <p:nvPr userDrawn="1"/>
        </p:nvSpPr>
        <p:spPr>
          <a:xfrm>
            <a:off x="11242378" y="301223"/>
            <a:ext cx="595333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xmlns="" id="{DFC9D7BB-9178-4DCB-97FC-0D6FDA1147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12862" y="282380"/>
            <a:ext cx="456228" cy="365125"/>
          </a:xfrm>
        </p:spPr>
        <p:txBody>
          <a:bodyPr/>
          <a:lstStyle>
            <a:lvl1pPr algn="ctr">
              <a:defRPr sz="1200" b="1">
                <a:solidFill>
                  <a:schemeClr val="bg2"/>
                </a:solidFill>
                <a:latin typeface="+mj-lt"/>
              </a:defRPr>
            </a:lvl1pPr>
          </a:lstStyle>
          <a:p>
            <a:fld id="{E3813BF9-5145-4417-B95D-FA862797388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xmlns="" id="{E4EADB7E-DD59-4404-BD1A-569B06338DFB}"/>
              </a:ext>
            </a:extLst>
          </p:cNvPr>
          <p:cNvSpPr/>
          <p:nvPr userDrawn="1"/>
        </p:nvSpPr>
        <p:spPr>
          <a:xfrm>
            <a:off x="353357" y="301223"/>
            <a:ext cx="1178719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xmlns="" id="{21A36352-01F6-498C-8E1D-F0BC2021EDA6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955086" y="1174834"/>
            <a:ext cx="2411640" cy="2193206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/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xmlns="" id="{2D45CE94-76F3-4435-9141-AE9B896BD56B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5955086" y="3872314"/>
            <a:ext cx="2411640" cy="2193206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/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xmlns="" id="{9CE34D4E-09A7-40E0-B75F-365D1BEA885E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42716" y="1082110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pic>
        <p:nvPicPr>
          <p:cNvPr id="9" name="Picture 2" descr="D:\KHABAR\ОНЛАЙН школа\LOGOMON\tvKAZ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671" y="375470"/>
            <a:ext cx="974089" cy="1789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1168617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icture Placeholder 15">
            <a:extLst>
              <a:ext uri="{FF2B5EF4-FFF2-40B4-BE49-F238E27FC236}">
                <a16:creationId xmlns:a16="http://schemas.microsoft.com/office/drawing/2014/main" xmlns="" id="{09C7FD82-7F33-40B4-8043-7F05F3727B04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942716" y="3872314"/>
            <a:ext cx="2411640" cy="2193206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/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xmlns="" id="{AAD05432-4B70-4E73-BAF1-E3DED0C6DDD4}"/>
              </a:ext>
            </a:extLst>
          </p:cNvPr>
          <p:cNvSpPr/>
          <p:nvPr userDrawn="1"/>
        </p:nvSpPr>
        <p:spPr>
          <a:xfrm>
            <a:off x="11242378" y="301223"/>
            <a:ext cx="595333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xmlns="" id="{DFC9D7BB-9178-4DCB-97FC-0D6FDA1147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12862" y="282380"/>
            <a:ext cx="456228" cy="365125"/>
          </a:xfrm>
        </p:spPr>
        <p:txBody>
          <a:bodyPr/>
          <a:lstStyle>
            <a:lvl1pPr algn="ctr">
              <a:defRPr sz="1200" b="1">
                <a:solidFill>
                  <a:schemeClr val="bg2"/>
                </a:solidFill>
                <a:latin typeface="+mj-lt"/>
              </a:defRPr>
            </a:lvl1pPr>
          </a:lstStyle>
          <a:p>
            <a:fld id="{E3813BF9-5145-4417-B95D-FA862797388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xmlns="" id="{E4EADB7E-DD59-4404-BD1A-569B06338DFB}"/>
              </a:ext>
            </a:extLst>
          </p:cNvPr>
          <p:cNvSpPr/>
          <p:nvPr userDrawn="1"/>
        </p:nvSpPr>
        <p:spPr>
          <a:xfrm>
            <a:off x="353357" y="301223"/>
            <a:ext cx="1178719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xmlns="" id="{9CE34D4E-09A7-40E0-B75F-365D1BEA885E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42716" y="977938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14" name="Picture Placeholder 13">
            <a:extLst>
              <a:ext uri="{FF2B5EF4-FFF2-40B4-BE49-F238E27FC236}">
                <a16:creationId xmlns:a16="http://schemas.microsoft.com/office/drawing/2014/main" xmlns="" id="{F2B13A89-47B9-47C0-82C5-EF69E144570B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383351" y="1174834"/>
            <a:ext cx="2411640" cy="2193206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/>
          </a:p>
        </p:txBody>
      </p:sp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xmlns="" id="{088ABD45-FF79-487C-91F5-BDEF8D54A8EA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383351" y="3872314"/>
            <a:ext cx="2411640" cy="2193206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/>
          </a:p>
        </p:txBody>
      </p:sp>
      <p:pic>
        <p:nvPicPr>
          <p:cNvPr id="11" name="Picture 2" descr="D:\KHABAR\ОНЛАЙН школа\LOGOMON\tvKAZ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671" y="375470"/>
            <a:ext cx="974089" cy="1789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320195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15">
            <a:extLst>
              <a:ext uri="{FF2B5EF4-FFF2-40B4-BE49-F238E27FC236}">
                <a16:creationId xmlns:a16="http://schemas.microsoft.com/office/drawing/2014/main" xmlns="" id="{40FB3B7B-E82C-4D07-BF23-26DA8F42CD5E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5760720" cy="6858000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/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xmlns="" id="{D219FE39-30ED-428F-BAD8-39CD85C52EB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434904" y="791200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xmlns="" id="{663046CB-42C8-48A3-96D4-7C9D15D26F01}"/>
              </a:ext>
            </a:extLst>
          </p:cNvPr>
          <p:cNvSpPr/>
          <p:nvPr userDrawn="1"/>
        </p:nvSpPr>
        <p:spPr>
          <a:xfrm>
            <a:off x="11242378" y="301223"/>
            <a:ext cx="595333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xmlns="" id="{C7AB48BC-3FDA-4C08-8531-BBB6D23DDE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12862" y="282380"/>
            <a:ext cx="456228" cy="365125"/>
          </a:xfrm>
        </p:spPr>
        <p:txBody>
          <a:bodyPr/>
          <a:lstStyle>
            <a:lvl1pPr algn="ctr">
              <a:defRPr sz="1200" b="1">
                <a:solidFill>
                  <a:schemeClr val="bg2"/>
                </a:solidFill>
                <a:latin typeface="+mj-lt"/>
              </a:defRPr>
            </a:lvl1pPr>
          </a:lstStyle>
          <a:p>
            <a:fld id="{E3813BF9-5145-4417-B95D-FA86279738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789799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3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icture Placeholder 9">
            <a:extLst>
              <a:ext uri="{FF2B5EF4-FFF2-40B4-BE49-F238E27FC236}">
                <a16:creationId xmlns:a16="http://schemas.microsoft.com/office/drawing/2014/main" xmlns="" id="{E8F9B0B5-E5BC-421A-9F49-1EA8AE36496C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6300488" y="2951545"/>
            <a:ext cx="4948798" cy="3259534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/>
          </a:p>
        </p:txBody>
      </p:sp>
      <p:sp>
        <p:nvSpPr>
          <p:cNvPr id="15" name="Picture Placeholder 9">
            <a:extLst>
              <a:ext uri="{FF2B5EF4-FFF2-40B4-BE49-F238E27FC236}">
                <a16:creationId xmlns:a16="http://schemas.microsoft.com/office/drawing/2014/main" xmlns="" id="{8E8120B0-9FBE-4C78-A7DA-85D7DA82E3C0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942714" y="2951545"/>
            <a:ext cx="4948798" cy="3259534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/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xmlns="" id="{2EF8EDDF-7B4E-4028-8400-48063DC54FE9}"/>
              </a:ext>
            </a:extLst>
          </p:cNvPr>
          <p:cNvSpPr/>
          <p:nvPr userDrawn="1"/>
        </p:nvSpPr>
        <p:spPr>
          <a:xfrm>
            <a:off x="11242378" y="301223"/>
            <a:ext cx="595333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xmlns="" id="{56C96727-1ADA-4D1C-8DBD-AA624DE020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12862" y="282380"/>
            <a:ext cx="456228" cy="365125"/>
          </a:xfrm>
        </p:spPr>
        <p:txBody>
          <a:bodyPr/>
          <a:lstStyle>
            <a:lvl1pPr algn="ctr">
              <a:defRPr sz="1200" b="1">
                <a:solidFill>
                  <a:schemeClr val="bg2"/>
                </a:solidFill>
                <a:latin typeface="+mj-lt"/>
              </a:defRPr>
            </a:lvl1pPr>
          </a:lstStyle>
          <a:p>
            <a:fld id="{E3813BF9-5145-4417-B95D-FA862797388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xmlns="" id="{38889F2A-88FC-417C-8A5A-90C4585C98BC}"/>
              </a:ext>
            </a:extLst>
          </p:cNvPr>
          <p:cNvSpPr/>
          <p:nvPr userDrawn="1"/>
        </p:nvSpPr>
        <p:spPr>
          <a:xfrm>
            <a:off x="353357" y="301223"/>
            <a:ext cx="1178719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xmlns="" id="{FB5144F3-59CC-4E8E-81F3-413EB3A51E74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42716" y="896915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pic>
        <p:nvPicPr>
          <p:cNvPr id="10" name="Picture 2" descr="D:\KHABAR\ОНЛАЙН школа\LOGOMON\tvKAZ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671" y="375470"/>
            <a:ext cx="974089" cy="1789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8071242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4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icture Placeholder 9">
            <a:extLst>
              <a:ext uri="{FF2B5EF4-FFF2-40B4-BE49-F238E27FC236}">
                <a16:creationId xmlns:a16="http://schemas.microsoft.com/office/drawing/2014/main" xmlns="" id="{F4767D20-668F-40A0-BCA8-2B03579DE66D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505756" y="867163"/>
            <a:ext cx="5248792" cy="2848310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/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xmlns="" id="{664A6AC4-5C21-4ABF-BC0E-7273CD95C0EC}"/>
              </a:ext>
            </a:extLst>
          </p:cNvPr>
          <p:cNvSpPr/>
          <p:nvPr userDrawn="1"/>
        </p:nvSpPr>
        <p:spPr>
          <a:xfrm>
            <a:off x="11242378" y="301223"/>
            <a:ext cx="595333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xmlns="" id="{4DE370FB-46A6-4A5E-827A-F9CE2510DC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12862" y="282380"/>
            <a:ext cx="456228" cy="365125"/>
          </a:xfrm>
        </p:spPr>
        <p:txBody>
          <a:bodyPr/>
          <a:lstStyle>
            <a:lvl1pPr algn="ctr">
              <a:defRPr sz="1200" b="1">
                <a:solidFill>
                  <a:schemeClr val="bg2"/>
                </a:solidFill>
                <a:latin typeface="+mj-lt"/>
              </a:defRPr>
            </a:lvl1pPr>
          </a:lstStyle>
          <a:p>
            <a:fld id="{E3813BF9-5145-4417-B95D-FA862797388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xmlns="" id="{4E2DCC27-BDEB-4B58-B30E-D64B645ECF75}"/>
              </a:ext>
            </a:extLst>
          </p:cNvPr>
          <p:cNvSpPr/>
          <p:nvPr userDrawn="1"/>
        </p:nvSpPr>
        <p:spPr>
          <a:xfrm>
            <a:off x="353357" y="301223"/>
            <a:ext cx="1178719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xmlns="" id="{8DBB746C-0ADC-4E71-BA37-D4378CAE29E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437454" y="880085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18" name="Picture Placeholder 9">
            <a:extLst>
              <a:ext uri="{FF2B5EF4-FFF2-40B4-BE49-F238E27FC236}">
                <a16:creationId xmlns:a16="http://schemas.microsoft.com/office/drawing/2014/main" xmlns="" id="{B8DFB98F-1E0E-41D1-87AB-F45AF6C46693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505757" y="3831220"/>
            <a:ext cx="2568251" cy="2725557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/>
          </a:p>
        </p:txBody>
      </p:sp>
      <p:sp>
        <p:nvSpPr>
          <p:cNvPr id="22" name="Picture Placeholder 9">
            <a:extLst>
              <a:ext uri="{FF2B5EF4-FFF2-40B4-BE49-F238E27FC236}">
                <a16:creationId xmlns:a16="http://schemas.microsoft.com/office/drawing/2014/main" xmlns="" id="{B93F1C18-14EE-4396-BAE5-DBFAD47C7E12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3186297" y="3831220"/>
            <a:ext cx="2568251" cy="2725557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/>
          </a:p>
        </p:txBody>
      </p:sp>
      <p:pic>
        <p:nvPicPr>
          <p:cNvPr id="12" name="Picture 2" descr="D:\KHABAR\ОНЛАЙН школа\LOGOMON\tvKAZ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671" y="375470"/>
            <a:ext cx="974089" cy="1789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0987224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5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icture Placeholder 9">
            <a:extLst>
              <a:ext uri="{FF2B5EF4-FFF2-40B4-BE49-F238E27FC236}">
                <a16:creationId xmlns:a16="http://schemas.microsoft.com/office/drawing/2014/main" xmlns="" id="{47909367-C9B0-4EBB-A3FC-EC2057361685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916567" y="1537563"/>
            <a:ext cx="2190695" cy="4614315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/>
          </a:p>
        </p:txBody>
      </p:sp>
      <p:sp>
        <p:nvSpPr>
          <p:cNvPr id="18" name="Picture Placeholder 9">
            <a:extLst>
              <a:ext uri="{FF2B5EF4-FFF2-40B4-BE49-F238E27FC236}">
                <a16:creationId xmlns:a16="http://schemas.microsoft.com/office/drawing/2014/main" xmlns="" id="{5E4C9993-4434-439D-B3FB-76B01407A250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7027358" y="1125503"/>
            <a:ext cx="2190695" cy="4614315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/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xmlns="" id="{8E03AF48-BA90-4513-B7E5-262FA08AF789}"/>
              </a:ext>
            </a:extLst>
          </p:cNvPr>
          <p:cNvSpPr/>
          <p:nvPr userDrawn="1"/>
        </p:nvSpPr>
        <p:spPr>
          <a:xfrm>
            <a:off x="11242378" y="301223"/>
            <a:ext cx="595333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xmlns="" id="{13F9EBB4-5CF9-49FF-8765-2F603B8676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12862" y="282380"/>
            <a:ext cx="456228" cy="365125"/>
          </a:xfrm>
        </p:spPr>
        <p:txBody>
          <a:bodyPr/>
          <a:lstStyle>
            <a:lvl1pPr algn="ctr">
              <a:defRPr sz="1200" b="1">
                <a:solidFill>
                  <a:schemeClr val="bg2"/>
                </a:solidFill>
                <a:latin typeface="+mj-lt"/>
              </a:defRPr>
            </a:lvl1pPr>
          </a:lstStyle>
          <a:p>
            <a:fld id="{E3813BF9-5145-4417-B95D-FA862797388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xmlns="" id="{C922ECF5-C542-4E0F-8448-945426B64EBE}"/>
              </a:ext>
            </a:extLst>
          </p:cNvPr>
          <p:cNvSpPr/>
          <p:nvPr userDrawn="1"/>
        </p:nvSpPr>
        <p:spPr>
          <a:xfrm>
            <a:off x="353357" y="301223"/>
            <a:ext cx="1178719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xmlns="" id="{96815EBE-4EAF-4A3E-B0B5-49AE35A2D1A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42716" y="1024236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pic>
        <p:nvPicPr>
          <p:cNvPr id="9" name="Picture 2" descr="D:\KHABAR\ОНЛАЙН школа\LOGOMON\tvKAZ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671" y="375470"/>
            <a:ext cx="974089" cy="1789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5398885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6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xmlns="" id="{43AF2A65-410F-4A54-8399-6A8D14C52CC1}"/>
              </a:ext>
            </a:extLst>
          </p:cNvPr>
          <p:cNvSpPr/>
          <p:nvPr userDrawn="1"/>
        </p:nvSpPr>
        <p:spPr>
          <a:xfrm>
            <a:off x="11242378" y="301223"/>
            <a:ext cx="595333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xmlns="" id="{5576989E-9AC5-4F74-9A3F-818735E009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12862" y="282380"/>
            <a:ext cx="456228" cy="365125"/>
          </a:xfrm>
        </p:spPr>
        <p:txBody>
          <a:bodyPr/>
          <a:lstStyle>
            <a:lvl1pPr algn="ctr">
              <a:defRPr sz="1200" b="1">
                <a:solidFill>
                  <a:schemeClr val="bg2"/>
                </a:solidFill>
                <a:latin typeface="+mj-lt"/>
              </a:defRPr>
            </a:lvl1pPr>
          </a:lstStyle>
          <a:p>
            <a:fld id="{E3813BF9-5145-4417-B95D-FA862797388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xmlns="" id="{30ECDBF7-FE9A-4C2D-9C60-9F319A7344EE}"/>
              </a:ext>
            </a:extLst>
          </p:cNvPr>
          <p:cNvSpPr/>
          <p:nvPr userDrawn="1"/>
        </p:nvSpPr>
        <p:spPr>
          <a:xfrm>
            <a:off x="353357" y="301223"/>
            <a:ext cx="1178719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xmlns="" id="{58B0E6FA-785B-4140-91AD-DF0BEBF583D5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506903" y="750658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13" name="Picture Placeholder 9">
            <a:extLst>
              <a:ext uri="{FF2B5EF4-FFF2-40B4-BE49-F238E27FC236}">
                <a16:creationId xmlns:a16="http://schemas.microsoft.com/office/drawing/2014/main" xmlns="" id="{C1C954D3-21FB-4B97-9EE8-81A09B68BB95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-46299" y="1747778"/>
            <a:ext cx="5347504" cy="3368233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/>
          </a:p>
        </p:txBody>
      </p:sp>
      <p:pic>
        <p:nvPicPr>
          <p:cNvPr id="11" name="Picture 2" descr="D:\KHABAR\ОНЛАЙН школа\LOGOMON\tvKAZ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671" y="375470"/>
            <a:ext cx="974089" cy="1789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8768562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7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xmlns="" id="{F3A3B6A2-681D-47D2-B99D-0A0ACC9412EE}"/>
              </a:ext>
            </a:extLst>
          </p:cNvPr>
          <p:cNvSpPr/>
          <p:nvPr userDrawn="1"/>
        </p:nvSpPr>
        <p:spPr>
          <a:xfrm>
            <a:off x="11242378" y="301223"/>
            <a:ext cx="595333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xmlns="" id="{CEECE9A8-3E2A-43A6-BA05-F714D884F0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12862" y="282380"/>
            <a:ext cx="456228" cy="365125"/>
          </a:xfrm>
        </p:spPr>
        <p:txBody>
          <a:bodyPr/>
          <a:lstStyle>
            <a:lvl1pPr algn="ctr">
              <a:defRPr sz="1200" b="1">
                <a:solidFill>
                  <a:schemeClr val="bg2"/>
                </a:solidFill>
                <a:latin typeface="+mj-lt"/>
              </a:defRPr>
            </a:lvl1pPr>
          </a:lstStyle>
          <a:p>
            <a:fld id="{E3813BF9-5145-4417-B95D-FA862797388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xmlns="" id="{157DE4C7-3319-4475-809B-ED428F297C42}"/>
              </a:ext>
            </a:extLst>
          </p:cNvPr>
          <p:cNvSpPr/>
          <p:nvPr userDrawn="1"/>
        </p:nvSpPr>
        <p:spPr>
          <a:xfrm>
            <a:off x="353357" y="301223"/>
            <a:ext cx="1178719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xmlns="" id="{C3839D2A-4AB5-4CB1-A7D9-3E6AA48BDFE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665862" y="682491"/>
            <a:ext cx="6860276" cy="1146309"/>
          </a:xfrm>
          <a:prstGeom prst="rect">
            <a:avLst/>
          </a:prstGeom>
        </p:spPr>
        <p:txBody>
          <a:bodyPr anchor="ctr">
            <a:noAutofit/>
          </a:bodyPr>
          <a:lstStyle>
            <a:lvl1pPr algn="ctr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pic>
        <p:nvPicPr>
          <p:cNvPr id="10" name="Picture 2" descr="D:\KHABAR\ОНЛАЙН школа\LOGOMON\tvKAZ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671" y="375470"/>
            <a:ext cx="974089" cy="1789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428059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>
            <a:extLst>
              <a:ext uri="{FF2B5EF4-FFF2-40B4-BE49-F238E27FC236}">
                <a16:creationId xmlns:a16="http://schemas.microsoft.com/office/drawing/2014/main" xmlns="" id="{7685EDED-11D7-4A26-BF8F-53B82EFAF814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2192000" cy="6858000"/>
          </a:xfrm>
          <a:solidFill>
            <a:schemeClr val="bg2">
              <a:lumMod val="75000"/>
            </a:schemeClr>
          </a:solidFill>
        </p:spPr>
        <p:txBody>
          <a:bodyPr anchor="ctr">
            <a:normAutofit/>
          </a:bodyPr>
          <a:lstStyle>
            <a:lvl1pPr algn="ctr">
              <a:defRPr sz="1800"/>
            </a:lvl1pPr>
          </a:lstStyle>
          <a:p>
            <a:endParaRPr lang="en-ID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xmlns="" id="{B1F556B0-DB95-4287-8EEA-271C1177BE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12862" y="282380"/>
            <a:ext cx="456228" cy="365125"/>
          </a:xfrm>
        </p:spPr>
        <p:txBody>
          <a:bodyPr/>
          <a:lstStyle>
            <a:lvl1pPr algn="ctr">
              <a:defRPr sz="1200" b="1">
                <a:solidFill>
                  <a:schemeClr val="bg2"/>
                </a:solidFill>
                <a:latin typeface="+mj-lt"/>
              </a:defRPr>
            </a:lvl1pPr>
          </a:lstStyle>
          <a:p>
            <a:fld id="{E3813BF9-5145-4417-B95D-FA86279738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845569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8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xmlns="" id="{487F0840-6516-4401-855E-E7509A6A4CC3}"/>
              </a:ext>
            </a:extLst>
          </p:cNvPr>
          <p:cNvSpPr/>
          <p:nvPr userDrawn="1"/>
        </p:nvSpPr>
        <p:spPr>
          <a:xfrm>
            <a:off x="11242378" y="301223"/>
            <a:ext cx="595333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xmlns="" id="{8AA41A2A-F54C-488B-9841-0748FE651F70}"/>
              </a:ext>
            </a:extLst>
          </p:cNvPr>
          <p:cNvSpPr txBox="1">
            <a:spLocks/>
          </p:cNvSpPr>
          <p:nvPr userDrawn="1"/>
        </p:nvSpPr>
        <p:spPr>
          <a:xfrm>
            <a:off x="11312862" y="282380"/>
            <a:ext cx="45622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b="1" kern="1200">
                <a:solidFill>
                  <a:schemeClr val="bg2"/>
                </a:solidFill>
                <a:latin typeface="+mj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E3813BF9-5145-4417-B95D-FA862797388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xmlns="" id="{43C5D532-AC8F-43A7-A56B-B1CFBB96A45E}"/>
              </a:ext>
            </a:extLst>
          </p:cNvPr>
          <p:cNvSpPr/>
          <p:nvPr userDrawn="1"/>
        </p:nvSpPr>
        <p:spPr>
          <a:xfrm>
            <a:off x="353357" y="301223"/>
            <a:ext cx="1178719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xmlns="" id="{FFCB548A-524F-42B6-B0F1-9018EE4B202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825670" y="667535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pic>
        <p:nvPicPr>
          <p:cNvPr id="9" name="Picture 2" descr="D:\KHABAR\ОНЛАЙН школа\LOGOMON\tvKAZ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671" y="375470"/>
            <a:ext cx="974089" cy="1789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092281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9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xmlns="" id="{A59184B1-BBB6-4ADA-A748-20977C70C4F6}"/>
              </a:ext>
            </a:extLst>
          </p:cNvPr>
          <p:cNvSpPr/>
          <p:nvPr userDrawn="1"/>
        </p:nvSpPr>
        <p:spPr>
          <a:xfrm>
            <a:off x="11242378" y="301223"/>
            <a:ext cx="595333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xmlns="" id="{331A58F2-814F-46E3-AA2C-BBDE9E431F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12862" y="282380"/>
            <a:ext cx="456228" cy="365125"/>
          </a:xfrm>
        </p:spPr>
        <p:txBody>
          <a:bodyPr/>
          <a:lstStyle>
            <a:lvl1pPr algn="ctr">
              <a:defRPr sz="1200" b="1">
                <a:solidFill>
                  <a:schemeClr val="bg2"/>
                </a:solidFill>
                <a:latin typeface="+mj-lt"/>
              </a:defRPr>
            </a:lvl1pPr>
          </a:lstStyle>
          <a:p>
            <a:fld id="{E3813BF9-5145-4417-B95D-FA862797388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xmlns="" id="{629805F4-D703-41B1-86C7-034DE53A41C6}"/>
              </a:ext>
            </a:extLst>
          </p:cNvPr>
          <p:cNvSpPr/>
          <p:nvPr userDrawn="1"/>
        </p:nvSpPr>
        <p:spPr>
          <a:xfrm>
            <a:off x="353357" y="301223"/>
            <a:ext cx="1178719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xmlns="" id="{48B6A3C5-7DBA-441A-96FB-AE700F5D0285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42716" y="1106182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pic>
        <p:nvPicPr>
          <p:cNvPr id="9" name="Picture 2" descr="D:\KHABAR\ОНЛАЙН школа\LOGOMON\tvKAZ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671" y="375470"/>
            <a:ext cx="974089" cy="1789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3943439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0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xmlns="" id="{487F0840-6516-4401-855E-E7509A6A4CC3}"/>
              </a:ext>
            </a:extLst>
          </p:cNvPr>
          <p:cNvSpPr/>
          <p:nvPr userDrawn="1"/>
        </p:nvSpPr>
        <p:spPr>
          <a:xfrm>
            <a:off x="11242378" y="301223"/>
            <a:ext cx="595333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xmlns="" id="{8AA41A2A-F54C-488B-9841-0748FE651F70}"/>
              </a:ext>
            </a:extLst>
          </p:cNvPr>
          <p:cNvSpPr txBox="1">
            <a:spLocks/>
          </p:cNvSpPr>
          <p:nvPr userDrawn="1"/>
        </p:nvSpPr>
        <p:spPr>
          <a:xfrm>
            <a:off x="11312862" y="282380"/>
            <a:ext cx="45622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b="1" kern="1200">
                <a:solidFill>
                  <a:schemeClr val="bg2"/>
                </a:solidFill>
                <a:latin typeface="+mj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E3813BF9-5145-4417-B95D-FA862797388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xmlns="" id="{43C5D532-AC8F-43A7-A56B-B1CFBB96A45E}"/>
              </a:ext>
            </a:extLst>
          </p:cNvPr>
          <p:cNvSpPr/>
          <p:nvPr userDrawn="1"/>
        </p:nvSpPr>
        <p:spPr>
          <a:xfrm>
            <a:off x="353357" y="301223"/>
            <a:ext cx="1178719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xmlns="" id="{FFCB548A-524F-42B6-B0F1-9018EE4B202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513152" y="740453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pic>
        <p:nvPicPr>
          <p:cNvPr id="9" name="Picture 2" descr="D:\KHABAR\ОНЛАЙН школа\LOGOMON\tvKAZ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671" y="375470"/>
            <a:ext cx="974089" cy="1789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3299326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xmlns="" id="{8FDF4D62-2398-4AE4-82EB-F08B0C70024F}"/>
              </a:ext>
            </a:extLst>
          </p:cNvPr>
          <p:cNvSpPr/>
          <p:nvPr userDrawn="1"/>
        </p:nvSpPr>
        <p:spPr>
          <a:xfrm>
            <a:off x="11242378" y="301223"/>
            <a:ext cx="595333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xmlns="" id="{2D700F2E-E8DD-4E58-9F5F-10C35AC5F6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12862" y="282380"/>
            <a:ext cx="456228" cy="365125"/>
          </a:xfrm>
        </p:spPr>
        <p:txBody>
          <a:bodyPr/>
          <a:lstStyle>
            <a:lvl1pPr algn="ctr">
              <a:defRPr sz="1200" b="1">
                <a:solidFill>
                  <a:schemeClr val="bg2"/>
                </a:solidFill>
                <a:latin typeface="+mj-lt"/>
              </a:defRPr>
            </a:lvl1pPr>
          </a:lstStyle>
          <a:p>
            <a:fld id="{E3813BF9-5145-4417-B95D-FA862797388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xmlns="" id="{4CE2A551-C44B-42F7-8246-A83B9633E38E}"/>
              </a:ext>
            </a:extLst>
          </p:cNvPr>
          <p:cNvSpPr/>
          <p:nvPr userDrawn="1"/>
        </p:nvSpPr>
        <p:spPr>
          <a:xfrm>
            <a:off x="353357" y="301223"/>
            <a:ext cx="1178719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xmlns="" id="{7ACAC7CE-A7D2-4CA3-98C8-A5831619AC2D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50119" y="1198782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pic>
        <p:nvPicPr>
          <p:cNvPr id="9" name="Picture 2" descr="D:\KHABAR\ОНЛАЙН школа\LOGOMON\tvKAZ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671" y="375470"/>
            <a:ext cx="974089" cy="1789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9458035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icture Placeholder 15">
            <a:extLst>
              <a:ext uri="{FF2B5EF4-FFF2-40B4-BE49-F238E27FC236}">
                <a16:creationId xmlns:a16="http://schemas.microsoft.com/office/drawing/2014/main" xmlns="" id="{56E58034-299F-43C5-BADE-3D7C7C130C6F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96380" y="946327"/>
            <a:ext cx="2592259" cy="2629993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 sz="1200"/>
            </a:lvl1pPr>
          </a:lstStyle>
          <a:p>
            <a:endParaRPr lang="en-ID"/>
          </a:p>
        </p:txBody>
      </p:sp>
      <p:sp>
        <p:nvSpPr>
          <p:cNvPr id="19" name="Picture Placeholder 15">
            <a:extLst>
              <a:ext uri="{FF2B5EF4-FFF2-40B4-BE49-F238E27FC236}">
                <a16:creationId xmlns:a16="http://schemas.microsoft.com/office/drawing/2014/main" xmlns="" id="{AB530C88-3238-4E45-AC4F-0738E0ECBAEF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3381228" y="946326"/>
            <a:ext cx="2592259" cy="2629993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 sz="1200"/>
            </a:lvl1pPr>
          </a:lstStyle>
          <a:p>
            <a:endParaRPr lang="en-ID"/>
          </a:p>
        </p:txBody>
      </p:sp>
      <p:sp>
        <p:nvSpPr>
          <p:cNvPr id="20" name="Picture Placeholder 15">
            <a:extLst>
              <a:ext uri="{FF2B5EF4-FFF2-40B4-BE49-F238E27FC236}">
                <a16:creationId xmlns:a16="http://schemas.microsoft.com/office/drawing/2014/main" xmlns="" id="{C7287904-DA84-4FDD-969C-ACF5203C88D8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483352" y="3777470"/>
            <a:ext cx="2592259" cy="2629993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 sz="1200"/>
            </a:lvl1pPr>
          </a:lstStyle>
          <a:p>
            <a:endParaRPr lang="en-ID"/>
          </a:p>
        </p:txBody>
      </p:sp>
      <p:sp>
        <p:nvSpPr>
          <p:cNvPr id="21" name="Picture Placeholder 15">
            <a:extLst>
              <a:ext uri="{FF2B5EF4-FFF2-40B4-BE49-F238E27FC236}">
                <a16:creationId xmlns:a16="http://schemas.microsoft.com/office/drawing/2014/main" xmlns="" id="{F282FC72-C668-4CD9-A6E8-D3414D04BF29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3368200" y="3777469"/>
            <a:ext cx="2592259" cy="2629993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 sz="1200"/>
            </a:lvl1pPr>
          </a:lstStyle>
          <a:p>
            <a:endParaRPr lang="en-ID"/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xmlns="" id="{62264CF1-88C3-419C-AB5F-0C7AA585EF8D}"/>
              </a:ext>
            </a:extLst>
          </p:cNvPr>
          <p:cNvSpPr/>
          <p:nvPr userDrawn="1"/>
        </p:nvSpPr>
        <p:spPr>
          <a:xfrm>
            <a:off x="11242378" y="301223"/>
            <a:ext cx="595333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xmlns="" id="{D0265EAF-8697-4908-AFAC-20E5C9D44326}"/>
              </a:ext>
            </a:extLst>
          </p:cNvPr>
          <p:cNvSpPr txBox="1">
            <a:spLocks/>
          </p:cNvSpPr>
          <p:nvPr userDrawn="1"/>
        </p:nvSpPr>
        <p:spPr>
          <a:xfrm>
            <a:off x="11312862" y="282380"/>
            <a:ext cx="45622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b="1" kern="1200">
                <a:solidFill>
                  <a:schemeClr val="bg2"/>
                </a:solidFill>
                <a:latin typeface="+mj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E3813BF9-5145-4417-B95D-FA862797388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xmlns="" id="{589500ED-8EFC-4A83-9782-9325EEC0BA12}"/>
              </a:ext>
            </a:extLst>
          </p:cNvPr>
          <p:cNvSpPr/>
          <p:nvPr userDrawn="1"/>
        </p:nvSpPr>
        <p:spPr>
          <a:xfrm>
            <a:off x="353357" y="301223"/>
            <a:ext cx="1178719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xmlns="" id="{31CF62FD-3C11-47E6-B1AB-C001BD9B074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563952" y="1136693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pic>
        <p:nvPicPr>
          <p:cNvPr id="12" name="Picture 2" descr="D:\KHABAR\ОНЛАЙН школа\LOGOMON\tvKAZ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671" y="375470"/>
            <a:ext cx="974089" cy="1789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9955717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3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xmlns="" id="{8FDF4D62-2398-4AE4-82EB-F08B0C70024F}"/>
              </a:ext>
            </a:extLst>
          </p:cNvPr>
          <p:cNvSpPr/>
          <p:nvPr userDrawn="1"/>
        </p:nvSpPr>
        <p:spPr>
          <a:xfrm>
            <a:off x="11242378" y="301223"/>
            <a:ext cx="595333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xmlns="" id="{2D700F2E-E8DD-4E58-9F5F-10C35AC5F6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12862" y="282380"/>
            <a:ext cx="456228" cy="365125"/>
          </a:xfrm>
        </p:spPr>
        <p:txBody>
          <a:bodyPr/>
          <a:lstStyle>
            <a:lvl1pPr algn="ctr">
              <a:defRPr sz="1200" b="1">
                <a:solidFill>
                  <a:schemeClr val="bg2"/>
                </a:solidFill>
                <a:latin typeface="+mj-lt"/>
              </a:defRPr>
            </a:lvl1pPr>
          </a:lstStyle>
          <a:p>
            <a:fld id="{E3813BF9-5145-4417-B95D-FA862797388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xmlns="" id="{4CE2A551-C44B-42F7-8246-A83B9633E38E}"/>
              </a:ext>
            </a:extLst>
          </p:cNvPr>
          <p:cNvSpPr/>
          <p:nvPr userDrawn="1"/>
        </p:nvSpPr>
        <p:spPr>
          <a:xfrm>
            <a:off x="353357" y="301223"/>
            <a:ext cx="1178719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xmlns="" id="{7ACAC7CE-A7D2-4CA3-98C8-A5831619AC2D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757184" y="135329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ctr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11" name="Picture Placeholder 15">
            <a:extLst>
              <a:ext uri="{FF2B5EF4-FFF2-40B4-BE49-F238E27FC236}">
                <a16:creationId xmlns:a16="http://schemas.microsoft.com/office/drawing/2014/main" xmlns="" id="{55C637F5-D1EC-40F8-B892-3041F157E68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43004" y="1985661"/>
            <a:ext cx="1237553" cy="1238007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 sz="1200"/>
            </a:lvl1pPr>
          </a:lstStyle>
          <a:p>
            <a:endParaRPr lang="en-ID"/>
          </a:p>
        </p:txBody>
      </p:sp>
      <p:sp>
        <p:nvSpPr>
          <p:cNvPr id="29" name="Picture Placeholder 15">
            <a:extLst>
              <a:ext uri="{FF2B5EF4-FFF2-40B4-BE49-F238E27FC236}">
                <a16:creationId xmlns:a16="http://schemas.microsoft.com/office/drawing/2014/main" xmlns="" id="{7B6584BF-A5F0-4D14-AB3C-251B01128D9F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4555401" y="1985661"/>
            <a:ext cx="1237553" cy="1238007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 sz="1200"/>
            </a:lvl1pPr>
          </a:lstStyle>
          <a:p>
            <a:endParaRPr lang="en-ID"/>
          </a:p>
        </p:txBody>
      </p:sp>
      <p:sp>
        <p:nvSpPr>
          <p:cNvPr id="30" name="Picture Placeholder 15">
            <a:extLst>
              <a:ext uri="{FF2B5EF4-FFF2-40B4-BE49-F238E27FC236}">
                <a16:creationId xmlns:a16="http://schemas.microsoft.com/office/drawing/2014/main" xmlns="" id="{19FEFA85-2B2D-4508-A193-8A3EC8B397C7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430289" y="1985661"/>
            <a:ext cx="1237553" cy="1238007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 sz="1200"/>
            </a:lvl1pPr>
          </a:lstStyle>
          <a:p>
            <a:endParaRPr lang="en-ID"/>
          </a:p>
        </p:txBody>
      </p:sp>
      <p:pic>
        <p:nvPicPr>
          <p:cNvPr id="13" name="Picture 2" descr="D:\KHABAR\ОНЛАЙН школа\LOGOMON\tvKAZ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671" y="375470"/>
            <a:ext cx="974089" cy="1789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4131108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4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12">
            <a:extLst>
              <a:ext uri="{FF2B5EF4-FFF2-40B4-BE49-F238E27FC236}">
                <a16:creationId xmlns:a16="http://schemas.microsoft.com/office/drawing/2014/main" xmlns="" id="{4EF08015-1653-43D1-95DF-E7251BBDBEF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-5450" y="0"/>
            <a:ext cx="5374640" cy="6858000"/>
          </a:xfrm>
          <a:custGeom>
            <a:avLst/>
            <a:gdLst>
              <a:gd name="connsiteX0" fmla="*/ 0 w 5374640"/>
              <a:gd name="connsiteY0" fmla="*/ 0 h 6858000"/>
              <a:gd name="connsiteX1" fmla="*/ 4829383 w 5374640"/>
              <a:gd name="connsiteY1" fmla="*/ 0 h 6858000"/>
              <a:gd name="connsiteX2" fmla="*/ 5374640 w 5374640"/>
              <a:gd name="connsiteY2" fmla="*/ 545257 h 6858000"/>
              <a:gd name="connsiteX3" fmla="*/ 5374640 w 5374640"/>
              <a:gd name="connsiteY3" fmla="*/ 6312743 h 6858000"/>
              <a:gd name="connsiteX4" fmla="*/ 4829383 w 5374640"/>
              <a:gd name="connsiteY4" fmla="*/ 6858000 h 6858000"/>
              <a:gd name="connsiteX5" fmla="*/ 0 w 5374640"/>
              <a:gd name="connsiteY5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374640" h="6858000">
                <a:moveTo>
                  <a:pt x="0" y="0"/>
                </a:moveTo>
                <a:lnTo>
                  <a:pt x="4829383" y="0"/>
                </a:lnTo>
                <a:cubicBezTo>
                  <a:pt x="5130520" y="0"/>
                  <a:pt x="5374640" y="244120"/>
                  <a:pt x="5374640" y="545257"/>
                </a:cubicBezTo>
                <a:lnTo>
                  <a:pt x="5374640" y="6312743"/>
                </a:lnTo>
                <a:cubicBezTo>
                  <a:pt x="5374640" y="6613880"/>
                  <a:pt x="5130520" y="6858000"/>
                  <a:pt x="4829383" y="6858000"/>
                </a:cubicBezTo>
                <a:lnTo>
                  <a:pt x="0" y="6858000"/>
                </a:lnTo>
                <a:close/>
              </a:path>
            </a:pathLst>
          </a:cu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/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xmlns="" id="{86910759-EE82-4C8B-AE68-FBF361268B18}"/>
              </a:ext>
            </a:extLst>
          </p:cNvPr>
          <p:cNvSpPr/>
          <p:nvPr userDrawn="1"/>
        </p:nvSpPr>
        <p:spPr>
          <a:xfrm>
            <a:off x="11242378" y="301223"/>
            <a:ext cx="595333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xmlns="" id="{4C2660FE-8BCA-4E09-BC3B-0B0E26D531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12862" y="282380"/>
            <a:ext cx="456228" cy="365125"/>
          </a:xfrm>
        </p:spPr>
        <p:txBody>
          <a:bodyPr/>
          <a:lstStyle>
            <a:lvl1pPr algn="ctr">
              <a:defRPr sz="1200" b="1">
                <a:solidFill>
                  <a:schemeClr val="bg2"/>
                </a:solidFill>
                <a:latin typeface="+mj-lt"/>
              </a:defRPr>
            </a:lvl1pPr>
          </a:lstStyle>
          <a:p>
            <a:fld id="{E3813BF9-5145-4417-B95D-FA862797388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xmlns="" id="{058A68AA-1F01-4DB5-AD86-AACE390EF6BB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5963403" y="957076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1188580955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13.08.2024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18332064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13.08.2024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922554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xmlns="" id="{1C722AC7-0D64-4755-AACF-00AFC415AD9F}"/>
              </a:ext>
            </a:extLst>
          </p:cNvPr>
          <p:cNvSpPr/>
          <p:nvPr userDrawn="1"/>
        </p:nvSpPr>
        <p:spPr>
          <a:xfrm>
            <a:off x="11242378" y="301223"/>
            <a:ext cx="595333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xmlns="" id="{0F40FC8D-95A0-409C-96F1-E86AAEC865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12862" y="282380"/>
            <a:ext cx="456228" cy="365125"/>
          </a:xfrm>
        </p:spPr>
        <p:txBody>
          <a:bodyPr/>
          <a:lstStyle>
            <a:lvl1pPr algn="ctr">
              <a:defRPr sz="1200" b="1">
                <a:solidFill>
                  <a:schemeClr val="bg2"/>
                </a:solidFill>
                <a:latin typeface="+mj-lt"/>
              </a:defRPr>
            </a:lvl1pPr>
          </a:lstStyle>
          <a:p>
            <a:fld id="{E3813BF9-5145-4417-B95D-FA862797388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xmlns="" id="{7531F00D-DED3-4D28-99E3-79AA7D6756D0}"/>
              </a:ext>
            </a:extLst>
          </p:cNvPr>
          <p:cNvSpPr/>
          <p:nvPr/>
        </p:nvSpPr>
        <p:spPr>
          <a:xfrm>
            <a:off x="353357" y="301223"/>
            <a:ext cx="1178719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14" name="Title 1">
            <a:extLst>
              <a:ext uri="{FF2B5EF4-FFF2-40B4-BE49-F238E27FC236}">
                <a16:creationId xmlns:a16="http://schemas.microsoft.com/office/drawing/2014/main" xmlns="" id="{A295FCD4-B2C3-4812-AFF4-AD5767FB02B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35196" y="1120817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pic>
        <p:nvPicPr>
          <p:cNvPr id="7" name="Picture 2" descr="D:\KHABAR\ОНЛАЙН школа\LOGOMON\tvKAZ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671" y="375470"/>
            <a:ext cx="974089" cy="1789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311797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xmlns="" id="{F9C600F0-E9B4-4C11-BCCD-C017FE3112EE}"/>
              </a:ext>
            </a:extLst>
          </p:cNvPr>
          <p:cNvSpPr/>
          <p:nvPr userDrawn="1"/>
        </p:nvSpPr>
        <p:spPr>
          <a:xfrm>
            <a:off x="11242378" y="301223"/>
            <a:ext cx="595333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xmlns="" id="{2A7A2521-5E3D-4CDC-95AF-3A7C1C87EF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12862" y="282380"/>
            <a:ext cx="456228" cy="365125"/>
          </a:xfrm>
        </p:spPr>
        <p:txBody>
          <a:bodyPr/>
          <a:lstStyle>
            <a:lvl1pPr algn="ctr">
              <a:defRPr sz="1200" b="1">
                <a:solidFill>
                  <a:schemeClr val="bg2"/>
                </a:solidFill>
                <a:latin typeface="+mj-lt"/>
              </a:defRPr>
            </a:lvl1pPr>
          </a:lstStyle>
          <a:p>
            <a:fld id="{E3813BF9-5145-4417-B95D-FA862797388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xmlns="" id="{538B31A2-DB6C-4D55-9AFA-121C1E3BEC26}"/>
              </a:ext>
            </a:extLst>
          </p:cNvPr>
          <p:cNvSpPr/>
          <p:nvPr userDrawn="1"/>
        </p:nvSpPr>
        <p:spPr>
          <a:xfrm>
            <a:off x="353357" y="301223"/>
            <a:ext cx="1178719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xmlns="" id="{A1425586-1B77-4F1D-A056-35C60C7DCEB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394366" y="765022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pic>
        <p:nvPicPr>
          <p:cNvPr id="8" name="Picture 2" descr="D:\KHABAR\ОНЛАЙН школа\LOGOMON\tvKAZ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671" y="375470"/>
            <a:ext cx="974089" cy="1789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631783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0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xmlns="" id="{1C722AC7-0D64-4755-AACF-00AFC415AD9F}"/>
              </a:ext>
            </a:extLst>
          </p:cNvPr>
          <p:cNvSpPr/>
          <p:nvPr userDrawn="1"/>
        </p:nvSpPr>
        <p:spPr>
          <a:xfrm>
            <a:off x="11242378" y="301223"/>
            <a:ext cx="595333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xmlns="" id="{0F40FC8D-95A0-409C-96F1-E86AAEC865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12862" y="282380"/>
            <a:ext cx="456228" cy="365125"/>
          </a:xfrm>
        </p:spPr>
        <p:txBody>
          <a:bodyPr/>
          <a:lstStyle>
            <a:lvl1pPr algn="ctr">
              <a:defRPr sz="1200" b="1">
                <a:solidFill>
                  <a:schemeClr val="bg2"/>
                </a:solidFill>
                <a:latin typeface="+mj-lt"/>
              </a:defRPr>
            </a:lvl1pPr>
          </a:lstStyle>
          <a:p>
            <a:fld id="{E3813BF9-5145-4417-B95D-FA862797388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xmlns="" id="{7531F00D-DED3-4D28-99E3-79AA7D6756D0}"/>
              </a:ext>
            </a:extLst>
          </p:cNvPr>
          <p:cNvSpPr/>
          <p:nvPr/>
        </p:nvSpPr>
        <p:spPr>
          <a:xfrm>
            <a:off x="353357" y="301223"/>
            <a:ext cx="1178719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xmlns="" id="{716292C9-F964-4725-A8D5-4B9F699EB5C7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35196" y="835823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pic>
        <p:nvPicPr>
          <p:cNvPr id="8" name="Picture 2" descr="D:\KHABAR\ОНЛАЙН школа\LOGOMON\tvKAZ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671" y="375470"/>
            <a:ext cx="974089" cy="1789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734561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4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xmlns="" id="{4000487D-9388-4757-9054-C71757BBA32F}"/>
              </a:ext>
            </a:extLst>
          </p:cNvPr>
          <p:cNvSpPr/>
          <p:nvPr userDrawn="1"/>
        </p:nvSpPr>
        <p:spPr>
          <a:xfrm>
            <a:off x="11242378" y="301223"/>
            <a:ext cx="595333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xmlns="" id="{CD2FEB7F-206A-416C-B2A5-A636C8D09D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12862" y="282380"/>
            <a:ext cx="456228" cy="365125"/>
          </a:xfrm>
        </p:spPr>
        <p:txBody>
          <a:bodyPr/>
          <a:lstStyle>
            <a:lvl1pPr algn="ctr">
              <a:defRPr sz="1200" b="1">
                <a:solidFill>
                  <a:schemeClr val="bg2"/>
                </a:solidFill>
                <a:latin typeface="+mj-lt"/>
              </a:defRPr>
            </a:lvl1pPr>
          </a:lstStyle>
          <a:p>
            <a:fld id="{E3813BF9-5145-4417-B95D-FA862797388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xmlns="" id="{08A5E99A-9DDC-4DE9-8A55-49CF8CAE29FC}"/>
              </a:ext>
            </a:extLst>
          </p:cNvPr>
          <p:cNvSpPr/>
          <p:nvPr userDrawn="1"/>
        </p:nvSpPr>
        <p:spPr>
          <a:xfrm>
            <a:off x="353357" y="301223"/>
            <a:ext cx="1178719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xmlns="" id="{A30FFE61-70DA-44E8-80B5-C704ACDD7155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262286" y="845015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pic>
        <p:nvPicPr>
          <p:cNvPr id="11" name="Picture 2" descr="D:\KHABAR\ОНЛАЙН школа\LOGOMON\tvKAZ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671" y="375470"/>
            <a:ext cx="974089" cy="1789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786242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5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xmlns="" id="{1C722AC7-0D64-4755-AACF-00AFC415AD9F}"/>
              </a:ext>
            </a:extLst>
          </p:cNvPr>
          <p:cNvSpPr/>
          <p:nvPr userDrawn="1"/>
        </p:nvSpPr>
        <p:spPr>
          <a:xfrm>
            <a:off x="11242378" y="301223"/>
            <a:ext cx="595333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xmlns="" id="{0F40FC8D-95A0-409C-96F1-E86AAEC865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12862" y="282380"/>
            <a:ext cx="456228" cy="365125"/>
          </a:xfrm>
        </p:spPr>
        <p:txBody>
          <a:bodyPr/>
          <a:lstStyle>
            <a:lvl1pPr algn="ctr">
              <a:defRPr sz="1200" b="1">
                <a:solidFill>
                  <a:schemeClr val="bg2"/>
                </a:solidFill>
                <a:latin typeface="+mj-lt"/>
              </a:defRPr>
            </a:lvl1pPr>
          </a:lstStyle>
          <a:p>
            <a:fld id="{E3813BF9-5145-4417-B95D-FA862797388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xmlns="" id="{7531F00D-DED3-4D28-99E3-79AA7D6756D0}"/>
              </a:ext>
            </a:extLst>
          </p:cNvPr>
          <p:cNvSpPr/>
          <p:nvPr/>
        </p:nvSpPr>
        <p:spPr>
          <a:xfrm>
            <a:off x="353357" y="301223"/>
            <a:ext cx="1178719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14" name="Title 1">
            <a:extLst>
              <a:ext uri="{FF2B5EF4-FFF2-40B4-BE49-F238E27FC236}">
                <a16:creationId xmlns:a16="http://schemas.microsoft.com/office/drawing/2014/main" xmlns="" id="{153D02E3-A946-4936-832A-826C3B7072AB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87206" y="668801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pic>
        <p:nvPicPr>
          <p:cNvPr id="8" name="Picture 2" descr="D:\KHABAR\ОНЛАЙН школа\LOGOMON\tvKAZ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671" y="375470"/>
            <a:ext cx="974089" cy="1789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472406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7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>
            <a:extLst>
              <a:ext uri="{FF2B5EF4-FFF2-40B4-BE49-F238E27FC236}">
                <a16:creationId xmlns:a16="http://schemas.microsoft.com/office/drawing/2014/main" xmlns="" id="{F4EF66F0-DC35-4E9A-B665-1FA6E36D57CC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-15237"/>
            <a:ext cx="5419544" cy="6883224"/>
          </a:xfrm>
          <a:custGeom>
            <a:avLst/>
            <a:gdLst>
              <a:gd name="connsiteX0" fmla="*/ 0 w 5419544"/>
              <a:gd name="connsiteY0" fmla="*/ 0 h 6883224"/>
              <a:gd name="connsiteX1" fmla="*/ 4804859 w 5419544"/>
              <a:gd name="connsiteY1" fmla="*/ 0 h 6883224"/>
              <a:gd name="connsiteX2" fmla="*/ 5419544 w 5419544"/>
              <a:gd name="connsiteY2" fmla="*/ 614685 h 6883224"/>
              <a:gd name="connsiteX3" fmla="*/ 5419544 w 5419544"/>
              <a:gd name="connsiteY3" fmla="*/ 6883224 h 6883224"/>
              <a:gd name="connsiteX4" fmla="*/ 0 w 5419544"/>
              <a:gd name="connsiteY4" fmla="*/ 6883224 h 68832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419544" h="6883224">
                <a:moveTo>
                  <a:pt x="0" y="0"/>
                </a:moveTo>
                <a:lnTo>
                  <a:pt x="4804859" y="0"/>
                </a:lnTo>
                <a:cubicBezTo>
                  <a:pt x="5144340" y="0"/>
                  <a:pt x="5419544" y="275204"/>
                  <a:pt x="5419544" y="614685"/>
                </a:cubicBezTo>
                <a:lnTo>
                  <a:pt x="5419544" y="6883224"/>
                </a:lnTo>
                <a:lnTo>
                  <a:pt x="0" y="6883224"/>
                </a:lnTo>
                <a:close/>
              </a:path>
            </a:pathLst>
          </a:cu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 sz="1800"/>
            </a:lvl1pPr>
          </a:lstStyle>
          <a:p>
            <a:endParaRPr lang="en-ID"/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xmlns="" id="{4000487D-9388-4757-9054-C71757BBA32F}"/>
              </a:ext>
            </a:extLst>
          </p:cNvPr>
          <p:cNvSpPr/>
          <p:nvPr userDrawn="1"/>
        </p:nvSpPr>
        <p:spPr>
          <a:xfrm>
            <a:off x="11242378" y="301223"/>
            <a:ext cx="595333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xmlns="" id="{CD2FEB7F-206A-416C-B2A5-A636C8D09D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12862" y="282380"/>
            <a:ext cx="456228" cy="365125"/>
          </a:xfrm>
        </p:spPr>
        <p:txBody>
          <a:bodyPr/>
          <a:lstStyle>
            <a:lvl1pPr algn="ctr">
              <a:defRPr sz="1200" b="1">
                <a:solidFill>
                  <a:schemeClr val="bg2"/>
                </a:solidFill>
                <a:latin typeface="+mj-lt"/>
              </a:defRPr>
            </a:lvl1pPr>
          </a:lstStyle>
          <a:p>
            <a:fld id="{E3813BF9-5145-4417-B95D-FA862797388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5" name="Title 1">
            <a:extLst>
              <a:ext uri="{FF2B5EF4-FFF2-40B4-BE49-F238E27FC236}">
                <a16:creationId xmlns:a16="http://schemas.microsoft.com/office/drawing/2014/main" xmlns="" id="{ED55A0B3-B3F0-4205-8582-AD37A15F704D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237452" y="983265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19415697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9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9">
            <a:extLst>
              <a:ext uri="{FF2B5EF4-FFF2-40B4-BE49-F238E27FC236}">
                <a16:creationId xmlns:a16="http://schemas.microsoft.com/office/drawing/2014/main" xmlns="" id="{79E4B32B-5183-4CB7-9BC7-ABD8C34773E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-15237"/>
            <a:ext cx="5419544" cy="6883224"/>
          </a:xfrm>
          <a:custGeom>
            <a:avLst/>
            <a:gdLst>
              <a:gd name="connsiteX0" fmla="*/ 0 w 5419544"/>
              <a:gd name="connsiteY0" fmla="*/ 0 h 6883224"/>
              <a:gd name="connsiteX1" fmla="*/ 5419544 w 5419544"/>
              <a:gd name="connsiteY1" fmla="*/ 0 h 6883224"/>
              <a:gd name="connsiteX2" fmla="*/ 5419544 w 5419544"/>
              <a:gd name="connsiteY2" fmla="*/ 6268539 h 6883224"/>
              <a:gd name="connsiteX3" fmla="*/ 4804859 w 5419544"/>
              <a:gd name="connsiteY3" fmla="*/ 6883224 h 6883224"/>
              <a:gd name="connsiteX4" fmla="*/ 0 w 5419544"/>
              <a:gd name="connsiteY4" fmla="*/ 6883224 h 68832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419544" h="6883224">
                <a:moveTo>
                  <a:pt x="0" y="0"/>
                </a:moveTo>
                <a:lnTo>
                  <a:pt x="5419544" y="0"/>
                </a:lnTo>
                <a:lnTo>
                  <a:pt x="5419544" y="6268539"/>
                </a:lnTo>
                <a:cubicBezTo>
                  <a:pt x="5419544" y="6608020"/>
                  <a:pt x="5144340" y="6883224"/>
                  <a:pt x="4804859" y="6883224"/>
                </a:cubicBezTo>
                <a:lnTo>
                  <a:pt x="0" y="6883224"/>
                </a:lnTo>
                <a:close/>
              </a:path>
            </a:pathLst>
          </a:cu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 sz="1800"/>
            </a:lvl1pPr>
          </a:lstStyle>
          <a:p>
            <a:endParaRPr lang="en-ID"/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xmlns="" id="{4000487D-9388-4757-9054-C71757BBA32F}"/>
              </a:ext>
            </a:extLst>
          </p:cNvPr>
          <p:cNvSpPr/>
          <p:nvPr userDrawn="1"/>
        </p:nvSpPr>
        <p:spPr>
          <a:xfrm>
            <a:off x="11242378" y="301223"/>
            <a:ext cx="595333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xmlns="" id="{CD2FEB7F-206A-416C-B2A5-A636C8D09D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12862" y="282380"/>
            <a:ext cx="456228" cy="365125"/>
          </a:xfrm>
        </p:spPr>
        <p:txBody>
          <a:bodyPr/>
          <a:lstStyle>
            <a:lvl1pPr algn="ctr">
              <a:defRPr sz="1200" b="1">
                <a:solidFill>
                  <a:schemeClr val="bg2"/>
                </a:solidFill>
                <a:latin typeface="+mj-lt"/>
              </a:defRPr>
            </a:lvl1pPr>
          </a:lstStyle>
          <a:p>
            <a:fld id="{E3813BF9-5145-4417-B95D-FA862797388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5" name="Title 1">
            <a:extLst>
              <a:ext uri="{FF2B5EF4-FFF2-40B4-BE49-F238E27FC236}">
                <a16:creationId xmlns:a16="http://schemas.microsoft.com/office/drawing/2014/main" xmlns="" id="{ED55A0B3-B3F0-4205-8582-AD37A15F704D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237452" y="983265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21406636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813BF9-5145-4417-B95D-FA86279738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87102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2" r:id="rId2"/>
    <p:sldLayoutId id="2147483653" r:id="rId3"/>
    <p:sldLayoutId id="2147483654" r:id="rId4"/>
    <p:sldLayoutId id="2147483663" r:id="rId5"/>
    <p:sldLayoutId id="2147483656" r:id="rId6"/>
    <p:sldLayoutId id="2147483657" r:id="rId7"/>
    <p:sldLayoutId id="2147483661" r:id="rId8"/>
    <p:sldLayoutId id="2147483680" r:id="rId9"/>
    <p:sldLayoutId id="2147483658" r:id="rId10"/>
    <p:sldLayoutId id="2147483664" r:id="rId11"/>
    <p:sldLayoutId id="2147483665" r:id="rId12"/>
    <p:sldLayoutId id="2147483666" r:id="rId13"/>
    <p:sldLayoutId id="2147483667" r:id="rId14"/>
    <p:sldLayoutId id="2147483668" r:id="rId15"/>
    <p:sldLayoutId id="2147483669" r:id="rId16"/>
    <p:sldLayoutId id="2147483670" r:id="rId17"/>
    <p:sldLayoutId id="2147483671" r:id="rId18"/>
    <p:sldLayoutId id="2147483672" r:id="rId19"/>
    <p:sldLayoutId id="2147483673" r:id="rId20"/>
    <p:sldLayoutId id="2147483674" r:id="rId21"/>
    <p:sldLayoutId id="2147483675" r:id="rId22"/>
    <p:sldLayoutId id="2147483676" r:id="rId23"/>
    <p:sldLayoutId id="2147483677" r:id="rId24"/>
    <p:sldLayoutId id="2147483678" r:id="rId25"/>
    <p:sldLayoutId id="2147483679" r:id="rId26"/>
    <p:sldLayoutId id="2147483681" r:id="rId27"/>
    <p:sldLayoutId id="2147483682" r:id="rId28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4627416" y="2105197"/>
            <a:ext cx="3491347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6000" b="1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Алгебра</a:t>
            </a:r>
            <a:endParaRPr lang="ru-RU" sz="6000" dirty="0">
              <a:solidFill>
                <a:srgbClr val="FF0000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4911435" y="3196797"/>
            <a:ext cx="2923311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AE" sz="4800" b="1" dirty="0">
                <a:solidFill>
                  <a:schemeClr val="accent5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7</a:t>
            </a:r>
            <a:r>
              <a:rPr lang="kk-KZ" sz="4800" b="1" dirty="0">
                <a:solidFill>
                  <a:schemeClr val="accent5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сынып</a:t>
            </a:r>
            <a:endParaRPr lang="ru-RU" sz="4800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4964226" y="4103731"/>
            <a:ext cx="287052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800" b="1" dirty="0">
                <a:solidFill>
                  <a:schemeClr val="accent5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</a:t>
            </a:r>
            <a:r>
              <a:rPr lang="kk-KZ" sz="4800" b="1" dirty="0">
                <a:solidFill>
                  <a:schemeClr val="accent5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тоқсан</a:t>
            </a:r>
            <a:endParaRPr lang="ru-RU" sz="4800" dirty="0">
              <a:solidFill>
                <a:schemeClr val="accent5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166945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13BF9-5145-4417-B95D-FA8627973885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4" name="Прямоугольник 3"/>
          <p:cNvSpPr/>
          <p:nvPr/>
        </p:nvSpPr>
        <p:spPr>
          <a:xfrm>
            <a:off x="4808132" y="427647"/>
            <a:ext cx="291778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b="1" dirty="0" smtClean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ТАПСЫРМА</a:t>
            </a:r>
            <a:endParaRPr lang="ru-RU" sz="3600" b="1" dirty="0">
              <a:solidFill>
                <a:srgbClr val="FF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1859640" y="1205745"/>
            <a:ext cx="402225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sz="2800" b="1" dirty="0" smtClean="0">
                <a:solidFill>
                  <a:srgbClr val="59359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Салыстырыңыздар: </a:t>
            </a:r>
            <a:endParaRPr lang="ru-RU" sz="2800" dirty="0"/>
          </a:p>
        </p:txBody>
      </p:sp>
      <p:pic>
        <p:nvPicPr>
          <p:cNvPr id="30" name="Рисунок 2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0813" y="2027496"/>
            <a:ext cx="11005583" cy="31715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139521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13BF9-5145-4417-B95D-FA8627973885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4" name="Прямоугольник 3"/>
          <p:cNvSpPr/>
          <p:nvPr/>
        </p:nvSpPr>
        <p:spPr>
          <a:xfrm>
            <a:off x="1776549" y="2026386"/>
            <a:ext cx="8268788" cy="35609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00100" indent="-342900">
              <a:lnSpc>
                <a:spcPct val="115000"/>
              </a:lnSpc>
              <a:buFont typeface="Arial" panose="020B0604020202020204" pitchFamily="34" charset="0"/>
              <a:buChar char="•"/>
            </a:pPr>
            <a:r>
              <a:rPr lang="kk-KZ" sz="2800" b="1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көрсеткіші нөлге тең  дәреженің негізіндегі айнымалының мүмкін мәндерін </a:t>
            </a:r>
            <a:r>
              <a:rPr lang="kk-KZ" sz="2800" b="1" dirty="0" smtClean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табуды үйрендіңіздер,</a:t>
            </a:r>
          </a:p>
          <a:p>
            <a:pPr marL="457200">
              <a:lnSpc>
                <a:spcPct val="115000"/>
              </a:lnSpc>
            </a:pPr>
            <a:endParaRPr lang="kk-KZ" sz="2800" b="1" dirty="0" smtClean="0">
              <a:solidFill>
                <a:srgbClr val="00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800100" indent="-342900">
              <a:lnSpc>
                <a:spcPct val="115000"/>
              </a:lnSpc>
              <a:buFont typeface="Arial" panose="020B0604020202020204" pitchFamily="34" charset="0"/>
              <a:buChar char="•"/>
            </a:pPr>
            <a:r>
              <a:rPr lang="kk-KZ" sz="2800" b="1" dirty="0" smtClean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санды </a:t>
            </a:r>
            <a:r>
              <a:rPr lang="kk-KZ" sz="2800" b="1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өрнектердің мәндерін табуда бүтін көрсеткішті дәреже қасиеттерін </a:t>
            </a:r>
            <a:r>
              <a:rPr lang="kk-KZ" sz="2800" b="1" dirty="0" smtClean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қолдандыңыздар.</a:t>
            </a:r>
            <a:endParaRPr lang="ru-RU" sz="28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676696" y="909079"/>
            <a:ext cx="8812778" cy="6649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>
              <a:lnSpc>
                <a:spcPct val="115000"/>
              </a:lnSpc>
            </a:pPr>
            <a:r>
              <a:rPr lang="kk-KZ" sz="3600" b="1" dirty="0" smtClean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Қорытынды</a:t>
            </a:r>
            <a:endParaRPr lang="ru-RU" sz="3600" b="1" dirty="0">
              <a:solidFill>
                <a:srgbClr val="FF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88263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203673" y="2531909"/>
            <a:ext cx="10006265" cy="156966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buClr>
                <a:schemeClr val="dk1"/>
              </a:buClr>
              <a:buSzPts val="1100"/>
            </a:pPr>
            <a:r>
              <a:rPr lang="kk-KZ" sz="4800" b="1" dirty="0" smtClean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PT Sans Caption"/>
              </a:rPr>
              <a:t>БҮТІН КӨРСЕТКІШТІ ДӘРЕЖЕ </a:t>
            </a:r>
          </a:p>
          <a:p>
            <a:pPr algn="ctr">
              <a:buClr>
                <a:schemeClr val="dk1"/>
              </a:buClr>
              <a:buSzPts val="1100"/>
            </a:pPr>
            <a:r>
              <a:rPr lang="kk-KZ" sz="4800" b="1" dirty="0" smtClean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PT Sans Caption"/>
              </a:rPr>
              <a:t>ЖӘНЕ ОНЫҢ ҚАСИЕТТЕРІ</a:t>
            </a:r>
            <a:endParaRPr lang="kk-KZ" sz="9600" b="1" dirty="0">
              <a:solidFill>
                <a:srgbClr val="FF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  <a:sym typeface="PT Sans Caption"/>
            </a:endParaRPr>
          </a:p>
        </p:txBody>
      </p:sp>
    </p:spTree>
    <p:extLst>
      <p:ext uri="{BB962C8B-B14F-4D97-AF65-F5344CB8AC3E}">
        <p14:creationId xmlns:p14="http://schemas.microsoft.com/office/powerpoint/2010/main" val="11351121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32EE3018-0B57-4952-B3DE-C7964275655F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pPr algn="r">
              <a:defRPr/>
            </a:pPr>
            <a:fld id="{B2904877-0764-4685-812F-22E789B10C2F}" type="slidenum">
              <a:rPr lang="en-US" b="0" smtClean="0">
                <a:solidFill>
                  <a:schemeClr val="tx1">
                    <a:tint val="75000"/>
                  </a:schemeClr>
                </a:solidFill>
                <a:latin typeface="+mn-lt"/>
              </a:rPr>
              <a:pPr algn="r">
                <a:defRPr/>
              </a:pPr>
              <a:t>3</a:t>
            </a:fld>
            <a:endParaRPr lang="en-US" b="0" dirty="0">
              <a:solidFill>
                <a:schemeClr val="tx1">
                  <a:tint val="75000"/>
                </a:schemeClr>
              </a:solidFill>
              <a:latin typeface="+mn-lt"/>
            </a:endParaRPr>
          </a:p>
        </p:txBody>
      </p:sp>
      <p:sp>
        <p:nvSpPr>
          <p:cNvPr id="32773" name="Title 14"/>
          <p:cNvSpPr>
            <a:spLocks noGrp="1"/>
          </p:cNvSpPr>
          <p:nvPr>
            <p:ph type="ctrTitle"/>
          </p:nvPr>
        </p:nvSpPr>
        <p:spPr>
          <a:xfrm>
            <a:off x="2003993" y="889073"/>
            <a:ext cx="9349807" cy="1158875"/>
          </a:xfrm>
        </p:spPr>
        <p:txBody>
          <a:bodyPr/>
          <a:lstStyle/>
          <a:p>
            <a:pPr eaLnBrk="1" hangingPunct="1"/>
            <a:r>
              <a:rPr lang="kk-KZ" altLang="ru-RU" sz="3200" dirty="0" smtClean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БҮГІНГІ САБАҚТА</a:t>
            </a:r>
            <a:r>
              <a:rPr lang="ru-RU" altLang="ru-RU" sz="3200" dirty="0" smtClean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:</a:t>
            </a:r>
            <a:endParaRPr lang="en-ID" altLang="ru-RU" sz="3200" dirty="0" smtClean="0">
              <a:solidFill>
                <a:srgbClr val="FF0000"/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618605" y="2157014"/>
            <a:ext cx="8812778" cy="35108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00100" indent="-342900">
              <a:lnSpc>
                <a:spcPct val="115000"/>
              </a:lnSpc>
              <a:buFont typeface="Arial" panose="020B0604020202020204" pitchFamily="34" charset="0"/>
              <a:buChar char="•"/>
            </a:pPr>
            <a:r>
              <a:rPr lang="kk-KZ" sz="2800" b="1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көрсеткіші нөлге тең  дәреженің негізіндегі айнымалының мүмкін мәндерін </a:t>
            </a:r>
            <a:r>
              <a:rPr lang="kk-KZ" sz="2800" b="1" dirty="0" smtClean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табасыздар;</a:t>
            </a:r>
          </a:p>
          <a:p>
            <a:pPr marL="457200">
              <a:lnSpc>
                <a:spcPct val="115000"/>
              </a:lnSpc>
            </a:pPr>
            <a:endParaRPr lang="kk-KZ" sz="2800" b="1" dirty="0" smtClean="0">
              <a:solidFill>
                <a:srgbClr val="00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800100" indent="-342900">
              <a:lnSpc>
                <a:spcPct val="115000"/>
              </a:lnSpc>
              <a:buFont typeface="Arial" panose="020B0604020202020204" pitchFamily="34" charset="0"/>
              <a:buChar char="•"/>
            </a:pPr>
            <a:r>
              <a:rPr lang="kk-KZ" sz="2800" b="1" dirty="0" smtClean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санды </a:t>
            </a:r>
            <a:r>
              <a:rPr lang="kk-KZ" sz="2800" b="1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өрнектердің мәндерін табуда бүтін көрсеткішті дәреже қасиеттерін </a:t>
            </a:r>
            <a:r>
              <a:rPr lang="kk-KZ" sz="2800" b="1" dirty="0" smtClean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қолданасыздар.</a:t>
            </a:r>
            <a:endParaRPr lang="ru-RU" sz="28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15995147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7A4284C7-0D90-42C8-886C-9ADFA5A778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13BF9-5145-4417-B95D-FA8627973885}" type="slidenum">
              <a:rPr lang="en-US" smtClean="0"/>
              <a:pPr/>
              <a:t>4</a:t>
            </a:fld>
            <a:endParaRPr lang="en-US"/>
          </a:p>
        </p:txBody>
      </p:sp>
      <p:pic>
        <p:nvPicPr>
          <p:cNvPr id="17" name="Рисунок 1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9574" y="1723286"/>
            <a:ext cx="10227886" cy="3462670"/>
          </a:xfrm>
          <a:prstGeom prst="rect">
            <a:avLst/>
          </a:prstGeom>
        </p:spPr>
      </p:pic>
      <p:sp>
        <p:nvSpPr>
          <p:cNvPr id="18" name="Прямоугольник 17"/>
          <p:cNvSpPr/>
          <p:nvPr/>
        </p:nvSpPr>
        <p:spPr>
          <a:xfrm>
            <a:off x="774172" y="787509"/>
            <a:ext cx="1053869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Clr>
                <a:schemeClr val="dk1"/>
              </a:buClr>
              <a:buSzPts val="1100"/>
            </a:pPr>
            <a:r>
              <a:rPr lang="kk-KZ" sz="2800" b="1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PT Sans Caption"/>
              </a:rPr>
              <a:t>БҮТІН КӨРСЕТКІШТІ </a:t>
            </a:r>
            <a:r>
              <a:rPr lang="kk-KZ" sz="2800" b="1" dirty="0" smtClean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PT Sans Caption"/>
              </a:rPr>
              <a:t>ДӘРЕЖЕНІҢ  </a:t>
            </a:r>
            <a:r>
              <a:rPr lang="kk-KZ" sz="2800" b="1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PT Sans Caption"/>
              </a:rPr>
              <a:t>ҚАСИЕТТЕРІ</a:t>
            </a:r>
            <a:endParaRPr lang="kk-KZ" sz="6000" b="1" dirty="0">
              <a:solidFill>
                <a:srgbClr val="FF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  <a:sym typeface="PT Sans Caption"/>
            </a:endParaRPr>
          </a:p>
        </p:txBody>
      </p:sp>
    </p:spTree>
    <p:extLst>
      <p:ext uri="{BB962C8B-B14F-4D97-AF65-F5344CB8AC3E}">
        <p14:creationId xmlns:p14="http://schemas.microsoft.com/office/powerpoint/2010/main" val="40472085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13BF9-5145-4417-B95D-FA8627973885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5" name="Прямоугольник 4"/>
          <p:cNvSpPr/>
          <p:nvPr/>
        </p:nvSpPr>
        <p:spPr>
          <a:xfrm>
            <a:off x="1330786" y="647505"/>
            <a:ext cx="9890208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algn="ctr">
              <a:lnSpc>
                <a:spcPct val="150000"/>
              </a:lnSpc>
            </a:pPr>
            <a:r>
              <a:rPr lang="kk-KZ" sz="2800" b="1" dirty="0" smtClean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Көрсеткіші  </a:t>
            </a:r>
            <a:r>
              <a:rPr lang="kk-KZ" sz="2800" b="1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нөлге тең  дәреженің негізіндегі </a:t>
            </a:r>
            <a:r>
              <a:rPr lang="kk-KZ" sz="2800" b="1" dirty="0" smtClean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айнымалының мүмкін </a:t>
            </a:r>
            <a:r>
              <a:rPr lang="kk-KZ" sz="2800" b="1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мәндерін </a:t>
            </a:r>
            <a:r>
              <a:rPr lang="kk-KZ" sz="2800" b="1" dirty="0" smtClean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табу</a:t>
            </a:r>
            <a:endParaRPr lang="kk-KZ" sz="2800" b="1" dirty="0">
              <a:solidFill>
                <a:srgbClr val="FF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Прямоугольник 5"/>
              <p:cNvSpPr/>
              <p:nvPr/>
            </p:nvSpPr>
            <p:spPr>
              <a:xfrm>
                <a:off x="2041986" y="2216927"/>
                <a:ext cx="8201141" cy="59593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ru-RU" sz="3200" b="1" i="1" smtClean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 sz="3200" b="1" i="1" smtClean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𝒙</m:t>
                        </m:r>
                      </m:e>
                      <m:sup>
                        <m:r>
                          <a:rPr lang="en-US" sz="3200" b="1" i="1" smtClean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𝟎</m:t>
                        </m:r>
                      </m:sup>
                    </m:sSup>
                    <m:r>
                      <a:rPr lang="en-US" sz="3200" b="1" i="1" smtClean="0"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=</m:t>
                    </m:r>
                    <m:r>
                      <a:rPr lang="en-US" sz="3200" b="1" i="1" smtClean="0"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𝟏</m:t>
                    </m:r>
                    <m:r>
                      <a:rPr lang="kk-KZ" sz="3200" b="1" i="1" smtClean="0"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,</m:t>
                    </m:r>
                    <m:r>
                      <a:rPr lang="en-US" sz="3200" b="1" i="1" smtClean="0"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 </m:t>
                    </m:r>
                  </m:oMath>
                </a14:m>
                <a:r>
                  <a:rPr lang="kk-KZ" sz="2800" dirty="0" smtClean="0">
                    <a:solidFill>
                      <a:srgbClr val="593593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</a:t>
                </a:r>
                <a:endParaRPr lang="kk-KZ" sz="2800" dirty="0">
                  <a:solidFill>
                    <a:srgbClr val="593593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6" name="Прямоугольник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41986" y="2216927"/>
                <a:ext cx="8201141" cy="595932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Прямоугольник 6"/>
              <p:cNvSpPr/>
              <p:nvPr/>
            </p:nvSpPr>
            <p:spPr>
              <a:xfrm>
                <a:off x="3713018" y="2216927"/>
                <a:ext cx="1917073" cy="58477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1" i="1" smtClean="0">
                          <a:latin typeface="Cambria Math" panose="02040503050406030204" pitchFamily="18" charset="0"/>
                        </a:rPr>
                        <m:t>𝒙</m:t>
                      </m:r>
                      <m:r>
                        <a:rPr lang="kk-KZ" sz="3200" b="1" i="1">
                          <a:latin typeface="Cambria Math" panose="02040503050406030204" pitchFamily="18" charset="0"/>
                        </a:rPr>
                        <m:t>≠</m:t>
                      </m:r>
                      <m:r>
                        <a:rPr lang="kk-KZ" sz="3200" b="1" i="1">
                          <a:latin typeface="Cambria Math" panose="02040503050406030204" pitchFamily="18" charset="0"/>
                        </a:rPr>
                        <m:t>𝟎</m:t>
                      </m:r>
                    </m:oMath>
                  </m:oMathPara>
                </a14:m>
                <a:endParaRPr lang="ru-RU" sz="3200" b="1" dirty="0"/>
              </a:p>
            </p:txBody>
          </p:sp>
        </mc:Choice>
        <mc:Fallback xmlns="">
          <p:sp>
            <p:nvSpPr>
              <p:cNvPr id="7" name="Прямоугольник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13018" y="2216927"/>
                <a:ext cx="1917073" cy="584775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Прямоугольник 7"/>
          <p:cNvSpPr/>
          <p:nvPr/>
        </p:nvSpPr>
        <p:spPr>
          <a:xfrm>
            <a:off x="1632769" y="3009661"/>
            <a:ext cx="338265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sz="2800" b="1" dirty="0" smtClean="0">
                <a:solidFill>
                  <a:srgbClr val="59359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Мүмкін</a:t>
            </a:r>
            <a:r>
              <a:rPr lang="en-US" sz="2800" b="1" dirty="0" smtClean="0">
                <a:solidFill>
                  <a:srgbClr val="59359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kk-KZ" sz="2800" b="1" dirty="0" smtClean="0">
                <a:solidFill>
                  <a:srgbClr val="59359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мәндері: </a:t>
            </a:r>
            <a:endParaRPr lang="ru-RU" sz="28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5015426" y="3080885"/>
                <a:ext cx="3018684" cy="430887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ru-RU" sz="2800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ru-RU" sz="2800" b="1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ru-RU" sz="28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∞</m:t>
                          </m:r>
                          <m:r>
                            <a:rPr lang="kk-KZ" sz="28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;</m:t>
                          </m:r>
                          <m:r>
                            <a:rPr lang="kk-KZ" sz="28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𝟎</m:t>
                          </m:r>
                          <m:r>
                            <a:rPr lang="ru-RU" sz="28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)∪(</m:t>
                          </m:r>
                          <m:r>
                            <a:rPr lang="ru-RU" sz="28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𝟎</m:t>
                          </m:r>
                          <m:r>
                            <a:rPr lang="kk-KZ" sz="28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; +∞</m:t>
                          </m:r>
                        </m:e>
                      </m:d>
                    </m:oMath>
                  </m:oMathPara>
                </a14:m>
                <a:endParaRPr lang="ru-RU" sz="2800" b="1" dirty="0"/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15426" y="3080885"/>
                <a:ext cx="3018684" cy="430887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Прямоугольник 2"/>
              <p:cNvSpPr/>
              <p:nvPr/>
            </p:nvSpPr>
            <p:spPr>
              <a:xfrm>
                <a:off x="1489077" y="3800907"/>
                <a:ext cx="5658717" cy="179183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1348740">
                  <a:lnSpc>
                    <a:spcPct val="150000"/>
                  </a:lnSpc>
                  <a:spcAft>
                    <a:spcPts val="0"/>
                  </a:spcAft>
                </a:pPr>
                <a:r>
                  <a:rPr lang="ru-RU" sz="2400" b="1" dirty="0" smtClean="0"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2400" b="1" i="1" smtClean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kk-KZ" sz="2400" b="1" i="1" smtClean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𝟕𝟕</m:t>
                        </m:r>
                      </m:e>
                      <m:sup>
                        <m:r>
                          <a:rPr lang="kk-KZ" sz="24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𝟎</m:t>
                        </m:r>
                      </m:sup>
                    </m:sSup>
                    <m:r>
                      <a:rPr lang="kk-KZ" sz="2400" b="1" i="1"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=</m:t>
                    </m:r>
                    <m:r>
                      <a:rPr lang="kk-KZ" sz="2400" b="1" i="1"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𝟏</m:t>
                    </m:r>
                  </m:oMath>
                </a14:m>
                <a:r>
                  <a:rPr lang="kk-KZ" sz="2400" b="1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;</a:t>
                </a:r>
              </a:p>
              <a:p>
                <a:pPr marL="1348740">
                  <a:lnSpc>
                    <a:spcPct val="150000"/>
                  </a:lnSpc>
                  <a:spcAft>
                    <a:spcPts val="0"/>
                  </a:spcAft>
                </a:pPr>
                <a14:m>
                  <m:oMath xmlns:m="http://schemas.openxmlformats.org/officeDocument/2006/math">
                    <m:sSup>
                      <m:sSupPr>
                        <m:ctrlPr>
                          <a:rPr lang="ru-RU" sz="24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kk-KZ" sz="2400" b="1" i="1" smtClean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(−</m:t>
                        </m:r>
                        <m:r>
                          <a:rPr lang="kk-KZ" sz="2400" b="1" i="1" smtClean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𝟑𝟏</m:t>
                        </m:r>
                        <m:r>
                          <a:rPr lang="kk-KZ" sz="2400" b="1" i="1" smtClean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)</m:t>
                        </m:r>
                      </m:e>
                      <m:sup>
                        <m:r>
                          <a:rPr lang="kk-KZ" sz="24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𝟎</m:t>
                        </m:r>
                      </m:sup>
                    </m:sSup>
                    <m:r>
                      <a:rPr lang="kk-KZ" sz="2400" b="1" i="1"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=</m:t>
                    </m:r>
                    <m:r>
                      <a:rPr lang="kk-KZ" sz="2400" b="1" i="1"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𝟏</m:t>
                    </m:r>
                  </m:oMath>
                </a14:m>
                <a:r>
                  <a:rPr lang="ru-RU" sz="2400" b="1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; </a:t>
                </a:r>
                <a:endParaRPr lang="ru-RU" sz="2400" b="1" dirty="0" smtClean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  <a:p>
                <a:pPr marL="1348740">
                  <a:lnSpc>
                    <a:spcPct val="150000"/>
                  </a:lnSpc>
                  <a:spcAft>
                    <a:spcPts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2400" b="1" i="1"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sSupPr>
                        <m:e>
                          <m:r>
                            <a:rPr lang="kk-KZ" sz="2400" b="1" i="1"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𝟏</m:t>
                          </m:r>
                          <m:r>
                            <a:rPr lang="kk-KZ" sz="2400" b="1" i="1" smtClean="0"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𝟎</m:t>
                          </m:r>
                          <m:r>
                            <a:rPr lang="kk-KZ" sz="2400" b="1" i="1"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𝟎𝟎</m:t>
                          </m:r>
                        </m:e>
                        <m:sup>
                          <m:r>
                            <a:rPr lang="kk-KZ" sz="2400" b="1" i="1"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𝟎</m:t>
                          </m:r>
                        </m:sup>
                      </m:sSup>
                      <m:r>
                        <a:rPr lang="kk-KZ" sz="2400" b="1" i="1"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=</m:t>
                      </m:r>
                      <m:r>
                        <a:rPr lang="kk-KZ" sz="2400" b="1" i="1"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𝟏</m:t>
                      </m:r>
                      <m:r>
                        <a:rPr lang="kk-KZ" sz="2400" b="1" i="1"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;</m:t>
                      </m:r>
                    </m:oMath>
                  </m:oMathPara>
                </a14:m>
                <a:endParaRPr lang="kk-KZ" sz="2400" b="1" i="1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3" name="Прямоугольник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89077" y="3800907"/>
                <a:ext cx="5658717" cy="1791837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5875829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13BF9-5145-4417-B95D-FA8627973885}" type="slidenum">
              <a:rPr lang="en-US" smtClean="0"/>
              <a:pPr/>
              <a:t>6</a:t>
            </a:fld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Прямоугольник 2"/>
              <p:cNvSpPr/>
              <p:nvPr/>
            </p:nvSpPr>
            <p:spPr>
              <a:xfrm>
                <a:off x="978951" y="2174219"/>
                <a:ext cx="10040439" cy="335399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457200" indent="-457200">
                  <a:spcAft>
                    <a:spcPts val="1000"/>
                  </a:spcAft>
                  <a:buFont typeface="+mj-lt"/>
                  <a:buAutoNum type="arabicParenR"/>
                  <a:tabLst>
                    <a:tab pos="857250" algn="l"/>
                  </a:tabLst>
                </a:pPr>
                <a14:m>
                  <m:oMath xmlns:m="http://schemas.openxmlformats.org/officeDocument/2006/math">
                    <m:sSup>
                      <m:sSupPr>
                        <m:ctrlPr>
                          <a:rPr lang="ru-RU" sz="2800" b="1" i="1" smtClean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kk-KZ" sz="2800" b="1" i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𝟎</m:t>
                        </m:r>
                        <m:r>
                          <a:rPr lang="en-US" sz="2800" b="1" i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,</m:t>
                        </m:r>
                        <m:r>
                          <a:rPr lang="en-US" sz="2800" b="1" i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𝟓</m:t>
                        </m:r>
                      </m:e>
                      <m:sup>
                        <m:r>
                          <a:rPr lang="kk-KZ" sz="2800" b="1" i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−</m:t>
                        </m:r>
                        <m:r>
                          <a:rPr lang="kk-KZ" sz="2800" b="1" i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𝟐</m:t>
                        </m:r>
                      </m:sup>
                    </m:sSup>
                    <m:r>
                      <a:rPr lang="kk-KZ" sz="2800" b="1" i="0"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+</m:t>
                    </m:r>
                    <m:sSup>
                      <m:sSupPr>
                        <m:ctrlPr>
                          <a:rPr lang="ru-RU" sz="28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ru-RU" sz="2800" b="1" i="1"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ru-RU" sz="2800" b="1" i="1"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kk-KZ" sz="2800" b="1" i="0"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  <m:t>𝟏</m:t>
                                </m:r>
                              </m:num>
                              <m:den>
                                <m:r>
                                  <a:rPr lang="kk-KZ" sz="2800" b="1" i="0"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  <m:t>𝟒</m:t>
                                </m:r>
                              </m:den>
                            </m:f>
                          </m:e>
                        </m:d>
                      </m:e>
                      <m:sup>
                        <m:r>
                          <a:rPr lang="kk-KZ" sz="2800" b="1" i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−</m:t>
                        </m:r>
                        <m:r>
                          <a:rPr lang="kk-KZ" sz="2800" b="1" i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𝟐</m:t>
                        </m:r>
                      </m:sup>
                    </m:sSup>
                    <m:r>
                      <a:rPr lang="en-US" sz="2800" b="1" i="0" smtClean="0"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=</m:t>
                    </m:r>
                    <m:sSup>
                      <m:sSupPr>
                        <m:ctrlPr>
                          <a:rPr lang="en-US" sz="2800" b="1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sz="2800" b="1" i="1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en-US" sz="2800" b="1" i="1"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US" sz="2800" b="1" i="0"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𝟏</m:t>
                                </m:r>
                              </m:num>
                              <m:den>
                                <m:r>
                                  <a:rPr lang="en-US" sz="2800" b="1" i="0"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𝟐</m:t>
                                </m:r>
                              </m:den>
                            </m:f>
                          </m:e>
                        </m:d>
                      </m:e>
                      <m:sup>
                        <m:r>
                          <a:rPr lang="en-US" sz="2800" b="1" i="0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−</m:t>
                        </m:r>
                        <m:r>
                          <a:rPr lang="en-US" sz="2800" b="1" i="0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𝟐</m:t>
                        </m:r>
                      </m:sup>
                    </m:sSup>
                    <m:r>
                      <a:rPr lang="en-US" sz="2800" b="1" i="0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+</m:t>
                    </m:r>
                    <m:sSup>
                      <m:sSupPr>
                        <m:ctrlPr>
                          <a:rPr lang="en-US" sz="2800" b="1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sz="2800" b="1" i="1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en-US" sz="2800" b="1" i="1"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US" sz="2800" b="1" i="0"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𝟏</m:t>
                                </m:r>
                              </m:num>
                              <m:den>
                                <m:r>
                                  <a:rPr lang="en-US" sz="2800" b="1" i="0" smtClean="0"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𝟒</m:t>
                                </m:r>
                              </m:den>
                            </m:f>
                          </m:e>
                        </m:d>
                      </m:e>
                      <m:sup>
                        <m:r>
                          <a:rPr lang="en-US" sz="2800" b="1" i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−</m:t>
                        </m:r>
                        <m:r>
                          <a:rPr lang="en-US" sz="2800" b="1" i="0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𝟐</m:t>
                        </m:r>
                      </m:sup>
                    </m:sSup>
                    <m:r>
                      <a:rPr lang="en-US" sz="2800" b="1" i="0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=</m:t>
                    </m:r>
                    <m:sSup>
                      <m:sSupPr>
                        <m:ctrlPr>
                          <a:rPr lang="ru-RU" sz="28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 sz="2800" b="1" i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𝟐</m:t>
                        </m:r>
                      </m:e>
                      <m:sup>
                        <m:r>
                          <a:rPr lang="en-US" sz="2800" b="1" i="0" smtClean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𝟐</m:t>
                        </m:r>
                      </m:sup>
                    </m:sSup>
                    <m:r>
                      <a:rPr lang="en-US" sz="2800" b="1" i="0" smtClean="0"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+</m:t>
                    </m:r>
                    <m:sSup>
                      <m:sSupPr>
                        <m:ctrlPr>
                          <a:rPr lang="ru-RU" sz="28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 sz="2800" b="1" i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𝟒</m:t>
                        </m:r>
                      </m:e>
                      <m:sup>
                        <m:r>
                          <a:rPr lang="en-US" sz="2800" b="1" i="0" smtClean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𝟐</m:t>
                        </m:r>
                      </m:sup>
                    </m:sSup>
                    <m:r>
                      <a:rPr lang="en-US" sz="2800" b="1" i="0" smtClean="0"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=</m:t>
                    </m:r>
                    <m:r>
                      <a:rPr lang="en-US" sz="2800" b="1" i="0" smtClean="0"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𝟒</m:t>
                    </m:r>
                    <m:r>
                      <a:rPr lang="en-US" sz="2800" b="1" i="0" smtClean="0"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+</m:t>
                    </m:r>
                    <m:r>
                      <a:rPr lang="en-US" sz="2800" b="1" i="0" smtClean="0"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𝟏𝟔</m:t>
                    </m:r>
                    <m:r>
                      <a:rPr lang="en-US" sz="2800" b="1" i="0" smtClean="0"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=</m:t>
                    </m:r>
                    <m:r>
                      <a:rPr lang="en-US" sz="2800" b="1" i="0" smtClean="0"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𝟐𝟎</m:t>
                    </m:r>
                  </m:oMath>
                </a14:m>
                <a:r>
                  <a:rPr lang="en-US" sz="2800" b="1" dirty="0" smtClean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; </a:t>
                </a:r>
                <a:r>
                  <a:rPr lang="kk-KZ" sz="2800" b="1" dirty="0" smtClean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         </a:t>
                </a:r>
                <a:endParaRPr lang="en-US" sz="2800" b="1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  <a:p>
                <a:pPr marL="457200" indent="-457200">
                  <a:spcAft>
                    <a:spcPts val="1000"/>
                  </a:spcAft>
                  <a:buFont typeface="+mj-lt"/>
                  <a:buAutoNum type="arabicParenR"/>
                  <a:tabLst>
                    <a:tab pos="857250" algn="l"/>
                  </a:tabLst>
                </a:pPr>
                <a14:m>
                  <m:oMath xmlns:m="http://schemas.openxmlformats.org/officeDocument/2006/math">
                    <m:sSup>
                      <m:sSupPr>
                        <m:ctrlPr>
                          <a:rPr lang="ru-RU" sz="28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 sz="2800" b="1" i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𝟐</m:t>
                        </m:r>
                      </m:e>
                      <m:sup>
                        <m:r>
                          <a:rPr lang="en-US" sz="2800" b="1" i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−</m:t>
                        </m:r>
                        <m:r>
                          <a:rPr lang="en-US" sz="2800" b="1" i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𝟑</m:t>
                        </m:r>
                      </m:sup>
                    </m:sSup>
                    <m:r>
                      <a:rPr lang="en-US" sz="2800" b="1" i="0"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−</m:t>
                    </m:r>
                    <m:sSup>
                      <m:sSupPr>
                        <m:ctrlPr>
                          <a:rPr lang="ru-RU" sz="28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 sz="2800" b="1" i="0" smtClean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𝟐</m:t>
                        </m:r>
                      </m:e>
                      <m:sup>
                        <m:r>
                          <a:rPr lang="en-US" sz="2800" b="1" i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−</m:t>
                        </m:r>
                        <m:r>
                          <a:rPr lang="en-US" sz="2800" b="1" i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𝟐</m:t>
                        </m:r>
                      </m:sup>
                    </m:sSup>
                    <m:r>
                      <a:rPr lang="en-US" sz="2800" b="1" i="0"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∙</m:t>
                    </m:r>
                    <m:f>
                      <m:fPr>
                        <m:ctrlPr>
                          <a:rPr lang="ru-RU" sz="28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800" b="1" i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𝟏</m:t>
                        </m:r>
                      </m:num>
                      <m:den>
                        <m:r>
                          <a:rPr lang="en-US" sz="2800" b="1" i="0" smtClean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𝟐</m:t>
                        </m:r>
                      </m:den>
                    </m:f>
                    <m:r>
                      <a:rPr lang="en-US" sz="2800" b="1" i="0" smtClean="0"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=</m:t>
                    </m:r>
                    <m:f>
                      <m:fPr>
                        <m:ctrlPr>
                          <a:rPr lang="en-US" sz="2800" b="1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800" b="1" i="0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𝟏</m:t>
                        </m:r>
                      </m:num>
                      <m:den>
                        <m:sSup>
                          <m:sSupPr>
                            <m:ctrlPr>
                              <a:rPr lang="en-US" sz="2800" b="1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pPr>
                          <m:e>
                            <m:r>
                              <a:rPr lang="en-US" sz="2800" b="1" i="0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𝟐</m:t>
                            </m:r>
                          </m:e>
                          <m:sup>
                            <m:r>
                              <a:rPr lang="en-US" sz="2800" b="1" i="0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𝟑</m:t>
                            </m:r>
                          </m:sup>
                        </m:sSup>
                      </m:den>
                    </m:f>
                    <m:r>
                      <a:rPr lang="en-US" sz="2800" b="1" i="0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−</m:t>
                    </m:r>
                    <m:f>
                      <m:fPr>
                        <m:ctrlPr>
                          <a:rPr lang="en-US" sz="2800" b="1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800" b="1" i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𝟏</m:t>
                        </m:r>
                      </m:num>
                      <m:den>
                        <m:sSup>
                          <m:sSupPr>
                            <m:ctrlPr>
                              <a:rPr lang="en-US" sz="2800" b="1" i="1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pPr>
                          <m:e>
                            <m:r>
                              <a:rPr lang="en-US" sz="2800" b="1" i="0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𝟐</m:t>
                            </m:r>
                          </m:e>
                          <m:sup>
                            <m:r>
                              <a:rPr lang="en-US" sz="2800" b="1" i="0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𝟐</m:t>
                            </m:r>
                          </m:sup>
                        </m:sSup>
                      </m:den>
                    </m:f>
                    <m:r>
                      <a:rPr lang="en-US" sz="2800" b="1" i="0"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∙</m:t>
                    </m:r>
                    <m:f>
                      <m:fPr>
                        <m:ctrlPr>
                          <a:rPr lang="ru-RU" sz="28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800" b="1" i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𝟏</m:t>
                        </m:r>
                      </m:num>
                      <m:den>
                        <m:r>
                          <a:rPr lang="en-US" sz="2800" b="1" i="0" smtClean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𝟐</m:t>
                        </m:r>
                      </m:den>
                    </m:f>
                    <m:r>
                      <a:rPr lang="en-US" sz="2800" b="1" i="0" smtClean="0"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=</m:t>
                    </m:r>
                    <m:f>
                      <m:fPr>
                        <m:ctrlPr>
                          <a:rPr lang="en-US" sz="2800" b="1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800" b="1" i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𝟏</m:t>
                        </m:r>
                      </m:num>
                      <m:den>
                        <m:sSup>
                          <m:sSupPr>
                            <m:ctrlPr>
                              <a:rPr lang="en-US" sz="2800" b="1" i="1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pPr>
                          <m:e>
                            <m:r>
                              <a:rPr lang="en-US" sz="2800" b="1" i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𝟐</m:t>
                            </m:r>
                          </m:e>
                          <m:sup>
                            <m:r>
                              <a:rPr lang="en-US" sz="2800" b="1" i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𝟑</m:t>
                            </m:r>
                          </m:sup>
                        </m:sSup>
                      </m:den>
                    </m:f>
                    <m:r>
                      <a:rPr lang="en-US" sz="2800" b="1" i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−</m:t>
                    </m:r>
                    <m:f>
                      <m:fPr>
                        <m:ctrlPr>
                          <a:rPr lang="en-US" sz="2800" b="1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800" b="1" i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𝟏</m:t>
                        </m:r>
                      </m:num>
                      <m:den>
                        <m:sSup>
                          <m:sSupPr>
                            <m:ctrlPr>
                              <a:rPr lang="en-US" sz="2800" b="1" i="1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pPr>
                          <m:e>
                            <m:r>
                              <a:rPr lang="en-US" sz="2800" b="1" i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𝟐</m:t>
                            </m:r>
                          </m:e>
                          <m:sup>
                            <m:r>
                              <a:rPr lang="en-US" sz="2800" b="1" i="0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𝟑</m:t>
                            </m:r>
                          </m:sup>
                        </m:sSup>
                      </m:den>
                    </m:f>
                    <m:r>
                      <a:rPr lang="en-US" sz="2800" b="1" i="0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=</m:t>
                    </m:r>
                    <m:r>
                      <a:rPr lang="en-US" sz="2800" b="1" i="0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𝟎</m:t>
                    </m:r>
                  </m:oMath>
                </a14:m>
                <a:r>
                  <a:rPr lang="en-US" sz="2800" b="1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; </a:t>
                </a:r>
                <a:r>
                  <a:rPr lang="en-US" sz="2800" b="1" dirty="0" smtClean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</a:t>
                </a:r>
              </a:p>
              <a:p>
                <a:pPr marL="457200" indent="-457200">
                  <a:spcAft>
                    <a:spcPts val="1000"/>
                  </a:spcAft>
                  <a:buFont typeface="+mj-lt"/>
                  <a:buAutoNum type="arabicParenR"/>
                  <a:tabLst>
                    <a:tab pos="857250" algn="l"/>
                  </a:tabLst>
                </a:pPr>
                <a14:m>
                  <m:oMath xmlns:m="http://schemas.openxmlformats.org/officeDocument/2006/math">
                    <m:sSup>
                      <m:sSupPr>
                        <m:ctrlPr>
                          <a:rPr lang="ru-RU" sz="28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 sz="2800" b="1" i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𝟒</m:t>
                        </m:r>
                      </m:e>
                      <m:sup>
                        <m:r>
                          <a:rPr lang="en-US" sz="2800" b="1" i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𝟎</m:t>
                        </m:r>
                      </m:sup>
                    </m:sSup>
                    <m:r>
                      <a:rPr lang="en-US" sz="2800" b="1" i="0"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+</m:t>
                    </m:r>
                    <m:sSup>
                      <m:sSupPr>
                        <m:ctrlPr>
                          <a:rPr lang="ru-RU" sz="28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ru-RU" sz="2800" b="1" i="1"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</m:ctrlPr>
                          </m:dPr>
                          <m:e>
                            <m:r>
                              <a:rPr lang="en-US" sz="2800" b="1" i="0"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𝟎</m:t>
                            </m:r>
                            <m:r>
                              <a:rPr lang="en-US" sz="2800" b="1" i="0"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,</m:t>
                            </m:r>
                            <m:r>
                              <a:rPr lang="en-US" sz="2800" b="1" i="0"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𝟏</m:t>
                            </m:r>
                          </m:e>
                        </m:d>
                      </m:e>
                      <m:sup>
                        <m:r>
                          <a:rPr lang="en-US" sz="2800" b="1" i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−</m:t>
                        </m:r>
                        <m:r>
                          <a:rPr lang="en-US" sz="2800" b="1" i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𝟐</m:t>
                        </m:r>
                      </m:sup>
                    </m:sSup>
                    <m:r>
                      <a:rPr lang="en-US" sz="2800" b="1" i="0" smtClean="0"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=</m:t>
                    </m:r>
                    <m:r>
                      <a:rPr lang="en-US" sz="2800" b="1" i="0" smtClean="0"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𝟏</m:t>
                    </m:r>
                    <m:r>
                      <a:rPr lang="en-US" sz="2800" b="1" i="0" smtClean="0"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+</m:t>
                    </m:r>
                    <m:sSup>
                      <m:sSupPr>
                        <m:ctrlPr>
                          <a:rPr lang="en-US" sz="2800" b="1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sz="2800" b="1" i="1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en-US" sz="2800" b="1" i="1"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US" sz="2800" b="1" i="0"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𝟏</m:t>
                                </m:r>
                              </m:num>
                              <m:den>
                                <m:r>
                                  <a:rPr lang="en-US" sz="2800" b="1" i="0"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𝟏𝟎</m:t>
                                </m:r>
                              </m:den>
                            </m:f>
                          </m:e>
                        </m:d>
                      </m:e>
                      <m:sup>
                        <m:r>
                          <a:rPr lang="en-US" sz="2800" b="1" i="0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−</m:t>
                        </m:r>
                        <m:r>
                          <a:rPr lang="en-US" sz="2800" b="1" i="0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𝟐</m:t>
                        </m:r>
                      </m:sup>
                    </m:sSup>
                    <m:r>
                      <a:rPr lang="en-US" sz="2800" b="1" i="0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=</m:t>
                    </m:r>
                    <m:r>
                      <a:rPr lang="en-US" sz="2800" b="1" i="0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𝟏</m:t>
                    </m:r>
                    <m:r>
                      <a:rPr lang="en-US" sz="2800" b="1" i="0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+</m:t>
                    </m:r>
                    <m:r>
                      <a:rPr lang="en-US" sz="2800" b="1" i="0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𝟏𝟎𝟎</m:t>
                    </m:r>
                    <m:r>
                      <a:rPr lang="en-US" sz="2800" b="1" i="0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=</m:t>
                    </m:r>
                    <m:r>
                      <a:rPr lang="en-US" sz="2800" b="1" i="0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𝟏𝟎𝟏</m:t>
                    </m:r>
                  </m:oMath>
                </a14:m>
                <a:r>
                  <a:rPr lang="en-US" sz="2800" b="1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; </a:t>
                </a:r>
                <a:r>
                  <a:rPr lang="kk-KZ" sz="2800" b="1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            </a:t>
                </a:r>
                <a:endParaRPr lang="en-US" sz="2800" b="1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  <a:p>
                <a:pPr marL="457200" indent="-457200">
                  <a:spcAft>
                    <a:spcPts val="1000"/>
                  </a:spcAft>
                  <a:buFont typeface="+mj-lt"/>
                  <a:buAutoNum type="arabicParenR"/>
                  <a:tabLst>
                    <a:tab pos="857250" algn="l"/>
                  </a:tabLst>
                </a:pPr>
                <a14:m>
                  <m:oMath xmlns:m="http://schemas.openxmlformats.org/officeDocument/2006/math">
                    <m:sSup>
                      <m:sSupPr>
                        <m:ctrlPr>
                          <a:rPr lang="ru-RU" sz="28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ru-RU" sz="2800" b="1" i="1"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ru-RU" sz="2800" b="1" i="1"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US" sz="2800" b="1" i="0"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  <m:t>𝟓</m:t>
                                </m:r>
                              </m:num>
                              <m:den>
                                <m:sSup>
                                  <m:sSupPr>
                                    <m:ctrlPr>
                                      <a:rPr lang="ru-RU" sz="2800" b="1" i="1"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  <a:cs typeface="Times New Roman" panose="02020603050405020304" pitchFamily="18" charset="0"/>
                                      </a:rPr>
                                    </m:ctrlPr>
                                  </m:sSupPr>
                                  <m:e>
                                    <m:d>
                                      <m:dPr>
                                        <m:ctrlPr>
                                          <a:rPr lang="ru-RU" sz="2800" b="1" i="1">
                                            <a:latin typeface="Cambria Math" panose="02040503050406030204" pitchFamily="18" charset="0"/>
                                            <a:ea typeface="Times New Roman" panose="02020603050405020304" pitchFamily="18" charset="0"/>
                                            <a:cs typeface="Times New Roman" panose="02020603050405020304" pitchFamily="18" charset="0"/>
                                          </a:rPr>
                                        </m:ctrlPr>
                                      </m:dPr>
                                      <m:e>
                                        <m:r>
                                          <a:rPr lang="en-US" sz="2800" b="1" i="0">
                                            <a:latin typeface="Cambria Math" panose="02040503050406030204" pitchFamily="18" charset="0"/>
                                            <a:ea typeface="Times New Roman" panose="02020603050405020304" pitchFamily="18" charset="0"/>
                                            <a:cs typeface="Times New Roman" panose="02020603050405020304" pitchFamily="18" charset="0"/>
                                          </a:rPr>
                                          <m:t>−</m:t>
                                        </m:r>
                                        <m:r>
                                          <a:rPr lang="en-US" sz="2800" b="1" i="0" smtClean="0">
                                            <a:latin typeface="Cambria Math" panose="02040503050406030204" pitchFamily="18" charset="0"/>
                                            <a:ea typeface="Times New Roman" panose="02020603050405020304" pitchFamily="18" charset="0"/>
                                            <a:cs typeface="Times New Roman" panose="02020603050405020304" pitchFamily="18" charset="0"/>
                                          </a:rPr>
                                          <m:t>𝟐</m:t>
                                        </m:r>
                                      </m:e>
                                    </m:d>
                                  </m:e>
                                  <m:sup>
                                    <m:r>
                                      <a:rPr lang="en-US" sz="2800" b="1" i="0"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  <a:cs typeface="Times New Roman" panose="02020603050405020304" pitchFamily="18" charset="0"/>
                                      </a:rPr>
                                      <m:t>𝟐</m:t>
                                    </m:r>
                                  </m:sup>
                                </m:sSup>
                              </m:den>
                            </m:f>
                          </m:e>
                        </m:d>
                      </m:e>
                      <m:sup>
                        <m:r>
                          <a:rPr lang="en-US" sz="2800" b="1" i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−</m:t>
                        </m:r>
                        <m:r>
                          <a:rPr lang="en-US" sz="2800" b="1" i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𝟐</m:t>
                        </m:r>
                      </m:sup>
                    </m:sSup>
                    <m:r>
                      <a:rPr lang="en-US" sz="2800" b="1" i="0" smtClean="0"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=</m:t>
                    </m:r>
                    <m:sSup>
                      <m:sSupPr>
                        <m:ctrlPr>
                          <a:rPr lang="ru-RU" sz="28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ru-RU" sz="2800" b="1" i="1"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ru-RU" sz="2800" b="1" i="1"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US" sz="2800" b="1" i="0" smtClean="0"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  <m:t>𝟒</m:t>
                                </m:r>
                              </m:num>
                              <m:den>
                                <m:r>
                                  <a:rPr lang="en-US" sz="2800" b="1" i="0" smtClean="0"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  <m:t>𝟓</m:t>
                                </m:r>
                              </m:den>
                            </m:f>
                          </m:e>
                        </m:d>
                      </m:e>
                      <m:sup>
                        <m:r>
                          <a:rPr lang="en-US" sz="2800" b="1" i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𝟐</m:t>
                        </m:r>
                      </m:sup>
                    </m:sSup>
                    <m:r>
                      <a:rPr lang="en-US" sz="2800" b="1" i="0" smtClean="0"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=</m:t>
                    </m:r>
                    <m:f>
                      <m:fPr>
                        <m:ctrlPr>
                          <a:rPr lang="en-US" sz="2800" b="1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800" b="1" i="0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𝟏𝟔</m:t>
                        </m:r>
                      </m:num>
                      <m:den>
                        <m:r>
                          <a:rPr lang="en-US" sz="2800" b="1" i="0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𝟐𝟓</m:t>
                        </m:r>
                      </m:den>
                    </m:f>
                  </m:oMath>
                </a14:m>
                <a:r>
                  <a:rPr lang="ru-RU" sz="2800" b="1" dirty="0" smtClean="0">
                    <a:effectLst/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.</a:t>
                </a:r>
                <a:endParaRPr lang="ru-RU" sz="2800" b="1" dirty="0">
                  <a:effectLst/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3" name="Прямоугольник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78951" y="2174219"/>
                <a:ext cx="10040439" cy="3353995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Прямоугольник 3"/>
          <p:cNvSpPr/>
          <p:nvPr/>
        </p:nvSpPr>
        <p:spPr>
          <a:xfrm>
            <a:off x="1375778" y="1349793"/>
            <a:ext cx="5827236" cy="53771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  <a:tabLst>
                <a:tab pos="857250" algn="l"/>
              </a:tabLst>
            </a:pPr>
            <a:r>
              <a:rPr lang="kk-KZ" sz="2800" b="1" dirty="0">
                <a:solidFill>
                  <a:srgbClr val="59359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Өрнектің мәнін  табыңыздар: </a:t>
            </a:r>
            <a:endParaRPr lang="en-US" sz="2800" dirty="0">
              <a:solidFill>
                <a:srgbClr val="593593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540277" y="496054"/>
            <a:ext cx="291778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b="1" dirty="0" smtClean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ТАПСЫРМА</a:t>
            </a:r>
            <a:endParaRPr lang="ru-RU" sz="3600" b="1" dirty="0">
              <a:solidFill>
                <a:srgbClr val="FF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594042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13BF9-5145-4417-B95D-FA8627973885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4" name="Прямоугольник 3"/>
          <p:cNvSpPr/>
          <p:nvPr/>
        </p:nvSpPr>
        <p:spPr>
          <a:xfrm>
            <a:off x="4355578" y="565587"/>
            <a:ext cx="291778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b="1" dirty="0" smtClean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ТАПСЫРМА</a:t>
            </a:r>
            <a:endParaRPr lang="ru-RU" sz="3600" b="1" dirty="0">
              <a:solidFill>
                <a:srgbClr val="FF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Прямоугольник 2"/>
              <p:cNvSpPr/>
              <p:nvPr/>
            </p:nvSpPr>
            <p:spPr>
              <a:xfrm>
                <a:off x="1222521" y="1652109"/>
                <a:ext cx="9445158" cy="379668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lvl="0">
                  <a:lnSpc>
                    <a:spcPct val="150000"/>
                  </a:lnSpc>
                  <a:spcAft>
                    <a:spcPts val="0"/>
                  </a:spcAft>
                  <a:tabLst>
                    <a:tab pos="857250" algn="l"/>
                  </a:tabLst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36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ru-RU" sz="3600" b="1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</m:ctrlPr>
                            </m:dPr>
                            <m:e>
                              <m:r>
                                <a:rPr lang="kk-KZ" sz="3600" b="1" i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𝟎</m:t>
                              </m:r>
                              <m:r>
                                <a:rPr lang="kk-KZ" sz="3600" b="1" i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,</m:t>
                              </m:r>
                              <m:r>
                                <a:rPr lang="kk-KZ" sz="3600" b="1" i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𝟏𝟐𝟓</m:t>
                              </m:r>
                              <m:sSup>
                                <m:sSupPr>
                                  <m:ctrlPr>
                                    <a:rPr lang="ru-RU" sz="3600" b="1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kk-KZ" sz="3600" b="1" i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  <m:t>𝐚</m:t>
                                  </m:r>
                                </m:e>
                                <m:sup>
                                  <m:r>
                                    <a:rPr lang="kk-KZ" sz="3600" b="1" i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  <m:t>−</m:t>
                                  </m:r>
                                  <m:r>
                                    <a:rPr lang="kk-KZ" sz="3600" b="1" i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  <m:t>𝟒</m:t>
                                  </m:r>
                                </m:sup>
                              </m:sSup>
                              <m:sSup>
                                <m:sSupPr>
                                  <m:ctrlPr>
                                    <a:rPr lang="ru-RU" sz="3600" b="1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kk-KZ" sz="3600" b="1" i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  <m:t>𝐲</m:t>
                                  </m:r>
                                </m:e>
                                <m:sup>
                                  <m:r>
                                    <a:rPr lang="kk-KZ" sz="3600" b="1" i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  <m:t>−</m:t>
                                  </m:r>
                                  <m:r>
                                    <a:rPr lang="kk-KZ" sz="3600" b="1" i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  <m:t>𝟐</m:t>
                                  </m:r>
                                </m:sup>
                              </m:sSup>
                            </m:e>
                          </m:d>
                        </m:e>
                        <m:sup>
                          <m:r>
                            <a:rPr lang="kk-KZ" sz="3600" b="1" i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𝟐</m:t>
                          </m:r>
                        </m:sup>
                      </m:sSup>
                      <m:r>
                        <a:rPr lang="kk-KZ" sz="3600" b="1" i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∙</m:t>
                      </m:r>
                      <m:sSup>
                        <m:sSupPr>
                          <m:ctrlPr>
                            <a:rPr lang="ru-RU" sz="3600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ru-RU" sz="3600" b="1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ru-RU" sz="3600" b="1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</m:ctrlPr>
                                </m:fPr>
                                <m:num>
                                  <m:sSup>
                                    <m:sSupPr>
                                      <m:ctrlPr>
                                        <a:rPr lang="ru-RU" sz="3600" b="1" i="1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  <a:ea typeface="Times New Roman" panose="02020603050405020304" pitchFamily="18" charset="0"/>
                                          <a:cs typeface="Times New Roman" panose="020206030504050203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kk-KZ" sz="3600" b="1" i="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  <a:ea typeface="Times New Roman" panose="02020603050405020304" pitchFamily="18" charset="0"/>
                                          <a:cs typeface="Times New Roman" panose="02020603050405020304" pitchFamily="18" charset="0"/>
                                        </a:rPr>
                                        <m:t>𝐚</m:t>
                                      </m:r>
                                    </m:e>
                                    <m:sup>
                                      <m:r>
                                        <a:rPr lang="kk-KZ" sz="3600" b="1" i="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  <a:ea typeface="Times New Roman" panose="02020603050405020304" pitchFamily="18" charset="0"/>
                                          <a:cs typeface="Times New Roman" panose="02020603050405020304" pitchFamily="18" charset="0"/>
                                        </a:rPr>
                                        <m:t>−</m:t>
                                      </m:r>
                                      <m:r>
                                        <a:rPr lang="kk-KZ" sz="3600" b="1" i="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  <a:ea typeface="Times New Roman" panose="02020603050405020304" pitchFamily="18" charset="0"/>
                                          <a:cs typeface="Times New Roman" panose="02020603050405020304" pitchFamily="18" charset="0"/>
                                        </a:rPr>
                                        <m:t>𝟐</m:t>
                                      </m:r>
                                    </m:sup>
                                  </m:sSup>
                                </m:num>
                                <m:den>
                                  <m:r>
                                    <a:rPr lang="kk-KZ" sz="3600" b="1" i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  <m:t>𝟖</m:t>
                                  </m:r>
                                  <m:sSup>
                                    <m:sSupPr>
                                      <m:ctrlPr>
                                        <a:rPr lang="ru-RU" sz="3600" b="1" i="1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  <a:ea typeface="Times New Roman" panose="02020603050405020304" pitchFamily="18" charset="0"/>
                                          <a:cs typeface="Times New Roman" panose="020206030504050203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kk-KZ" sz="3600" b="1" i="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  <a:ea typeface="Times New Roman" panose="02020603050405020304" pitchFamily="18" charset="0"/>
                                          <a:cs typeface="Times New Roman" panose="02020603050405020304" pitchFamily="18" charset="0"/>
                                        </a:rPr>
                                        <m:t>𝐲</m:t>
                                      </m:r>
                                    </m:e>
                                    <m:sup>
                                      <m:r>
                                        <a:rPr lang="kk-KZ" sz="3600" b="1" i="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  <a:ea typeface="Times New Roman" panose="02020603050405020304" pitchFamily="18" charset="0"/>
                                          <a:cs typeface="Times New Roman" panose="02020603050405020304" pitchFamily="18" charset="0"/>
                                        </a:rPr>
                                        <m:t>𝟐</m:t>
                                      </m:r>
                                    </m:sup>
                                  </m:sSup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kk-KZ" sz="3600" b="1" i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−</m:t>
                          </m:r>
                          <m:r>
                            <a:rPr lang="kk-KZ" sz="3600" b="1" i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𝟐</m:t>
                          </m:r>
                        </m:sup>
                      </m:sSup>
                      <m:r>
                        <a:rPr lang="en-US" sz="3600" b="1" i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=</m:t>
                      </m:r>
                    </m:oMath>
                  </m:oMathPara>
                </a14:m>
                <a:endParaRPr lang="en-US" sz="3600" b="1" i="0" dirty="0" smtClean="0">
                  <a:solidFill>
                    <a:schemeClr val="tx1"/>
                  </a:solidFill>
                  <a:latin typeface="Cambria Math" panose="02040503050406030204" pitchFamily="18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lvl="0">
                  <a:lnSpc>
                    <a:spcPct val="150000"/>
                  </a:lnSpc>
                  <a:spcAft>
                    <a:spcPts val="0"/>
                  </a:spcAft>
                  <a:tabLst>
                    <a:tab pos="857250" algn="l"/>
                  </a:tabLst>
                </a:pPr>
                <a:r>
                  <a:rPr lang="en-US" sz="3600" b="1" dirty="0" smtClean="0">
                    <a:solidFill>
                      <a:schemeClr val="tx1"/>
                    </a:solidFill>
                    <a:cs typeface="Times New Roman" panose="02020603050405020304" pitchFamily="18" charset="0"/>
                  </a:rPr>
                  <a:t>=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6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sz="3600" b="1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ru-RU" sz="3600" b="1" i="1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US" sz="3600" b="1" i="1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  <m:t>𝟏</m:t>
                                </m:r>
                              </m:num>
                              <m:den>
                                <m:r>
                                  <a:rPr lang="kk-KZ" sz="3600" b="1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  <m:t>𝟖</m:t>
                                </m:r>
                                <m:sSup>
                                  <m:sSupPr>
                                    <m:ctrlPr>
                                      <a:rPr lang="ru-RU" sz="3600" b="1" i="1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  <a:cs typeface="Times New Roman" panose="020206030504050203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sz="3600" b="1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  <a:cs typeface="Times New Roman" panose="02020603050405020304" pitchFamily="18" charset="0"/>
                                      </a:rPr>
                                      <m:t>𝐚</m:t>
                                    </m:r>
                                  </m:e>
                                  <m:sup>
                                    <m:r>
                                      <a:rPr lang="en-US" sz="3600" b="1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  <a:cs typeface="Times New Roman" panose="02020603050405020304" pitchFamily="18" charset="0"/>
                                      </a:rPr>
                                      <m:t>𝟒</m:t>
                                    </m:r>
                                  </m:sup>
                                </m:sSup>
                                <m:sSup>
                                  <m:sSupPr>
                                    <m:ctrlPr>
                                      <a:rPr lang="ru-RU" sz="3600" b="1" i="1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  <a:cs typeface="Times New Roman" panose="020206030504050203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kk-KZ" sz="3600" b="1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  <a:cs typeface="Times New Roman" panose="02020603050405020304" pitchFamily="18" charset="0"/>
                                      </a:rPr>
                                      <m:t>𝐲</m:t>
                                    </m:r>
                                  </m:e>
                                  <m:sup>
                                    <m:r>
                                      <a:rPr lang="kk-KZ" sz="3600" b="1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  <a:cs typeface="Times New Roman" panose="02020603050405020304" pitchFamily="18" charset="0"/>
                                      </a:rPr>
                                      <m:t>𝟐</m:t>
                                    </m:r>
                                  </m:sup>
                                </m:sSup>
                              </m:den>
                            </m:f>
                          </m:e>
                        </m:d>
                      </m:e>
                      <m:sup>
                        <m:r>
                          <a:rPr lang="en-US" sz="36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𝟐</m:t>
                        </m:r>
                      </m:sup>
                    </m:sSup>
                    <m:r>
                      <a:rPr lang="en-US" sz="36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∙</m:t>
                    </m:r>
                    <m:sSup>
                      <m:sSupPr>
                        <m:ctrlPr>
                          <a:rPr lang="ru-RU" sz="36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ru-RU" sz="3600" b="1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ru-RU" sz="3600" b="1" i="1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</m:ctrlPr>
                              </m:fPr>
                              <m:num>
                                <m:sSup>
                                  <m:sSupPr>
                                    <m:ctrlPr>
                                      <a:rPr lang="ru-RU" sz="3600" b="1" i="1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  <a:cs typeface="Times New Roman" panose="020206030504050203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kk-KZ" sz="3600" b="1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  <a:cs typeface="Times New Roman" panose="02020603050405020304" pitchFamily="18" charset="0"/>
                                      </a:rPr>
                                      <m:t>𝐚</m:t>
                                    </m:r>
                                  </m:e>
                                  <m:sup>
                                    <m:r>
                                      <a:rPr lang="kk-KZ" sz="3600" b="1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  <a:cs typeface="Times New Roman" panose="02020603050405020304" pitchFamily="18" charset="0"/>
                                      </a:rPr>
                                      <m:t>𝟐</m:t>
                                    </m:r>
                                  </m:sup>
                                </m:sSup>
                                <m:r>
                                  <a:rPr lang="kk-KZ" sz="3600" b="1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∙</m:t>
                                </m:r>
                                <m:r>
                                  <a:rPr lang="kk-KZ" sz="3600" b="1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  <m:t>𝟖</m:t>
                                </m:r>
                                <m:sSup>
                                  <m:sSupPr>
                                    <m:ctrlPr>
                                      <a:rPr lang="ru-RU" sz="3600" b="1" i="1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  <a:cs typeface="Times New Roman" panose="020206030504050203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kk-KZ" sz="3600" b="1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  <a:cs typeface="Times New Roman" panose="02020603050405020304" pitchFamily="18" charset="0"/>
                                      </a:rPr>
                                      <m:t>𝐲</m:t>
                                    </m:r>
                                  </m:e>
                                  <m:sup>
                                    <m:r>
                                      <a:rPr lang="kk-KZ" sz="3600" b="1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  <a:cs typeface="Times New Roman" panose="02020603050405020304" pitchFamily="18" charset="0"/>
                                      </a:rPr>
                                      <m:t>𝟐</m:t>
                                    </m:r>
                                  </m:sup>
                                </m:sSup>
                              </m:num>
                              <m:den>
                                <m:r>
                                  <a:rPr lang="en-US" sz="3600" b="1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  <m:t>𝟏</m:t>
                                </m:r>
                              </m:den>
                            </m:f>
                          </m:e>
                        </m:d>
                      </m:e>
                      <m:sup>
                        <m:r>
                          <a:rPr lang="kk-KZ" sz="3600" b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𝟐</m:t>
                        </m:r>
                      </m:sup>
                    </m:sSup>
                    <m:r>
                      <a:rPr lang="en-US" sz="36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=</m:t>
                    </m:r>
                    <m:sSup>
                      <m:sSupPr>
                        <m:ctrlPr>
                          <a:rPr lang="en-US" sz="36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sz="36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ru-RU" sz="3600" b="1" i="1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US" sz="3600" b="1" i="1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  <m:t>𝟏</m:t>
                                </m:r>
                              </m:num>
                              <m:den>
                                <m:r>
                                  <a:rPr lang="kk-KZ" sz="3600" b="1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  <m:t>𝟖</m:t>
                                </m:r>
                                <m:sSup>
                                  <m:sSupPr>
                                    <m:ctrlPr>
                                      <a:rPr lang="ru-RU" sz="3600" b="1" i="1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  <a:cs typeface="Times New Roman" panose="020206030504050203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sz="3600" b="1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  <a:cs typeface="Times New Roman" panose="02020603050405020304" pitchFamily="18" charset="0"/>
                                      </a:rPr>
                                      <m:t>𝐚</m:t>
                                    </m:r>
                                  </m:e>
                                  <m:sup>
                                    <m:r>
                                      <a:rPr lang="en-US" sz="3600" b="1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  <a:cs typeface="Times New Roman" panose="02020603050405020304" pitchFamily="18" charset="0"/>
                                      </a:rPr>
                                      <m:t>𝟒</m:t>
                                    </m:r>
                                  </m:sup>
                                </m:sSup>
                                <m:sSup>
                                  <m:sSupPr>
                                    <m:ctrlPr>
                                      <a:rPr lang="ru-RU" sz="3600" b="1" i="1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  <a:cs typeface="Times New Roman" panose="020206030504050203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kk-KZ" sz="3600" b="1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  <a:cs typeface="Times New Roman" panose="02020603050405020304" pitchFamily="18" charset="0"/>
                                      </a:rPr>
                                      <m:t>𝐲</m:t>
                                    </m:r>
                                  </m:e>
                                  <m:sup>
                                    <m:r>
                                      <a:rPr lang="kk-KZ" sz="3600" b="1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  <a:cs typeface="Times New Roman" panose="02020603050405020304" pitchFamily="18" charset="0"/>
                                      </a:rPr>
                                      <m:t>𝟐</m:t>
                                    </m:r>
                                  </m:sup>
                                </m:sSup>
                              </m:den>
                            </m:f>
                            <m:r>
                              <a:rPr lang="kk-KZ" sz="3600" b="1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∙</m:t>
                            </m:r>
                            <m:f>
                              <m:fPr>
                                <m:ctrlPr>
                                  <a:rPr lang="ru-RU" sz="3600" b="1" i="1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</m:ctrlPr>
                              </m:fPr>
                              <m:num>
                                <m:sSup>
                                  <m:sSupPr>
                                    <m:ctrlPr>
                                      <a:rPr lang="ru-RU" sz="3600" b="1" i="1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  <a:cs typeface="Times New Roman" panose="020206030504050203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kk-KZ" sz="3600" b="1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  <a:cs typeface="Times New Roman" panose="02020603050405020304" pitchFamily="18" charset="0"/>
                                      </a:rPr>
                                      <m:t>𝐚</m:t>
                                    </m:r>
                                  </m:e>
                                  <m:sup>
                                    <m:r>
                                      <a:rPr lang="kk-KZ" sz="3600" b="1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  <a:cs typeface="Times New Roman" panose="02020603050405020304" pitchFamily="18" charset="0"/>
                                      </a:rPr>
                                      <m:t>𝟐</m:t>
                                    </m:r>
                                  </m:sup>
                                </m:sSup>
                                <m:r>
                                  <a:rPr lang="kk-KZ" sz="3600" b="1" i="1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∙</m:t>
                                </m:r>
                                <m:r>
                                  <a:rPr lang="kk-KZ" sz="3600" b="1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  <m:t>𝟖</m:t>
                                </m:r>
                                <m:sSup>
                                  <m:sSupPr>
                                    <m:ctrlPr>
                                      <a:rPr lang="ru-RU" sz="3600" b="1" i="1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  <a:cs typeface="Times New Roman" panose="020206030504050203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kk-KZ" sz="3600" b="1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  <a:cs typeface="Times New Roman" panose="02020603050405020304" pitchFamily="18" charset="0"/>
                                      </a:rPr>
                                      <m:t>𝐲</m:t>
                                    </m:r>
                                  </m:e>
                                  <m:sup>
                                    <m:r>
                                      <a:rPr lang="kk-KZ" sz="3600" b="1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  <a:cs typeface="Times New Roman" panose="02020603050405020304" pitchFamily="18" charset="0"/>
                                      </a:rPr>
                                      <m:t>𝟐</m:t>
                                    </m:r>
                                  </m:sup>
                                </m:sSup>
                              </m:num>
                              <m:den>
                                <m:r>
                                  <a:rPr lang="en-US" sz="3600" b="1" i="1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  <m:t>𝟏</m:t>
                                </m:r>
                              </m:den>
                            </m:f>
                          </m:e>
                        </m:d>
                      </m:e>
                      <m:sup>
                        <m:r>
                          <a:rPr lang="en-US" sz="36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𝟐</m:t>
                        </m:r>
                      </m:sup>
                    </m:sSup>
                    <m:r>
                      <a:rPr lang="en-US" sz="36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=</m:t>
                    </m:r>
                    <m:f>
                      <m:fPr>
                        <m:ctrlPr>
                          <a:rPr lang="en-US" sz="36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36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𝟏</m:t>
                        </m:r>
                      </m:num>
                      <m:den>
                        <m:sSup>
                          <m:sSupPr>
                            <m:ctrlPr>
                              <a:rPr lang="en-US" sz="36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pPr>
                          <m:e>
                            <m:r>
                              <a:rPr lang="en-US" sz="36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𝒂</m:t>
                            </m:r>
                          </m:e>
                          <m:sup>
                            <m:r>
                              <a:rPr lang="en-US" sz="36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𝟒</m:t>
                            </m:r>
                          </m:sup>
                        </m:sSup>
                      </m:den>
                    </m:f>
                  </m:oMath>
                </a14:m>
                <a:endParaRPr lang="ru-RU" sz="3600" dirty="0">
                  <a:solidFill>
                    <a:schemeClr val="tx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3" name="Прямоугольник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22521" y="1652109"/>
                <a:ext cx="9445158" cy="3796680"/>
              </a:xfrm>
              <a:prstGeom prst="rect">
                <a:avLst/>
              </a:prstGeom>
              <a:blipFill>
                <a:blip r:embed="rId2"/>
                <a:stretch>
                  <a:fillRect l="-200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Прямоугольник 4"/>
          <p:cNvSpPr/>
          <p:nvPr/>
        </p:nvSpPr>
        <p:spPr>
          <a:xfrm>
            <a:off x="1292512" y="1211918"/>
            <a:ext cx="6455730" cy="601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  <a:tabLst>
                <a:tab pos="857250" algn="l"/>
              </a:tabLst>
            </a:pPr>
            <a:r>
              <a:rPr lang="kk-KZ" sz="3200" b="1" dirty="0">
                <a:solidFill>
                  <a:srgbClr val="59359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Өрнекті ықшамдаңыздар: </a:t>
            </a:r>
            <a:endParaRPr lang="ru-RU" sz="3200" dirty="0">
              <a:solidFill>
                <a:srgbClr val="593593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458284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13BF9-5145-4417-B95D-FA8627973885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4" name="Прямоугольник 3"/>
          <p:cNvSpPr/>
          <p:nvPr/>
        </p:nvSpPr>
        <p:spPr>
          <a:xfrm>
            <a:off x="4204252" y="302550"/>
            <a:ext cx="291778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b="1" dirty="0" smtClean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ТАПСЫРМА</a:t>
            </a:r>
            <a:endParaRPr lang="ru-RU" sz="3600" b="1" dirty="0">
              <a:solidFill>
                <a:srgbClr val="FF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781259" y="987860"/>
            <a:ext cx="4275529" cy="53771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  <a:tabLst>
                <a:tab pos="857250" algn="l"/>
              </a:tabLst>
            </a:pPr>
            <a:r>
              <a:rPr lang="kk-KZ" sz="2800" b="1" dirty="0">
                <a:solidFill>
                  <a:srgbClr val="59359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Теңдеуді шешіңіздер:</a:t>
            </a: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18058" y="1461902"/>
            <a:ext cx="3462477" cy="4951645"/>
          </a:xfrm>
          <a:prstGeom prst="rect">
            <a:avLst/>
          </a:prstGeom>
        </p:spPr>
      </p:pic>
      <p:pic>
        <p:nvPicPr>
          <p:cNvPr id="14" name="Рисунок 1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24742" y="1634191"/>
            <a:ext cx="3674275" cy="43564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645630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13BF9-5145-4417-B95D-FA8627973885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4" name="Прямоугольник 3"/>
          <p:cNvSpPr/>
          <p:nvPr/>
        </p:nvSpPr>
        <p:spPr>
          <a:xfrm>
            <a:off x="4725005" y="647505"/>
            <a:ext cx="291778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b="1" dirty="0" smtClean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ТАПСЫРМА</a:t>
            </a:r>
            <a:endParaRPr lang="ru-RU" sz="3600" b="1" dirty="0">
              <a:solidFill>
                <a:srgbClr val="FF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Прямоугольник 2"/>
              <p:cNvSpPr/>
              <p:nvPr/>
            </p:nvSpPr>
            <p:spPr>
              <a:xfrm>
                <a:off x="1539570" y="2396370"/>
                <a:ext cx="9060871" cy="331334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lvl="0">
                  <a:lnSpc>
                    <a:spcPct val="115000"/>
                  </a:lnSpc>
                  <a:spcAft>
                    <a:spcPts val="0"/>
                  </a:spcAft>
                  <a:tabLst>
                    <a:tab pos="857250" algn="l"/>
                  </a:tabLst>
                </a:pPr>
                <a14:m>
                  <m:oMath xmlns:m="http://schemas.openxmlformats.org/officeDocument/2006/math">
                    <m:f>
                      <m:fPr>
                        <m:ctrlPr>
                          <a:rPr lang="ru-RU" sz="4000" i="1" smtClean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ru-RU" sz="4000" i="1"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ru-RU" sz="4000" i="1"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</m:ctrlPr>
                              </m:dPr>
                              <m:e>
                                <m:f>
                                  <m:fPr>
                                    <m:ctrlPr>
                                      <a:rPr lang="ru-RU" sz="4000" i="1"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  <a:cs typeface="Times New Roman" panose="020206030504050203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kk-KZ" sz="4000" i="1"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  <a:cs typeface="Times New Roman" panose="02020603050405020304" pitchFamily="18" charset="0"/>
                                      </a:rPr>
                                      <m:t>1</m:t>
                                    </m:r>
                                  </m:num>
                                  <m:den>
                                    <m:r>
                                      <a:rPr lang="kk-KZ" sz="4000" i="1"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  <a:cs typeface="Times New Roman" panose="02020603050405020304" pitchFamily="18" charset="0"/>
                                      </a:rPr>
                                      <m:t>125</m:t>
                                    </m:r>
                                  </m:den>
                                </m:f>
                              </m:e>
                            </m:d>
                          </m:e>
                          <m:sup>
                            <m:r>
                              <a:rPr lang="kk-KZ" sz="4000" i="1"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−</m:t>
                            </m:r>
                            <m:r>
                              <a:rPr lang="en-US" sz="4000" i="1"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𝑛</m:t>
                            </m:r>
                          </m:sup>
                        </m:sSup>
                      </m:num>
                      <m:den>
                        <m:sSup>
                          <m:sSupPr>
                            <m:ctrlPr>
                              <a:rPr lang="ru-RU" sz="4000" i="1"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</m:ctrlPr>
                          </m:sSupPr>
                          <m:e>
                            <m:r>
                              <a:rPr lang="kk-KZ" sz="4000" i="1"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5</m:t>
                            </m:r>
                          </m:e>
                          <m:sup>
                            <m:r>
                              <a:rPr lang="kk-KZ" sz="4000" i="1"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2</m:t>
                            </m:r>
                            <m:r>
                              <a:rPr lang="kk-KZ" sz="4000" i="1"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𝑛</m:t>
                            </m:r>
                            <m:r>
                              <a:rPr lang="kk-KZ" sz="4000" i="1"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−1</m:t>
                            </m:r>
                          </m:sup>
                        </m:sSup>
                      </m:den>
                    </m:f>
                    <m:r>
                      <a:rPr lang="en-US" sz="4000" b="0" i="1" smtClean="0"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=</m:t>
                    </m:r>
                    <m:f>
                      <m:fPr>
                        <m:ctrlPr>
                          <a:rPr lang="en-US" sz="40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sz="4000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pPr>
                          <m:e>
                            <m:r>
                              <a:rPr lang="en-US" sz="4000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5</m:t>
                            </m:r>
                          </m:e>
                          <m:sup>
                            <m:r>
                              <a:rPr lang="en-US" sz="4000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3</m:t>
                            </m:r>
                            <m:r>
                              <a:rPr lang="en-US" sz="4000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𝑛</m:t>
                            </m:r>
                          </m:sup>
                        </m:sSup>
                      </m:num>
                      <m:den>
                        <m:sSup>
                          <m:sSupPr>
                            <m:ctrlPr>
                              <a:rPr lang="ru-RU" sz="4000" i="1"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</m:ctrlPr>
                          </m:sSupPr>
                          <m:e>
                            <m:r>
                              <a:rPr lang="kk-KZ" sz="4000" i="1"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5</m:t>
                            </m:r>
                          </m:e>
                          <m:sup>
                            <m:r>
                              <a:rPr lang="kk-KZ" sz="4000" i="1"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2</m:t>
                            </m:r>
                            <m:r>
                              <a:rPr lang="kk-KZ" sz="4000" i="1"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𝑛</m:t>
                            </m:r>
                            <m:r>
                              <a:rPr lang="kk-KZ" sz="4000" i="1"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−1</m:t>
                            </m:r>
                          </m:sup>
                        </m:sSup>
                      </m:den>
                    </m:f>
                    <m:r>
                      <a:rPr lang="en-US" sz="40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=</m:t>
                    </m:r>
                    <m:sSup>
                      <m:sSupPr>
                        <m:ctrlPr>
                          <a:rPr lang="en-US" sz="40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 sz="40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5</m:t>
                        </m:r>
                      </m:e>
                      <m:sup>
                        <m:r>
                          <a:rPr lang="en-US" sz="40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3</m:t>
                        </m:r>
                        <m:r>
                          <a:rPr lang="en-US" sz="40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𝑛</m:t>
                        </m:r>
                        <m:r>
                          <a:rPr lang="en-US" sz="40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−2</m:t>
                        </m:r>
                        <m:r>
                          <a:rPr lang="en-US" sz="40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𝑛</m:t>
                        </m:r>
                        <m:r>
                          <a:rPr lang="en-US" sz="40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+1</m:t>
                        </m:r>
                      </m:sup>
                    </m:sSup>
                    <m:r>
                      <a:rPr lang="en-US" sz="40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=</m:t>
                    </m:r>
                    <m:sSup>
                      <m:sSupPr>
                        <m:ctrlPr>
                          <a:rPr lang="en-US" sz="40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 sz="40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5</m:t>
                        </m:r>
                      </m:e>
                      <m:sup>
                        <m:r>
                          <a:rPr lang="en-US" sz="40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𝑛</m:t>
                        </m:r>
                        <m:r>
                          <a:rPr lang="en-US" sz="40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+1</m:t>
                        </m:r>
                      </m:sup>
                    </m:sSup>
                  </m:oMath>
                </a14:m>
                <a:r>
                  <a:rPr lang="en-US" sz="4000" dirty="0" smtClean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;       </a:t>
                </a:r>
              </a:p>
              <a:p>
                <a:pPr lvl="0">
                  <a:lnSpc>
                    <a:spcPct val="115000"/>
                  </a:lnSpc>
                  <a:spcAft>
                    <a:spcPts val="0"/>
                  </a:spcAft>
                  <a:tabLst>
                    <a:tab pos="857250" algn="l"/>
                  </a:tabLst>
                </a:pPr>
                <a:r>
                  <a:rPr lang="en-US" sz="4000" dirty="0" smtClean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       </a:t>
                </a:r>
                <a:endParaRPr lang="kk-KZ" sz="40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  <a:p>
                <a:pPr lvl="0">
                  <a:lnSpc>
                    <a:spcPct val="115000"/>
                  </a:lnSpc>
                  <a:spcAft>
                    <a:spcPts val="0"/>
                  </a:spcAft>
                  <a:tabLst>
                    <a:tab pos="857250" algn="l"/>
                  </a:tabLst>
                </a:pPr>
                <a:r>
                  <a:rPr lang="en-US" sz="4000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4000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ru-RU" sz="4000" i="1"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</m:ctrlPr>
                          </m:sSupPr>
                          <m:e>
                            <m:r>
                              <a:rPr lang="en-US" sz="4000" i="1"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12</m:t>
                            </m:r>
                          </m:e>
                          <m:sup>
                            <m:r>
                              <a:rPr lang="en-US" sz="4000" i="1"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2</m:t>
                            </m:r>
                            <m:r>
                              <a:rPr lang="en-US" sz="4000" i="1"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𝑛</m:t>
                            </m:r>
                          </m:sup>
                        </m:sSup>
                      </m:num>
                      <m:den>
                        <m:sSup>
                          <m:sSupPr>
                            <m:ctrlPr>
                              <a:rPr lang="ru-RU" sz="4000" i="1"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</m:ctrlPr>
                          </m:sSupPr>
                          <m:e>
                            <m:r>
                              <a:rPr lang="en-US" sz="4000" i="1"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2</m:t>
                            </m:r>
                          </m:e>
                          <m:sup>
                            <m:r>
                              <a:rPr lang="en-US" sz="4000" i="1"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2</m:t>
                            </m:r>
                            <m:r>
                              <a:rPr lang="en-US" sz="4000" i="1"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𝑛</m:t>
                            </m:r>
                            <m:r>
                              <a:rPr lang="en-US" sz="4000" b="0" i="1" smtClean="0"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+</m:t>
                            </m:r>
                            <m:r>
                              <a:rPr lang="en-US" sz="4000" i="1"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1</m:t>
                            </m:r>
                          </m:sup>
                        </m:sSup>
                        <m:sSup>
                          <m:sSupPr>
                            <m:ctrlPr>
                              <a:rPr lang="ru-RU" sz="4000" i="1"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</m:ctrlPr>
                          </m:sSupPr>
                          <m:e>
                            <m:r>
                              <a:rPr lang="en-US" sz="4000" i="1" smtClean="0"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9</m:t>
                            </m:r>
                          </m:e>
                          <m:sup>
                            <m:r>
                              <a:rPr lang="en-US" sz="4000" i="1"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𝑛</m:t>
                            </m:r>
                            <m:r>
                              <a:rPr lang="en-US" sz="4000" i="1"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+1</m:t>
                            </m:r>
                          </m:sup>
                        </m:sSup>
                      </m:den>
                    </m:f>
                    <m:r>
                      <a:rPr lang="en-US" sz="4000" b="0" i="1" smtClean="0"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=</m:t>
                    </m:r>
                    <m:f>
                      <m:fPr>
                        <m:ctrlPr>
                          <a:rPr lang="ru-RU" sz="4000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ru-RU" sz="4000" i="1"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</m:ctrlPr>
                          </m:sSupPr>
                          <m:e>
                            <m:r>
                              <a:rPr lang="en-US" sz="4000" b="0" i="1" smtClean="0"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2</m:t>
                            </m:r>
                          </m:e>
                          <m:sup>
                            <m:r>
                              <a:rPr lang="en-US" sz="4000" i="1"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2</m:t>
                            </m:r>
                            <m:r>
                              <a:rPr lang="en-US" sz="4000" i="1"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𝑛</m:t>
                            </m:r>
                          </m:sup>
                        </m:sSup>
                        <m:r>
                          <a:rPr lang="en-US" sz="40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∙</m:t>
                        </m:r>
                        <m:sSup>
                          <m:sSupPr>
                            <m:ctrlPr>
                              <a:rPr lang="ru-RU" sz="4000" i="1"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</m:ctrlPr>
                          </m:sSupPr>
                          <m:e>
                            <m:r>
                              <a:rPr lang="en-US" sz="4000" i="1"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2</m:t>
                            </m:r>
                          </m:e>
                          <m:sup>
                            <m:r>
                              <a:rPr lang="en-US" sz="4000" i="1"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2</m:t>
                            </m:r>
                            <m:r>
                              <a:rPr lang="en-US" sz="4000" i="1"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𝑛</m:t>
                            </m:r>
                          </m:sup>
                        </m:sSup>
                        <m:r>
                          <a:rPr lang="en-US" sz="40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∙</m:t>
                        </m:r>
                        <m:sSup>
                          <m:sSupPr>
                            <m:ctrlPr>
                              <a:rPr lang="ru-RU" sz="4000" i="1"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</m:ctrlPr>
                          </m:sSupPr>
                          <m:e>
                            <m:r>
                              <a:rPr lang="en-US" sz="4000" b="0" i="1" smtClean="0"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3</m:t>
                            </m:r>
                          </m:e>
                          <m:sup>
                            <m:r>
                              <a:rPr lang="en-US" sz="4000" i="1"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2</m:t>
                            </m:r>
                            <m:r>
                              <a:rPr lang="en-US" sz="4000" i="1"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𝑛</m:t>
                            </m:r>
                          </m:sup>
                        </m:sSup>
                      </m:num>
                      <m:den>
                        <m:sSup>
                          <m:sSupPr>
                            <m:ctrlPr>
                              <a:rPr lang="ru-RU" sz="4000" i="1"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</m:ctrlPr>
                          </m:sSupPr>
                          <m:e>
                            <m:r>
                              <a:rPr lang="en-US" sz="4000" i="1"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2</m:t>
                            </m:r>
                          </m:e>
                          <m:sup>
                            <m:r>
                              <a:rPr lang="en-US" sz="4000" i="1"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2</m:t>
                            </m:r>
                            <m:r>
                              <a:rPr lang="en-US" sz="4000" i="1"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𝑛</m:t>
                            </m:r>
                          </m:sup>
                        </m:sSup>
                        <m:r>
                          <a:rPr lang="en-US" sz="40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∙</m:t>
                        </m:r>
                        <m:r>
                          <a:rPr lang="en-US" sz="4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2∙</m:t>
                        </m:r>
                        <m:sSup>
                          <m:sSupPr>
                            <m:ctrlPr>
                              <a:rPr lang="ru-RU" sz="4000" i="1"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</m:ctrlPr>
                          </m:sSupPr>
                          <m:e>
                            <m:r>
                              <a:rPr lang="en-US" sz="4000" b="0" i="1" smtClean="0"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3</m:t>
                            </m:r>
                          </m:e>
                          <m:sup>
                            <m:r>
                              <a:rPr lang="en-US" sz="4000" b="0" i="1" smtClean="0"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2</m:t>
                            </m:r>
                            <m:r>
                              <a:rPr lang="en-US" sz="4000" i="1"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𝑛</m:t>
                            </m:r>
                          </m:sup>
                        </m:sSup>
                        <m:r>
                          <a:rPr lang="en-US" sz="40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∙</m:t>
                        </m:r>
                        <m:r>
                          <a:rPr lang="en-US" sz="4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9</m:t>
                        </m:r>
                      </m:den>
                    </m:f>
                    <m:r>
                      <a:rPr lang="en-US" sz="4000" b="0" i="1" smtClean="0"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=</m:t>
                    </m:r>
                    <m:f>
                      <m:fPr>
                        <m:ctrlPr>
                          <a:rPr lang="ru-RU" sz="4000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ru-RU" sz="4000" i="1"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</m:ctrlPr>
                          </m:sSupPr>
                          <m:e>
                            <m:r>
                              <a:rPr lang="en-US" sz="4000" i="1"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2</m:t>
                            </m:r>
                          </m:e>
                          <m:sup>
                            <m:r>
                              <a:rPr lang="ru-RU" sz="4000" b="0" i="1" smtClean="0"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2</m:t>
                            </m:r>
                            <m:r>
                              <a:rPr lang="en-US" sz="4000" i="1"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𝑛</m:t>
                            </m:r>
                            <m:r>
                              <a:rPr lang="en-US" sz="4000" b="0" i="1" smtClean="0"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−1</m:t>
                            </m:r>
                          </m:sup>
                        </m:sSup>
                      </m:num>
                      <m:den>
                        <m:r>
                          <a:rPr lang="en-US" sz="40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9</m:t>
                        </m:r>
                      </m:den>
                    </m:f>
                  </m:oMath>
                </a14:m>
                <a:r>
                  <a:rPr lang="kk-KZ" sz="4000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.</a:t>
                </a:r>
                <a:endParaRPr lang="ru-RU" sz="32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3" name="Прямоугольник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39570" y="2396370"/>
                <a:ext cx="9060871" cy="3313343"/>
              </a:xfrm>
              <a:prstGeom prst="rect">
                <a:avLst/>
              </a:prstGeom>
              <a:blipFill>
                <a:blip r:embed="rId2"/>
                <a:stretch>
                  <a:fillRect r="-336" b="-110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Прямоугольник 4"/>
          <p:cNvSpPr/>
          <p:nvPr/>
        </p:nvSpPr>
        <p:spPr>
          <a:xfrm>
            <a:off x="1606924" y="1464302"/>
            <a:ext cx="5176417" cy="53771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  <a:tabLst>
                <a:tab pos="857250" algn="l"/>
              </a:tabLst>
            </a:pPr>
            <a:r>
              <a:rPr lang="kk-KZ" sz="2800" b="1" dirty="0">
                <a:solidFill>
                  <a:srgbClr val="59359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Өрнекті ықшамдаңыздар: </a:t>
            </a:r>
            <a:endParaRPr lang="ru-RU" sz="2000" dirty="0">
              <a:solidFill>
                <a:srgbClr val="593593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77622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olors 185">
      <a:dk1>
        <a:srgbClr val="3F3F3F"/>
      </a:dk1>
      <a:lt1>
        <a:sysClr val="window" lastClr="FFFFFF"/>
      </a:lt1>
      <a:dk2>
        <a:srgbClr val="3F3F3F"/>
      </a:dk2>
      <a:lt2>
        <a:srgbClr val="FFFFFF"/>
      </a:lt2>
      <a:accent1>
        <a:srgbClr val="593593"/>
      </a:accent1>
      <a:accent2>
        <a:srgbClr val="FFC118"/>
      </a:accent2>
      <a:accent3>
        <a:srgbClr val="FD9144"/>
      </a:accent3>
      <a:accent4>
        <a:srgbClr val="B22C9C"/>
      </a:accent4>
      <a:accent5>
        <a:srgbClr val="852075"/>
      </a:accent5>
      <a:accent6>
        <a:srgbClr val="F30D90"/>
      </a:accent6>
      <a:hlink>
        <a:srgbClr val="A05024"/>
      </a:hlink>
      <a:folHlink>
        <a:srgbClr val="FEC037"/>
      </a:folHlink>
    </a:clrScheme>
    <a:fontScheme name="Custom 83">
      <a:majorFont>
        <a:latin typeface="Roboto Condensed"/>
        <a:ea typeface=""/>
        <a:cs typeface=""/>
      </a:majorFont>
      <a:minorFont>
        <a:latin typeface="Source Sans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6808</TotalTime>
  <Words>106</Words>
  <Application>Microsoft Office PowerPoint</Application>
  <PresentationFormat>Широкоэкранный</PresentationFormat>
  <Paragraphs>51</Paragraphs>
  <Slides>11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20" baseType="lpstr">
      <vt:lpstr>Arial</vt:lpstr>
      <vt:lpstr>Calibri</vt:lpstr>
      <vt:lpstr>Cambria Math</vt:lpstr>
      <vt:lpstr>PT Sans Caption</vt:lpstr>
      <vt:lpstr>Roboto Condensed</vt:lpstr>
      <vt:lpstr>Source Sans Pro</vt:lpstr>
      <vt:lpstr>Tahoma</vt:lpstr>
      <vt:lpstr>Times New Roman</vt:lpstr>
      <vt:lpstr>Office Theme</vt:lpstr>
      <vt:lpstr>Презентация PowerPoint</vt:lpstr>
      <vt:lpstr>Презентация PowerPoint</vt:lpstr>
      <vt:lpstr>БҮГІНГІ САБАҚТА: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ICONIC</dc:title>
  <dc:creator>Musedsmh</dc:creator>
  <cp:lastModifiedBy>Huawei</cp:lastModifiedBy>
  <cp:revision>537</cp:revision>
  <dcterms:created xsi:type="dcterms:W3CDTF">2017-01-10T11:09:36Z</dcterms:created>
  <dcterms:modified xsi:type="dcterms:W3CDTF">2024-08-13T06:29:11Z</dcterms:modified>
</cp:coreProperties>
</file>