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7" r:id="rId2"/>
    <p:sldId id="328" r:id="rId3"/>
    <p:sldId id="314" r:id="rId4"/>
    <p:sldId id="324" r:id="rId5"/>
    <p:sldId id="316" r:id="rId6"/>
    <p:sldId id="317" r:id="rId7"/>
    <p:sldId id="322" r:id="rId8"/>
    <p:sldId id="321" r:id="rId9"/>
    <p:sldId id="320" r:id="rId10"/>
    <p:sldId id="319" r:id="rId11"/>
    <p:sldId id="318" r:id="rId12"/>
    <p:sldId id="323" r:id="rId13"/>
    <p:sldId id="304" r:id="rId14"/>
    <p:sldId id="308" r:id="rId15"/>
    <p:sldId id="313" r:id="rId16"/>
    <p:sldId id="295" r:id="rId17"/>
    <p:sldId id="300" r:id="rId18"/>
    <p:sldId id="312" r:id="rId19"/>
    <p:sldId id="326" r:id="rId20"/>
    <p:sldId id="325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 showGuides="1">
      <p:cViewPr varScale="1">
        <p:scale>
          <a:sx n="46" d="100"/>
          <a:sy n="46" d="100"/>
        </p:scale>
        <p:origin x="62" y="9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13/08/2024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27416" y="2105197"/>
            <a:ext cx="3491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1435" y="3196797"/>
            <a:ext cx="2923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E" sz="4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kk-KZ" sz="4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сынып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4226" y="4103731"/>
            <a:ext cx="287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kk-KZ" sz="4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тоқсан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«7»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0533" y="2724790"/>
            <a:ext cx="780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7; 9; 3; 1 сандарына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1" y="1478626"/>
            <a:ext cx="11094566" cy="1061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15" y="3550805"/>
            <a:ext cx="1248889" cy="637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81" y="3558239"/>
            <a:ext cx="3800475" cy="1057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20177"/>
          <a:stretch/>
        </p:blipFill>
        <p:spPr>
          <a:xfrm>
            <a:off x="1651915" y="4537141"/>
            <a:ext cx="2170088" cy="5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«8»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7333" y="2918753"/>
            <a:ext cx="780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8; 4; 2; 6 сандарына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8" y="1557166"/>
            <a:ext cx="11409722" cy="10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«9»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4277" y="2967447"/>
            <a:ext cx="6612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9; 1 сандарына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1" y="1478626"/>
            <a:ext cx="11380971" cy="1177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1" t="46798" r="-371" b="4277"/>
          <a:stretch/>
        </p:blipFill>
        <p:spPr>
          <a:xfrm>
            <a:off x="1171623" y="2967447"/>
            <a:ext cx="2489736" cy="1274618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77965" y="4553589"/>
                <a:ext cx="144456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k-KZ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  <m:sup>
                        <m:r>
                          <a:rPr lang="kk-KZ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..</m:t>
                    </m:r>
                    <m:r>
                      <a:rPr lang="kk-KZ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65" y="4553589"/>
                <a:ext cx="1444563" cy="470000"/>
              </a:xfrm>
              <a:prstGeom prst="rect">
                <a:avLst/>
              </a:prstGeom>
              <a:blipFill>
                <a:blip r:embed="rId4"/>
                <a:stretch>
                  <a:fillRect t="-7792" r="-5485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27566" y="4553589"/>
                <a:ext cx="152631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kk-KZ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sup>
                      </m:sSup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..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66" y="4553589"/>
                <a:ext cx="1526315" cy="470000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08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355550" y="486539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" r="52854" b="2768"/>
          <a:stretch/>
        </p:blipFill>
        <p:spPr>
          <a:xfrm>
            <a:off x="1738817" y="1505693"/>
            <a:ext cx="7587366" cy="1037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00760" y="3241124"/>
                <a:ext cx="922736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rgbClr val="5935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Шешуі:</a:t>
                </a:r>
              </a:p>
              <a:p>
                <a:r>
                  <a:rPr lang="kk-K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Көбейткіштердің </a:t>
                </a:r>
                <a:r>
                  <a:rPr lang="kk-KZ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барлығы тақ сандар. </a:t>
                </a:r>
              </a:p>
              <a:p>
                <a:r>
                  <a:rPr lang="kk-K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k-KZ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kk-KZ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kk-K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Яғни </a:t>
                </a:r>
                <a:r>
                  <a:rPr lang="kk-KZ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көбейтінді  5 санымен аяқталады. </a:t>
                </a:r>
              </a:p>
              <a:p>
                <a:endParaRPr lang="kk-KZ" sz="2400" dirty="0">
                  <a:solidFill>
                    <a:srgbClr val="5935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 smtClean="0">
                    <a:solidFill>
                      <a:srgbClr val="5935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kk-KZ" sz="2400" b="1" dirty="0">
                    <a:solidFill>
                      <a:srgbClr val="5935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kk-KZ" sz="2400" dirty="0">
                    <a:solidFill>
                      <a:srgbClr val="5935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 санымен аяқталады.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ru-RU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60" y="3241124"/>
                <a:ext cx="9227366" cy="1938992"/>
              </a:xfrm>
              <a:prstGeom prst="rect">
                <a:avLst/>
              </a:prstGeom>
              <a:blipFill>
                <a:blip r:embed="rId3"/>
                <a:stretch>
                  <a:fillRect l="-1057" t="-251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6551" b="1134"/>
          <a:stretch/>
        </p:blipFill>
        <p:spPr>
          <a:xfrm>
            <a:off x="2813707" y="2288115"/>
            <a:ext cx="5620467" cy="6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355550" y="486539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8" y="1320263"/>
            <a:ext cx="9730810" cy="636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5341" y="202044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593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0575" y="4853001"/>
            <a:ext cx="50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59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Жауабы</a:t>
            </a:r>
            <a:r>
              <a:rPr lang="kk-KZ" sz="2400" dirty="0">
                <a:solidFill>
                  <a:srgbClr val="59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kk-K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санымен аяқталады.</a:t>
            </a:r>
            <a:r>
              <a:rPr lang="kk-KZ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62" y="2089412"/>
            <a:ext cx="5489574" cy="2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44856" y="765705"/>
            <a:ext cx="9853969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Шаршының сызықтық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өлшемдерінің өзгеруіне байланысты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ауданы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қалай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өзгеретінін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2" y="1794235"/>
            <a:ext cx="5524542" cy="27649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63718" y="4803353"/>
            <a:ext cx="4510771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шаршының қабырғасын  k есе арттырса, онда оның ауданы  k</a:t>
            </a:r>
            <a:r>
              <a:rPr lang="kk-KZ" sz="24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есе артады.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13" y="1904901"/>
            <a:ext cx="5079074" cy="252363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629577" y="4641123"/>
            <a:ext cx="467331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шаршының қабырғасын k есе кемітсе , онда оның ауданы  k</a:t>
            </a:r>
            <a:r>
              <a:rPr lang="kk-KZ" sz="24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есе кемиді.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997846" y="4816837"/>
            <a:ext cx="510699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текшенің ( кубтың)  қабырғасын  k есе арттырса, онда оның  көлемі  k</a:t>
            </a:r>
            <a:r>
              <a:rPr lang="kk-KZ" sz="20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есе артады</a:t>
            </a:r>
            <a:r>
              <a:rPr lang="kk-KZ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7058" y="4816836"/>
            <a:ext cx="5089235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текшенің ( кубтың)   қабырғасын  k есе кемітсе , онда оның  көлемі  k</a:t>
            </a:r>
            <a:r>
              <a:rPr lang="kk-KZ" sz="20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есе кемиді.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8679" b="5169"/>
          <a:stretch/>
        </p:blipFill>
        <p:spPr>
          <a:xfrm>
            <a:off x="931422" y="1927118"/>
            <a:ext cx="5173414" cy="285227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59" y="1927118"/>
            <a:ext cx="4137887" cy="280463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61378" y="647505"/>
            <a:ext cx="9853969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Текшенің сызықтық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өлшемдерінің өзгеруіне байланысты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 көлемі қалай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өзгеретінін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637107" y="443239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0800" y="1930400"/>
            <a:ext cx="103354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741" y="1265584"/>
            <a:ext cx="103354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 4 см-ге тең шаршының ұзындығын 3 есе арттырса,  шаршының  ауданы  қалай  өзгеретінін табыңыз.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3" y="4224386"/>
            <a:ext cx="2505075" cy="1008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88" y="4205509"/>
            <a:ext cx="5577566" cy="1166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480" y="2281247"/>
            <a:ext cx="6785253" cy="19754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033" y="5510721"/>
            <a:ext cx="1039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  <a:r>
              <a:rPr lang="kk-KZ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Ұзындығы </a:t>
            </a:r>
            <a:r>
              <a:rPr lang="kk-KZ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см-ге тең шаршының </a:t>
            </a:r>
            <a:r>
              <a:rPr lang="kk-KZ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ұзындығын </a:t>
            </a:r>
            <a:r>
              <a:rPr lang="kk-KZ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есе арттырса,  шаршының  ауданы </a:t>
            </a:r>
            <a:r>
              <a:rPr lang="kk-KZ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есеге артты.   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DAA25-22C4-492E-AB01-64B6894E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40319" cy="392297"/>
          </a:xfrm>
        </p:spPr>
        <p:txBody>
          <a:bodyPr/>
          <a:lstStyle/>
          <a:p>
            <a:fld id="{E3813BF9-5145-4417-B95D-FA8627973885}" type="slidenum">
              <a:rPr lang="en-US" sz="1400" smtClean="0"/>
              <a:pPr/>
              <a:t>18</a:t>
            </a:fld>
            <a:endParaRPr lang="en-US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4143439" y="307354"/>
            <a:ext cx="529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372" y="961809"/>
            <a:ext cx="10531490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 5 см-ге тең  текшенің  ұзындығын   3  есе арттырса,  текшенің көлемі  қалай  өзгеретінін табыңыз.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65" y="3567096"/>
            <a:ext cx="4257270" cy="1146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4650" b="51779"/>
          <a:stretch/>
        </p:blipFill>
        <p:spPr>
          <a:xfrm>
            <a:off x="6549319" y="4005634"/>
            <a:ext cx="3774530" cy="522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2555" t="4055" r="2564" b="23395"/>
          <a:stretch/>
        </p:blipFill>
        <p:spPr>
          <a:xfrm>
            <a:off x="6695741" y="2034130"/>
            <a:ext cx="2290990" cy="21060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375" y="4474412"/>
            <a:ext cx="4441480" cy="6447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9145" y="5434745"/>
            <a:ext cx="10745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  <a:r>
              <a:rPr lang="kk-KZ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Ұзындығы 5 </a:t>
            </a:r>
            <a:r>
              <a:rPr lang="kk-KZ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см-ге тең </a:t>
            </a:r>
            <a:r>
              <a:rPr lang="kk-KZ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текшенің  ұзындығын </a:t>
            </a:r>
            <a:r>
              <a:rPr lang="kk-KZ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есе арттырса,  </a:t>
            </a:r>
            <a:r>
              <a:rPr lang="kk-KZ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текшенің көлемі  </a:t>
            </a:r>
            <a:r>
              <a:rPr lang="kk-KZ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kk-KZ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есеге артты.   </a:t>
            </a:r>
            <a:endParaRPr lang="ru-RU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681" y="2152883"/>
            <a:ext cx="2027879" cy="16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52945" y="1111273"/>
                <a:ext cx="9531927" cy="5223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шаршының алғашқы ауданы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  </a:t>
                </a:r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өзгертуден кейінгі 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ауданы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болса, онда  шаршының  алғашқы қабырғасы  неше есе артқан? </a:t>
                </a:r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 smtClean="0">
                    <a:solidFill>
                      <a:srgbClr val="5935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 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kk-KZ" sz="2400" b="1" dirty="0">
                  <a:solidFill>
                    <a:srgbClr val="5935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kk-KZ" sz="2400" b="1" dirty="0" smtClean="0">
                  <a:solidFill>
                    <a:srgbClr val="5935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kk-KZ" sz="2400" b="1" dirty="0">
                  <a:solidFill>
                    <a:srgbClr val="5935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solidFill>
                    <a:srgbClr val="5935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𝟒𝟗</m:t>
                    </m:r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2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шаршының  алғашқы қабырғасы</a:t>
                </a:r>
                <a:r>
                  <a:rPr lang="kk-KZ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 есе артты .</a:t>
                </a:r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5" y="1111273"/>
                <a:ext cx="9531927" cy="5223161"/>
              </a:xfrm>
              <a:prstGeom prst="rect">
                <a:avLst/>
              </a:prstGeom>
              <a:blipFill>
                <a:blip r:embed="rId2"/>
                <a:stretch>
                  <a:fillRect l="-1024" t="-583" b="-1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637107" y="464942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158"/>
          <a:stretch/>
        </p:blipFill>
        <p:spPr>
          <a:xfrm>
            <a:off x="3647911" y="2712369"/>
            <a:ext cx="3906982" cy="2020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11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1631" y="2543524"/>
            <a:ext cx="10105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kk-KZ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НАТУРАЛ КӨРСЕТКІШТІ ДӘРЕЖЕ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kk-KZ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ЖӘНЕ ОНЫҢ ҚАСИЕТТЕРІ</a:t>
            </a:r>
            <a:endParaRPr lang="kk-KZ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26296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0262" y="1364166"/>
                <a:ext cx="11298827" cy="5018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Шаршының 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алғашқы қабырғасы   а,  егер шаршының қабырғасы 4 есе азаятын болса, онда ауданы қалай өзгереді? </a:t>
                </a:r>
                <a:endPara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kk-KZ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 </a:t>
                </a:r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Шаршының ауданы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kk-KZ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соңғы ауданы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kk-KZ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num>
                              <m:den>
                                <m:r>
                                  <a:rPr lang="kk-KZ" sz="28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kk-KZ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kk-KZ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kk-KZ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kk-KZ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126865" algn="l"/>
                  </a:tabLst>
                </a:pPr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126865" algn="l"/>
                  </a:tabLst>
                </a:pPr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126865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126865" algn="l"/>
                  </a:tabLst>
                </a:pP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Соңғы  шаршының ауданы  алғашқы шаршының ауданымен салыстырғанда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kk-KZ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есе азайғанын  </a:t>
                </a:r>
                <a:r>
                  <a:rPr lang="kk-KZ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байқадық.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Қорытынды</a:t>
                </a:r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kk-KZ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соңғы  </a:t>
                </a:r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шаршының ауданы  алғашқы </a:t>
                </a:r>
                <a:r>
                  <a:rPr lang="kk-KZ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шаршы қабырғасын  </a:t>
                </a:r>
                <a:r>
                  <a:rPr lang="kk-KZ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еселеп кеміген коэффициенттің  квадрат дәрежесінің есесіне кемігенін  көреміз</a:t>
                </a:r>
                <a:r>
                  <a:rPr lang="kk-KZ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" y="1364166"/>
                <a:ext cx="11298827" cy="5018040"/>
              </a:xfrm>
              <a:prstGeom prst="rect">
                <a:avLst/>
              </a:prstGeom>
              <a:blipFill>
                <a:blip r:embed="rId2"/>
                <a:stretch>
                  <a:fillRect l="-809" t="-972" r="-809" b="-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674051" y="647505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29" y="3198002"/>
            <a:ext cx="2676235" cy="16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9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341417" y="1358866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44"/>
          <p:cNvSpPr>
            <a:spLocks noChangeArrowheads="1"/>
          </p:cNvSpPr>
          <p:nvPr/>
        </p:nvSpPr>
        <p:spPr bwMode="auto">
          <a:xfrm>
            <a:off x="1045028" y="2439758"/>
            <a:ext cx="10071463" cy="35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marL="285750" indent="-285750"/>
            <a:r>
              <a:rPr lang="kk-KZ" sz="3200" b="1" dirty="0" smtClean="0"/>
              <a:t>санның </a:t>
            </a:r>
            <a:r>
              <a:rPr lang="kk-KZ" sz="3200" b="1" dirty="0"/>
              <a:t>дәрежесі қандай цифрға  аяқталатынын </a:t>
            </a:r>
            <a:r>
              <a:rPr lang="kk-KZ" sz="3200" b="1" dirty="0" smtClean="0"/>
              <a:t>анықтауды үйрендіңіздер  </a:t>
            </a:r>
          </a:p>
          <a:p>
            <a:pPr marL="0" indent="0">
              <a:buNone/>
            </a:pPr>
            <a:endParaRPr lang="ru-RU" sz="3200" b="1" dirty="0"/>
          </a:p>
          <a:p>
            <a:pPr marL="285750" indent="-285750"/>
            <a:r>
              <a:rPr lang="kk-KZ" sz="3200" b="1" dirty="0" smtClean="0"/>
              <a:t>шаршы </a:t>
            </a:r>
            <a:r>
              <a:rPr lang="kk-KZ" sz="3200" b="1" dirty="0"/>
              <a:t>мен текшенің  сызықтық өлшемдерінің өзгеруіне байланысты  олардың  ауданы мен көлемі қалай өзгеретінін </a:t>
            </a:r>
            <a:r>
              <a:rPr lang="kk-KZ" sz="3200" b="1" dirty="0" smtClean="0"/>
              <a:t>бағаладыңыздар.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EE3018-0B57-4952-B3DE-C796427565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>
              <a:defRPr/>
            </a:pPr>
            <a:fld id="{B2904877-0764-4685-812F-22E789B10C2F}" type="slidenum">
              <a:rPr lang="en-US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defRPr/>
              </a:pPr>
              <a:t>3</a:t>
            </a:fld>
            <a:endParaRPr lang="en-US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2773" name="Title 14"/>
          <p:cNvSpPr>
            <a:spLocks noGrp="1"/>
          </p:cNvSpPr>
          <p:nvPr>
            <p:ph type="ctrTitle"/>
          </p:nvPr>
        </p:nvSpPr>
        <p:spPr>
          <a:xfrm>
            <a:off x="2009089" y="571241"/>
            <a:ext cx="6467475" cy="1158875"/>
          </a:xfrm>
        </p:spPr>
        <p:txBody>
          <a:bodyPr/>
          <a:lstStyle/>
          <a:p>
            <a:pPr eaLnBrk="1" hangingPunct="1"/>
            <a:r>
              <a:rPr lang="kk-KZ" altLang="ru-RU" sz="40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БҮГІНГІ САБАҚТА</a:t>
            </a:r>
            <a:r>
              <a:rPr lang="ru-RU" altLang="ru-RU" sz="40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altLang="ru-RU" sz="400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4" name="Rectangle 144"/>
          <p:cNvSpPr>
            <a:spLocks noChangeArrowheads="1"/>
          </p:cNvSpPr>
          <p:nvPr/>
        </p:nvSpPr>
        <p:spPr bwMode="auto">
          <a:xfrm>
            <a:off x="1515291" y="1904181"/>
            <a:ext cx="9431383" cy="39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marL="285750" indent="-285750"/>
            <a:r>
              <a:rPr lang="kk-KZ" sz="3200" b="1" dirty="0" smtClean="0"/>
              <a:t>санның </a:t>
            </a:r>
            <a:r>
              <a:rPr lang="kk-KZ" sz="3200" b="1" dirty="0"/>
              <a:t>дәрежесі қандай цифрға  аяқталатынын </a:t>
            </a:r>
            <a:r>
              <a:rPr lang="kk-KZ" sz="3200" b="1" dirty="0" smtClean="0"/>
              <a:t>анықтайсыз; </a:t>
            </a:r>
          </a:p>
          <a:p>
            <a:pPr marL="0" indent="0">
              <a:buNone/>
            </a:pPr>
            <a:endParaRPr lang="ru-RU" sz="3200" b="1" dirty="0"/>
          </a:p>
          <a:p>
            <a:pPr marL="285750" indent="-285750"/>
            <a:r>
              <a:rPr lang="kk-KZ" sz="3200" b="1" dirty="0" smtClean="0"/>
              <a:t>шаршы </a:t>
            </a:r>
            <a:r>
              <a:rPr lang="kk-KZ" sz="3200" b="1" dirty="0"/>
              <a:t>мен текшенің  сызықтық өлшемдерінің өзгеруіне байланысты  олардың  ауданы мен көлемі қалай өзгеретінін </a:t>
            </a:r>
            <a:r>
              <a:rPr lang="kk-KZ" sz="3200" b="1" dirty="0" smtClean="0"/>
              <a:t>бағалайсыз.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0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7317"/>
          <a:stretch/>
        </p:blipFill>
        <p:spPr>
          <a:xfrm>
            <a:off x="1401749" y="3980195"/>
            <a:ext cx="2922715" cy="1806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607473"/>
            <a:ext cx="11259444" cy="10933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3018315"/>
            <a:ext cx="11259444" cy="106344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9527" y="828321"/>
            <a:ext cx="10887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85407" y="4081759"/>
                <a:ext cx="3965829" cy="1603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Мысалы: 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kk-KZ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kk-KZ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ru-RU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=..</m:t>
                      </m:r>
                      <m:r>
                        <a:rPr lang="ru-RU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kk-KZ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kk-KZ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𝟑𝟕</m:t>
                          </m:r>
                        </m:sup>
                      </m:sSup>
                      <m:r>
                        <a:rPr lang="ru-RU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..</m:t>
                      </m:r>
                      <m:r>
                        <a:rPr lang="kk-KZ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407" y="4081759"/>
                <a:ext cx="3965829" cy="1603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8513"/>
          <a:stretch/>
        </p:blipFill>
        <p:spPr>
          <a:xfrm>
            <a:off x="387461" y="1513028"/>
            <a:ext cx="11381629" cy="1585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833" y="3213031"/>
            <a:ext cx="6962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 4; 8; </a:t>
            </a:r>
            <a:r>
              <a:rPr lang="kk-KZ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сандарына аяқталады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28278" y="4027346"/>
                <a:ext cx="936288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Мысалы:</m:t>
                          </m:r>
                          <m:r>
                            <a:rPr lang="kk-KZ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ru-RU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..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−санымен аяқталатынын түсіндіріңіз. 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78" y="4027346"/>
                <a:ext cx="9362884" cy="47000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87461" y="4865232"/>
                <a:ext cx="115992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Шешуі:   </m:t>
                    </m:r>
                  </m:oMath>
                </a14:m>
                <a:r>
                  <a:rPr lang="kk-KZ" sz="2400" b="1" dirty="0" smtClean="0"/>
                  <a:t>   12 : 4 </a:t>
                </a:r>
                <a:r>
                  <a:rPr lang="en-US" sz="2400" b="1" dirty="0" smtClean="0"/>
                  <a:t>=</a:t>
                </a:r>
                <a:r>
                  <a:rPr lang="kk-KZ" sz="2400" b="1" dirty="0" smtClean="0"/>
                  <a:t> 3 бүтін, 0 қалдық</a:t>
                </a:r>
                <a:r>
                  <a:rPr lang="kk-KZ" sz="2400" dirty="0" smtClean="0"/>
                  <a:t>. </a:t>
                </a:r>
              </a:p>
              <a:p>
                <a:r>
                  <a:rPr lang="kk-KZ" sz="2400" b="1" dirty="0" smtClean="0"/>
                  <a:t>0</a:t>
                </a:r>
                <a:r>
                  <a:rPr lang="kk-KZ" sz="2400" dirty="0" smtClean="0"/>
                  <a:t> қалдық болғандықтан соңғы 4-ші ретте тұрған санға 6-ға аяқталатын болады. </a:t>
                </a:r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1" y="4865232"/>
                <a:ext cx="11599201" cy="830997"/>
              </a:xfrm>
              <a:prstGeom prst="rect">
                <a:avLst/>
              </a:prstGeom>
              <a:blipFill>
                <a:blip r:embed="rId4"/>
                <a:stretch>
                  <a:fillRect l="-841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7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607"/>
          <a:stretch/>
        </p:blipFill>
        <p:spPr>
          <a:xfrm>
            <a:off x="282142" y="1527319"/>
            <a:ext cx="11373417" cy="1529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«3»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260" y="3302316"/>
            <a:ext cx="780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3; </a:t>
            </a:r>
            <a:r>
              <a:rPr lang="kk-KZ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7; 1 сандарына аяқталады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28278" y="3978716"/>
                <a:ext cx="6724085" cy="120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Мысалы: </m:t>
                          </m:r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kk-KZ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…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ru-RU" sz="2400" dirty="0" smtClean="0"/>
              </a:p>
              <a:p>
                <a:r>
                  <a:rPr lang="kk-KZ" sz="2400" b="1" dirty="0" smtClean="0"/>
                  <a:t>22:4</a:t>
                </a:r>
                <a:r>
                  <a:rPr lang="en-US" sz="2400" b="1" dirty="0" smtClean="0"/>
                  <a:t>=5</a:t>
                </a:r>
                <a:r>
                  <a:rPr lang="kk-KZ" sz="2400" b="1" dirty="0" smtClean="0"/>
                  <a:t> бүтін 2 қалдық</a:t>
                </a:r>
                <a:r>
                  <a:rPr lang="kk-KZ" sz="2400" dirty="0" smtClean="0"/>
                  <a:t>. </a:t>
                </a:r>
              </a:p>
              <a:p>
                <a:r>
                  <a:rPr lang="kk-KZ" sz="2400" dirty="0" smtClean="0"/>
                  <a:t>2 қалдық болғандықтан 9 санына аяқталады.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78" y="3978716"/>
                <a:ext cx="6724085" cy="1208664"/>
              </a:xfrm>
              <a:prstGeom prst="rect">
                <a:avLst/>
              </a:prstGeom>
              <a:blipFill>
                <a:blip r:embed="rId3"/>
                <a:stretch>
                  <a:fillRect l="-1359" r="-36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43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«4»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0171" y="2734026"/>
            <a:ext cx="701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4; 6 сандарына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1" y="1478626"/>
            <a:ext cx="11256996" cy="1070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0360"/>
          <a:stretch/>
        </p:blipFill>
        <p:spPr>
          <a:xfrm>
            <a:off x="986896" y="2733735"/>
            <a:ext cx="2489736" cy="129324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64" y="4211477"/>
            <a:ext cx="5205830" cy="6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«5»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2242" y="2868314"/>
            <a:ext cx="6369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санына ғана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8" y="1478626"/>
            <a:ext cx="11333152" cy="1079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4734" b="24267"/>
          <a:stretch/>
        </p:blipFill>
        <p:spPr>
          <a:xfrm>
            <a:off x="811406" y="2782874"/>
            <a:ext cx="2247326" cy="8172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19201" b="52570"/>
          <a:stretch/>
        </p:blipFill>
        <p:spPr>
          <a:xfrm>
            <a:off x="1359575" y="3824485"/>
            <a:ext cx="2772303" cy="6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8278" y="832233"/>
            <a:ext cx="1058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«6»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  </a:t>
            </a:r>
            <a:r>
              <a:rPr lang="kk-K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дәрежесі қандай цифрға  аяқталатынын </a:t>
            </a:r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  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6969" y="2853884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 6 санына аяқталады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3" y="1478626"/>
            <a:ext cx="11290106" cy="1061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67784"/>
          <a:stretch/>
        </p:blipFill>
        <p:spPr>
          <a:xfrm>
            <a:off x="1355436" y="2816678"/>
            <a:ext cx="1981200" cy="748723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8781" y="3842079"/>
                <a:ext cx="165609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kk-KZ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kk-KZ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sup>
                      </m:sSup>
                      <m:r>
                        <a:rPr lang="ru-RU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..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781" y="3842079"/>
                <a:ext cx="1656094" cy="539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5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7406</TotalTime>
  <Words>450</Words>
  <Application>Microsoft Office PowerPoint</Application>
  <PresentationFormat>Широкоэкранный</PresentationFormat>
  <Paragraphs>101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PT Sans Caption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БҮГІНГІ САБАҚТА: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531</cp:revision>
  <dcterms:created xsi:type="dcterms:W3CDTF">2017-01-10T11:09:36Z</dcterms:created>
  <dcterms:modified xsi:type="dcterms:W3CDTF">2024-08-13T06:28:15Z</dcterms:modified>
</cp:coreProperties>
</file>