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9" r:id="rId10"/>
    <p:sldId id="271" r:id="rId11"/>
    <p:sldId id="270" r:id="rId12"/>
    <p:sldId id="301" r:id="rId13"/>
    <p:sldId id="302" r:id="rId14"/>
    <p:sldId id="298" r:id="rId15"/>
    <p:sldId id="262" r:id="rId16"/>
    <p:sldId id="263" r:id="rId17"/>
    <p:sldId id="264" r:id="rId18"/>
    <p:sldId id="303" r:id="rId19"/>
    <p:sldId id="304" r:id="rId20"/>
    <p:sldId id="265" r:id="rId21"/>
    <p:sldId id="266" r:id="rId22"/>
    <p:sldId id="279" r:id="rId23"/>
    <p:sldId id="299" r:id="rId24"/>
    <p:sldId id="300" r:id="rId25"/>
    <p:sldId id="276" r:id="rId26"/>
    <p:sldId id="277" r:id="rId27"/>
    <p:sldId id="278" r:id="rId28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Bahnschrift SemiLight SemiConde" panose="020B0502040204020203" pitchFamily="34" charset="0"/>
      <p:regular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5906" autoAdjust="0"/>
  </p:normalViewPr>
  <p:slideViewPr>
    <p:cSldViewPr snapToGrid="0">
      <p:cViewPr varScale="1">
        <p:scale>
          <a:sx n="115" d="100"/>
          <a:sy n="115" d="100"/>
        </p:scale>
        <p:origin x="49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545623 Zi" userId="1dc190da7620b809" providerId="LiveId" clId="{11695E3D-0D7A-480A-8D5B-CD8DA51F22C3}"/>
    <pc:docChg chg="custSel modSld sldOrd">
      <pc:chgData name="Z545623 Zi" userId="1dc190da7620b809" providerId="LiveId" clId="{11695E3D-0D7A-480A-8D5B-CD8DA51F22C3}" dt="2021-04-11T11:32:52.303" v="473" actId="20577"/>
      <pc:docMkLst>
        <pc:docMk/>
      </pc:docMkLst>
      <pc:sldChg chg="addSp delSp modSp modTransition modAnim">
        <pc:chgData name="Z545623 Zi" userId="1dc190da7620b809" providerId="LiveId" clId="{11695E3D-0D7A-480A-8D5B-CD8DA51F22C3}" dt="2021-04-10T16:46:58.982" v="12"/>
        <pc:sldMkLst>
          <pc:docMk/>
          <pc:sldMk cId="0" sldId="256"/>
        </pc:sldMkLst>
        <pc:picChg chg="add del mod">
          <ac:chgData name="Z545623 Zi" userId="1dc190da7620b809" providerId="LiveId" clId="{11695E3D-0D7A-480A-8D5B-CD8DA51F22C3}" dt="2021-04-10T16:43:02.353" v="7"/>
          <ac:picMkLst>
            <pc:docMk/>
            <pc:sldMk cId="0" sldId="256"/>
            <ac:picMk id="2" creationId="{74B13983-DE92-455C-8874-54B7CBD25D4A}"/>
          </ac:picMkLst>
        </pc:picChg>
        <pc:picChg chg="add del mod">
          <ac:chgData name="Z545623 Zi" userId="1dc190da7620b809" providerId="LiveId" clId="{11695E3D-0D7A-480A-8D5B-CD8DA51F22C3}" dt="2021-04-10T16:46:12.201" v="11"/>
          <ac:picMkLst>
            <pc:docMk/>
            <pc:sldMk cId="0" sldId="256"/>
            <ac:picMk id="3" creationId="{30E15FB7-3EBA-42D3-848C-3BB851AF66B0}"/>
          </ac:picMkLst>
        </pc:picChg>
        <pc:picChg chg="add mod">
          <ac:chgData name="Z545623 Zi" userId="1dc190da7620b809" providerId="LiveId" clId="{11695E3D-0D7A-480A-8D5B-CD8DA51F22C3}" dt="2021-04-10T16:46:58.982" v="12"/>
          <ac:picMkLst>
            <pc:docMk/>
            <pc:sldMk cId="0" sldId="256"/>
            <ac:picMk id="4" creationId="{EF326759-1A78-425A-80F1-C8D774B766AE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9:25:04.925" v="425" actId="20577"/>
        <pc:sldMkLst>
          <pc:docMk/>
          <pc:sldMk cId="0" sldId="257"/>
        </pc:sldMkLst>
        <pc:spChg chg="mod">
          <ac:chgData name="Z545623 Zi" userId="1dc190da7620b809" providerId="LiveId" clId="{11695E3D-0D7A-480A-8D5B-CD8DA51F22C3}" dt="2021-04-10T19:25:04.925" v="425" actId="20577"/>
          <ac:spMkLst>
            <pc:docMk/>
            <pc:sldMk cId="0" sldId="257"/>
            <ac:spMk id="69" creationId="{00000000-0000-0000-0000-000000000000}"/>
          </ac:spMkLst>
        </pc:spChg>
        <pc:picChg chg="add del mod">
          <ac:chgData name="Z545623 Zi" userId="1dc190da7620b809" providerId="LiveId" clId="{11695E3D-0D7A-480A-8D5B-CD8DA51F22C3}" dt="2021-04-10T16:43:30.304" v="9"/>
          <ac:picMkLst>
            <pc:docMk/>
            <pc:sldMk cId="0" sldId="257"/>
            <ac:picMk id="2" creationId="{6BFDCA11-549A-4D28-9B73-16739F80E793}"/>
          </ac:picMkLst>
        </pc:picChg>
        <pc:picChg chg="add del mod">
          <ac:chgData name="Z545623 Zi" userId="1dc190da7620b809" providerId="LiveId" clId="{11695E3D-0D7A-480A-8D5B-CD8DA51F22C3}" dt="2021-04-10T16:49:03.684" v="14"/>
          <ac:picMkLst>
            <pc:docMk/>
            <pc:sldMk cId="0" sldId="257"/>
            <ac:picMk id="3" creationId="{0CF7D823-A124-4174-A5D5-EADDEDCB428F}"/>
          </ac:picMkLst>
        </pc:picChg>
        <pc:picChg chg="add del mod">
          <ac:chgData name="Z545623 Zi" userId="1dc190da7620b809" providerId="LiveId" clId="{11695E3D-0D7A-480A-8D5B-CD8DA51F22C3}" dt="2021-04-10T16:50:17.185" v="16"/>
          <ac:picMkLst>
            <pc:docMk/>
            <pc:sldMk cId="0" sldId="257"/>
            <ac:picMk id="4" creationId="{B52048E7-59E8-409B-8894-0BF9D40CDC84}"/>
          </ac:picMkLst>
        </pc:picChg>
        <pc:picChg chg="add del mod">
          <ac:chgData name="Z545623 Zi" userId="1dc190da7620b809" providerId="LiveId" clId="{11695E3D-0D7A-480A-8D5B-CD8DA51F22C3}" dt="2021-04-10T19:21:30.706" v="414"/>
          <ac:picMkLst>
            <pc:docMk/>
            <pc:sldMk cId="0" sldId="257"/>
            <ac:picMk id="5" creationId="{D4E04793-83A3-4919-894E-8F8FA3A4FAC0}"/>
          </ac:picMkLst>
        </pc:picChg>
        <pc:picChg chg="add del mod">
          <ac:chgData name="Z545623 Zi" userId="1dc190da7620b809" providerId="LiveId" clId="{11695E3D-0D7A-480A-8D5B-CD8DA51F22C3}" dt="2021-04-10T19:22:43.940" v="416"/>
          <ac:picMkLst>
            <pc:docMk/>
            <pc:sldMk cId="0" sldId="257"/>
            <ac:picMk id="6" creationId="{158EF50A-9E21-4BF8-85C9-17A17EC3548B}"/>
          </ac:picMkLst>
        </pc:picChg>
        <pc:picChg chg="add del mod">
          <ac:chgData name="Z545623 Zi" userId="1dc190da7620b809" providerId="LiveId" clId="{11695E3D-0D7A-480A-8D5B-CD8DA51F22C3}" dt="2021-04-10T19:23:04.605" v="418"/>
          <ac:picMkLst>
            <pc:docMk/>
            <pc:sldMk cId="0" sldId="257"/>
            <ac:picMk id="7" creationId="{8E58C016-C294-41A6-B879-B0C722C9BB1E}"/>
          </ac:picMkLst>
        </pc:picChg>
        <pc:picChg chg="add mod">
          <ac:chgData name="Z545623 Zi" userId="1dc190da7620b809" providerId="LiveId" clId="{11695E3D-0D7A-480A-8D5B-CD8DA51F22C3}" dt="2021-04-10T19:23:50.454" v="419"/>
          <ac:picMkLst>
            <pc:docMk/>
            <pc:sldMk cId="0" sldId="257"/>
            <ac:picMk id="8" creationId="{02AC0581-515B-49E4-B435-B5024EE79385}"/>
          </ac:picMkLst>
        </pc:picChg>
      </pc:sldChg>
      <pc:sldChg chg="addSp modSp modTransition">
        <pc:chgData name="Z545623 Zi" userId="1dc190da7620b809" providerId="LiveId" clId="{11695E3D-0D7A-480A-8D5B-CD8DA51F22C3}" dt="2021-04-10T16:59:11.703" v="35"/>
        <pc:sldMkLst>
          <pc:docMk/>
          <pc:sldMk cId="0" sldId="258"/>
        </pc:sldMkLst>
        <pc:picChg chg="add mod">
          <ac:chgData name="Z545623 Zi" userId="1dc190da7620b809" providerId="LiveId" clId="{11695E3D-0D7A-480A-8D5B-CD8DA51F22C3}" dt="2021-04-10T16:59:11.703" v="35"/>
          <ac:picMkLst>
            <pc:docMk/>
            <pc:sldMk cId="0" sldId="258"/>
            <ac:picMk id="3" creationId="{83859B6F-577A-4B67-B144-71EFF792A1AC}"/>
          </ac:picMkLst>
        </pc:picChg>
      </pc:sldChg>
      <pc:sldChg chg="addSp modSp modTransition">
        <pc:chgData name="Z545623 Zi" userId="1dc190da7620b809" providerId="LiveId" clId="{11695E3D-0D7A-480A-8D5B-CD8DA51F22C3}" dt="2021-04-10T17:03:07.582" v="36"/>
        <pc:sldMkLst>
          <pc:docMk/>
          <pc:sldMk cId="0" sldId="259"/>
        </pc:sldMkLst>
        <pc:picChg chg="add mod">
          <ac:chgData name="Z545623 Zi" userId="1dc190da7620b809" providerId="LiveId" clId="{11695E3D-0D7A-480A-8D5B-CD8DA51F22C3}" dt="2021-04-10T17:03:07.582" v="36"/>
          <ac:picMkLst>
            <pc:docMk/>
            <pc:sldMk cId="0" sldId="259"/>
            <ac:picMk id="2" creationId="{DE6C0F48-6DB1-4AE6-AB80-4B44224B0A07}"/>
          </ac:picMkLst>
        </pc:picChg>
      </pc:sldChg>
      <pc:sldChg chg="addSp modSp modTransition">
        <pc:chgData name="Z545623 Zi" userId="1dc190da7620b809" providerId="LiveId" clId="{11695E3D-0D7A-480A-8D5B-CD8DA51F22C3}" dt="2021-04-10T17:05:36.680" v="37"/>
        <pc:sldMkLst>
          <pc:docMk/>
          <pc:sldMk cId="0" sldId="260"/>
        </pc:sldMkLst>
        <pc:picChg chg="add mod">
          <ac:chgData name="Z545623 Zi" userId="1dc190da7620b809" providerId="LiveId" clId="{11695E3D-0D7A-480A-8D5B-CD8DA51F22C3}" dt="2021-04-10T17:05:36.680" v="37"/>
          <ac:picMkLst>
            <pc:docMk/>
            <pc:sldMk cId="0" sldId="260"/>
            <ac:picMk id="2" creationId="{7B430B48-4CAD-4C80-A14B-BA7546A5C28B}"/>
          </ac:picMkLst>
        </pc:picChg>
      </pc:sldChg>
      <pc:sldChg chg="addSp modSp modTransition">
        <pc:chgData name="Z545623 Zi" userId="1dc190da7620b809" providerId="LiveId" clId="{11695E3D-0D7A-480A-8D5B-CD8DA51F22C3}" dt="2021-04-10T17:06:53.398" v="38"/>
        <pc:sldMkLst>
          <pc:docMk/>
          <pc:sldMk cId="0" sldId="261"/>
        </pc:sldMkLst>
        <pc:picChg chg="add mod">
          <ac:chgData name="Z545623 Zi" userId="1dc190da7620b809" providerId="LiveId" clId="{11695E3D-0D7A-480A-8D5B-CD8DA51F22C3}" dt="2021-04-10T17:06:53.398" v="38"/>
          <ac:picMkLst>
            <pc:docMk/>
            <pc:sldMk cId="0" sldId="261"/>
            <ac:picMk id="2" creationId="{04768B98-B859-4AE0-9408-5E46227ED017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8:08:34.202" v="158"/>
        <pc:sldMkLst>
          <pc:docMk/>
          <pc:sldMk cId="4251180205" sldId="262"/>
        </pc:sldMkLst>
        <pc:picChg chg="add del mod">
          <ac:chgData name="Z545623 Zi" userId="1dc190da7620b809" providerId="LiveId" clId="{11695E3D-0D7A-480A-8D5B-CD8DA51F22C3}" dt="2021-04-10T18:07:46.103" v="157"/>
          <ac:picMkLst>
            <pc:docMk/>
            <pc:sldMk cId="4251180205" sldId="262"/>
            <ac:picMk id="2" creationId="{DB764269-ACB0-4BF4-A326-511F84F5A96C}"/>
          </ac:picMkLst>
        </pc:picChg>
        <pc:picChg chg="add mod">
          <ac:chgData name="Z545623 Zi" userId="1dc190da7620b809" providerId="LiveId" clId="{11695E3D-0D7A-480A-8D5B-CD8DA51F22C3}" dt="2021-04-10T18:08:34.202" v="158"/>
          <ac:picMkLst>
            <pc:docMk/>
            <pc:sldMk cId="4251180205" sldId="262"/>
            <ac:picMk id="3" creationId="{A2F69330-E6D6-4213-BCBF-054B26A91DCD}"/>
          </ac:picMkLst>
        </pc:picChg>
      </pc:sldChg>
      <pc:sldChg chg="addSp modSp modTransition">
        <pc:chgData name="Z545623 Zi" userId="1dc190da7620b809" providerId="LiveId" clId="{11695E3D-0D7A-480A-8D5B-CD8DA51F22C3}" dt="2021-04-10T18:09:58.829" v="159"/>
        <pc:sldMkLst>
          <pc:docMk/>
          <pc:sldMk cId="3626179110" sldId="263"/>
        </pc:sldMkLst>
        <pc:picChg chg="add mod">
          <ac:chgData name="Z545623 Zi" userId="1dc190da7620b809" providerId="LiveId" clId="{11695E3D-0D7A-480A-8D5B-CD8DA51F22C3}" dt="2021-04-10T18:09:58.829" v="159"/>
          <ac:picMkLst>
            <pc:docMk/>
            <pc:sldMk cId="3626179110" sldId="263"/>
            <ac:picMk id="2" creationId="{4F3A65DD-37BC-4A6D-B218-DAB72B7C5640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8:20:39.449" v="175"/>
        <pc:sldMkLst>
          <pc:docMk/>
          <pc:sldMk cId="1746319433" sldId="264"/>
        </pc:sldMkLst>
        <pc:picChg chg="add mod modCrop">
          <ac:chgData name="Z545623 Zi" userId="1dc190da7620b809" providerId="LiveId" clId="{11695E3D-0D7A-480A-8D5B-CD8DA51F22C3}" dt="2021-04-10T18:13:57.456" v="169" actId="208"/>
          <ac:picMkLst>
            <pc:docMk/>
            <pc:sldMk cId="1746319433" sldId="264"/>
            <ac:picMk id="2" creationId="{2B6E99F8-6BBC-45A7-9CA7-FEDDB3D60F2D}"/>
          </ac:picMkLst>
        </pc:picChg>
        <pc:picChg chg="add del mod">
          <ac:chgData name="Z545623 Zi" userId="1dc190da7620b809" providerId="LiveId" clId="{11695E3D-0D7A-480A-8D5B-CD8DA51F22C3}" dt="2021-04-10T18:14:54.200" v="171"/>
          <ac:picMkLst>
            <pc:docMk/>
            <pc:sldMk cId="1746319433" sldId="264"/>
            <ac:picMk id="3" creationId="{C70459DF-4035-4C2C-B498-4EC85A3D0FAE}"/>
          </ac:picMkLst>
        </pc:picChg>
        <pc:picChg chg="add del mod">
          <ac:chgData name="Z545623 Zi" userId="1dc190da7620b809" providerId="LiveId" clId="{11695E3D-0D7A-480A-8D5B-CD8DA51F22C3}" dt="2021-04-10T18:16:34.237" v="173"/>
          <ac:picMkLst>
            <pc:docMk/>
            <pc:sldMk cId="1746319433" sldId="264"/>
            <ac:picMk id="4" creationId="{9882957A-3A13-4AA6-8399-68D4A888AB63}"/>
          </ac:picMkLst>
        </pc:picChg>
        <pc:picChg chg="add del mod">
          <ac:chgData name="Z545623 Zi" userId="1dc190da7620b809" providerId="LiveId" clId="{11695E3D-0D7A-480A-8D5B-CD8DA51F22C3}" dt="2021-04-10T18:19:47.380" v="174"/>
          <ac:picMkLst>
            <pc:docMk/>
            <pc:sldMk cId="1746319433" sldId="264"/>
            <ac:picMk id="5" creationId="{EEA46F46-0529-4887-97A2-8D30287365F6}"/>
          </ac:picMkLst>
        </pc:picChg>
        <pc:picChg chg="add mod">
          <ac:chgData name="Z545623 Zi" userId="1dc190da7620b809" providerId="LiveId" clId="{11695E3D-0D7A-480A-8D5B-CD8DA51F22C3}" dt="2021-04-10T18:20:39.449" v="175"/>
          <ac:picMkLst>
            <pc:docMk/>
            <pc:sldMk cId="1746319433" sldId="264"/>
            <ac:picMk id="6" creationId="{17CFB07E-D7AA-4FF8-A7CE-E4DB575AD37A}"/>
          </ac:picMkLst>
        </pc:picChg>
        <pc:picChg chg="mod">
          <ac:chgData name="Z545623 Zi" userId="1dc190da7620b809" providerId="LiveId" clId="{11695E3D-0D7A-480A-8D5B-CD8DA51F22C3}" dt="2021-04-10T18:12:15.550" v="163" actId="1076"/>
          <ac:picMkLst>
            <pc:docMk/>
            <pc:sldMk cId="1746319433" sldId="264"/>
            <ac:picMk id="136" creationId="{00000000-0000-0000-0000-000000000000}"/>
          </ac:picMkLst>
        </pc:picChg>
        <pc:picChg chg="del">
          <ac:chgData name="Z545623 Zi" userId="1dc190da7620b809" providerId="LiveId" clId="{11695E3D-0D7A-480A-8D5B-CD8DA51F22C3}" dt="2021-04-10T18:11:14.038" v="160" actId="21"/>
          <ac:picMkLst>
            <pc:docMk/>
            <pc:sldMk cId="1746319433" sldId="264"/>
            <ac:picMk id="137" creationId="{00000000-0000-0000-0000-000000000000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8:47:59.319" v="203"/>
        <pc:sldMkLst>
          <pc:docMk/>
          <pc:sldMk cId="912810782" sldId="265"/>
        </pc:sldMkLst>
        <pc:picChg chg="add del mod">
          <ac:chgData name="Z545623 Zi" userId="1dc190da7620b809" providerId="LiveId" clId="{11695E3D-0D7A-480A-8D5B-CD8DA51F22C3}" dt="2021-04-10T18:43:25.471" v="200"/>
          <ac:picMkLst>
            <pc:docMk/>
            <pc:sldMk cId="912810782" sldId="265"/>
            <ac:picMk id="2" creationId="{A733127C-0AF5-49F4-BF7A-2D662E07AD87}"/>
          </ac:picMkLst>
        </pc:picChg>
        <pc:picChg chg="add del mod">
          <ac:chgData name="Z545623 Zi" userId="1dc190da7620b809" providerId="LiveId" clId="{11695E3D-0D7A-480A-8D5B-CD8DA51F22C3}" dt="2021-04-10T18:46:49.753" v="202"/>
          <ac:picMkLst>
            <pc:docMk/>
            <pc:sldMk cId="912810782" sldId="265"/>
            <ac:picMk id="3" creationId="{D9824492-1CF0-4980-B8AD-EFB8AB362F67}"/>
          </ac:picMkLst>
        </pc:picChg>
        <pc:picChg chg="add mod">
          <ac:chgData name="Z545623 Zi" userId="1dc190da7620b809" providerId="LiveId" clId="{11695E3D-0D7A-480A-8D5B-CD8DA51F22C3}" dt="2021-04-10T18:47:59.319" v="203"/>
          <ac:picMkLst>
            <pc:docMk/>
            <pc:sldMk cId="912810782" sldId="265"/>
            <ac:picMk id="4" creationId="{2F4F659F-C0D2-47CF-81FC-F561C5BC26DF}"/>
          </ac:picMkLst>
        </pc:picChg>
      </pc:sldChg>
      <pc:sldChg chg="addSp modSp modTransition">
        <pc:chgData name="Z545623 Zi" userId="1dc190da7620b809" providerId="LiveId" clId="{11695E3D-0D7A-480A-8D5B-CD8DA51F22C3}" dt="2021-04-10T18:49:09.965" v="204"/>
        <pc:sldMkLst>
          <pc:docMk/>
          <pc:sldMk cId="3218081901" sldId="266"/>
        </pc:sldMkLst>
        <pc:picChg chg="add mod">
          <ac:chgData name="Z545623 Zi" userId="1dc190da7620b809" providerId="LiveId" clId="{11695E3D-0D7A-480A-8D5B-CD8DA51F22C3}" dt="2021-04-10T18:49:09.965" v="204"/>
          <ac:picMkLst>
            <pc:docMk/>
            <pc:sldMk cId="3218081901" sldId="266"/>
            <ac:picMk id="2" creationId="{7051B5A3-703B-4088-AE33-5B2E7C418BEE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9:25:58.891" v="426" actId="478"/>
        <pc:sldMkLst>
          <pc:docMk/>
          <pc:sldMk cId="0" sldId="267"/>
        </pc:sldMkLst>
        <pc:spChg chg="del">
          <ac:chgData name="Z545623 Zi" userId="1dc190da7620b809" providerId="LiveId" clId="{11695E3D-0D7A-480A-8D5B-CD8DA51F22C3}" dt="2021-04-10T19:25:58.891" v="426" actId="478"/>
          <ac:spMkLst>
            <pc:docMk/>
            <pc:sldMk cId="0" sldId="267"/>
            <ac:spMk id="160" creationId="{00000000-0000-0000-0000-000000000000}"/>
          </ac:spMkLst>
        </pc:spChg>
        <pc:picChg chg="add del mod">
          <ac:chgData name="Z545623 Zi" userId="1dc190da7620b809" providerId="LiveId" clId="{11695E3D-0D7A-480A-8D5B-CD8DA51F22C3}" dt="2021-04-10T17:15:09.889" v="40"/>
          <ac:picMkLst>
            <pc:docMk/>
            <pc:sldMk cId="0" sldId="267"/>
            <ac:picMk id="2" creationId="{1B9EA2BD-EBEE-4208-95AA-DB76AC5669EF}"/>
          </ac:picMkLst>
        </pc:picChg>
        <pc:picChg chg="add del mod">
          <ac:chgData name="Z545623 Zi" userId="1dc190da7620b809" providerId="LiveId" clId="{11695E3D-0D7A-480A-8D5B-CD8DA51F22C3}" dt="2021-04-10T17:15:47.440" v="42"/>
          <ac:picMkLst>
            <pc:docMk/>
            <pc:sldMk cId="0" sldId="267"/>
            <ac:picMk id="3" creationId="{86854E2D-8E7D-4C46-971A-A4034A8F1E02}"/>
          </ac:picMkLst>
        </pc:picChg>
        <pc:picChg chg="add del mod">
          <ac:chgData name="Z545623 Zi" userId="1dc190da7620b809" providerId="LiveId" clId="{11695E3D-0D7A-480A-8D5B-CD8DA51F22C3}" dt="2021-04-10T17:16:48.708" v="44"/>
          <ac:picMkLst>
            <pc:docMk/>
            <pc:sldMk cId="0" sldId="267"/>
            <ac:picMk id="4" creationId="{B4FF10B0-97C3-4001-9751-F3E923FDD9C6}"/>
          </ac:picMkLst>
        </pc:picChg>
        <pc:picChg chg="add del mod">
          <ac:chgData name="Z545623 Zi" userId="1dc190da7620b809" providerId="LiveId" clId="{11695E3D-0D7A-480A-8D5B-CD8DA51F22C3}" dt="2021-04-10T17:17:01.408" v="46"/>
          <ac:picMkLst>
            <pc:docMk/>
            <pc:sldMk cId="0" sldId="267"/>
            <ac:picMk id="5" creationId="{5A529E03-BD78-4601-962F-A5BAE3825082}"/>
          </ac:picMkLst>
        </pc:picChg>
        <pc:picChg chg="add del mod">
          <ac:chgData name="Z545623 Zi" userId="1dc190da7620b809" providerId="LiveId" clId="{11695E3D-0D7A-480A-8D5B-CD8DA51F22C3}" dt="2021-04-10T17:30:40.636" v="63"/>
          <ac:picMkLst>
            <pc:docMk/>
            <pc:sldMk cId="0" sldId="267"/>
            <ac:picMk id="6" creationId="{99786615-134B-43EF-B068-F801EA1F0EE3}"/>
          </ac:picMkLst>
        </pc:picChg>
        <pc:picChg chg="add del mod">
          <ac:chgData name="Z545623 Zi" userId="1dc190da7620b809" providerId="LiveId" clId="{11695E3D-0D7A-480A-8D5B-CD8DA51F22C3}" dt="2021-04-10T17:31:34.017" v="65"/>
          <ac:picMkLst>
            <pc:docMk/>
            <pc:sldMk cId="0" sldId="267"/>
            <ac:picMk id="8" creationId="{D36C9781-AFA5-4503-970C-97147228B88D}"/>
          </ac:picMkLst>
        </pc:picChg>
        <pc:picChg chg="add del mod">
          <ac:chgData name="Z545623 Zi" userId="1dc190da7620b809" providerId="LiveId" clId="{11695E3D-0D7A-480A-8D5B-CD8DA51F22C3}" dt="2021-04-10T17:32:11.468" v="67"/>
          <ac:picMkLst>
            <pc:docMk/>
            <pc:sldMk cId="0" sldId="267"/>
            <ac:picMk id="9" creationId="{BF649A80-F215-4E4A-80F7-75873F9F0263}"/>
          </ac:picMkLst>
        </pc:picChg>
        <pc:picChg chg="add mod">
          <ac:chgData name="Z545623 Zi" userId="1dc190da7620b809" providerId="LiveId" clId="{11695E3D-0D7A-480A-8D5B-CD8DA51F22C3}" dt="2021-04-10T17:32:54.823" v="68"/>
          <ac:picMkLst>
            <pc:docMk/>
            <pc:sldMk cId="0" sldId="267"/>
            <ac:picMk id="10" creationId="{BC693369-2A19-41D7-A7E2-1A154DDF475C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7:21:07.512" v="50"/>
        <pc:sldMkLst>
          <pc:docMk/>
          <pc:sldMk cId="0" sldId="268"/>
        </pc:sldMkLst>
        <pc:picChg chg="add del mod">
          <ac:chgData name="Z545623 Zi" userId="1dc190da7620b809" providerId="LiveId" clId="{11695E3D-0D7A-480A-8D5B-CD8DA51F22C3}" dt="2021-04-10T17:18:55.539" v="49"/>
          <ac:picMkLst>
            <pc:docMk/>
            <pc:sldMk cId="0" sldId="268"/>
            <ac:picMk id="2" creationId="{4E1919EC-9C40-42F4-9C2B-9367ACA824FA}"/>
          </ac:picMkLst>
        </pc:picChg>
        <pc:picChg chg="add mod">
          <ac:chgData name="Z545623 Zi" userId="1dc190da7620b809" providerId="LiveId" clId="{11695E3D-0D7A-480A-8D5B-CD8DA51F22C3}" dt="2021-04-10T17:21:07.512" v="50"/>
          <ac:picMkLst>
            <pc:docMk/>
            <pc:sldMk cId="0" sldId="268"/>
            <ac:picMk id="3" creationId="{848C6698-7E62-445F-A847-D05B141F3666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7:23:43.312" v="53"/>
        <pc:sldMkLst>
          <pc:docMk/>
          <pc:sldMk cId="0" sldId="269"/>
        </pc:sldMkLst>
        <pc:picChg chg="add del mod">
          <ac:chgData name="Z545623 Zi" userId="1dc190da7620b809" providerId="LiveId" clId="{11695E3D-0D7A-480A-8D5B-CD8DA51F22C3}" dt="2021-04-10T17:21:56.156" v="52"/>
          <ac:picMkLst>
            <pc:docMk/>
            <pc:sldMk cId="0" sldId="269"/>
            <ac:picMk id="2" creationId="{B8B59425-CA32-4162-8424-2DC79DEA1B77}"/>
          </ac:picMkLst>
        </pc:picChg>
        <pc:picChg chg="add mod">
          <ac:chgData name="Z545623 Zi" userId="1dc190da7620b809" providerId="LiveId" clId="{11695E3D-0D7A-480A-8D5B-CD8DA51F22C3}" dt="2021-04-10T17:23:43.312" v="53"/>
          <ac:picMkLst>
            <pc:docMk/>
            <pc:sldMk cId="0" sldId="269"/>
            <ac:picMk id="3" creationId="{1C6DDFF3-F4F1-4997-A29D-9C26A0805E5C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7:28:51.052" v="62"/>
        <pc:sldMkLst>
          <pc:docMk/>
          <pc:sldMk cId="0" sldId="270"/>
        </pc:sldMkLst>
        <pc:picChg chg="add del mod">
          <ac:chgData name="Z545623 Zi" userId="1dc190da7620b809" providerId="LiveId" clId="{11695E3D-0D7A-480A-8D5B-CD8DA51F22C3}" dt="2021-04-10T17:26:37.420" v="57"/>
          <ac:picMkLst>
            <pc:docMk/>
            <pc:sldMk cId="0" sldId="270"/>
            <ac:picMk id="2" creationId="{0CECCE11-BABA-427B-96D9-FBD80195BF74}"/>
          </ac:picMkLst>
        </pc:picChg>
        <pc:picChg chg="add del mod">
          <ac:chgData name="Z545623 Zi" userId="1dc190da7620b809" providerId="LiveId" clId="{11695E3D-0D7A-480A-8D5B-CD8DA51F22C3}" dt="2021-04-10T17:26:56.034" v="59"/>
          <ac:picMkLst>
            <pc:docMk/>
            <pc:sldMk cId="0" sldId="270"/>
            <ac:picMk id="3" creationId="{235CDC7E-8B97-43B5-A4F0-2DFE660B714E}"/>
          </ac:picMkLst>
        </pc:picChg>
        <pc:picChg chg="add del mod">
          <ac:chgData name="Z545623 Zi" userId="1dc190da7620b809" providerId="LiveId" clId="{11695E3D-0D7A-480A-8D5B-CD8DA51F22C3}" dt="2021-04-10T17:27:59.469" v="61"/>
          <ac:picMkLst>
            <pc:docMk/>
            <pc:sldMk cId="0" sldId="270"/>
            <ac:picMk id="4" creationId="{5EEE1CA4-368C-46DD-ADAF-BB09F69865C5}"/>
          </ac:picMkLst>
        </pc:picChg>
        <pc:picChg chg="add mod">
          <ac:chgData name="Z545623 Zi" userId="1dc190da7620b809" providerId="LiveId" clId="{11695E3D-0D7A-480A-8D5B-CD8DA51F22C3}" dt="2021-04-10T17:28:51.052" v="62"/>
          <ac:picMkLst>
            <pc:docMk/>
            <pc:sldMk cId="0" sldId="270"/>
            <ac:picMk id="5" creationId="{235312F4-F185-4868-B26A-187787870558}"/>
          </ac:picMkLst>
        </pc:picChg>
      </pc:sldChg>
      <pc:sldChg chg="addSp modSp ord modTransition">
        <pc:chgData name="Z545623 Zi" userId="1dc190da7620b809" providerId="LiveId" clId="{11695E3D-0D7A-480A-8D5B-CD8DA51F22C3}" dt="2021-04-10T17:26:06.140" v="55"/>
        <pc:sldMkLst>
          <pc:docMk/>
          <pc:sldMk cId="0" sldId="271"/>
        </pc:sldMkLst>
        <pc:picChg chg="add mod">
          <ac:chgData name="Z545623 Zi" userId="1dc190da7620b809" providerId="LiveId" clId="{11695E3D-0D7A-480A-8D5B-CD8DA51F22C3}" dt="2021-04-10T17:25:07.971" v="54"/>
          <ac:picMkLst>
            <pc:docMk/>
            <pc:sldMk cId="0" sldId="271"/>
            <ac:picMk id="2" creationId="{864955CB-F0C5-47D2-847C-1F5D0C1565E1}"/>
          </ac:picMkLst>
        </pc:picChg>
      </pc:sldChg>
      <pc:sldChg chg="addSp delSp modSp modTransition modAnim">
        <pc:chgData name="Z545623 Zi" userId="1dc190da7620b809" providerId="LiveId" clId="{11695E3D-0D7A-480A-8D5B-CD8DA51F22C3}" dt="2021-04-11T11:32:20.178" v="465" actId="2"/>
        <pc:sldMkLst>
          <pc:docMk/>
          <pc:sldMk cId="2427915153" sldId="276"/>
        </pc:sldMkLst>
        <pc:spChg chg="mod">
          <ac:chgData name="Z545623 Zi" userId="1dc190da7620b809" providerId="LiveId" clId="{11695E3D-0D7A-480A-8D5B-CD8DA51F22C3}" dt="2021-04-10T19:02:06.580" v="232" actId="20577"/>
          <ac:spMkLst>
            <pc:docMk/>
            <pc:sldMk cId="2427915153" sldId="276"/>
            <ac:spMk id="3" creationId="{394CA145-5FD3-4EFE-9C9F-2FA44B489A4A}"/>
          </ac:spMkLst>
        </pc:spChg>
        <pc:spChg chg="mod">
          <ac:chgData name="Z545623 Zi" userId="1dc190da7620b809" providerId="LiveId" clId="{11695E3D-0D7A-480A-8D5B-CD8DA51F22C3}" dt="2021-04-11T11:32:20.178" v="465" actId="2"/>
          <ac:spMkLst>
            <pc:docMk/>
            <pc:sldMk cId="2427915153" sldId="276"/>
            <ac:spMk id="5" creationId="{164B3301-6A03-43E0-A563-07BEB2D54276}"/>
          </ac:spMkLst>
        </pc:spChg>
        <pc:picChg chg="add del mod">
          <ac:chgData name="Z545623 Zi" userId="1dc190da7620b809" providerId="LiveId" clId="{11695E3D-0D7A-480A-8D5B-CD8DA51F22C3}" dt="2021-04-10T19:01:02.266" v="209"/>
          <ac:picMkLst>
            <pc:docMk/>
            <pc:sldMk cId="2427915153" sldId="276"/>
            <ac:picMk id="6" creationId="{BFDE1BBF-629C-4C07-9373-FEBCC66829D6}"/>
          </ac:picMkLst>
        </pc:picChg>
        <pc:picChg chg="add del mod">
          <ac:chgData name="Z545623 Zi" userId="1dc190da7620b809" providerId="LiveId" clId="{11695E3D-0D7A-480A-8D5B-CD8DA51F22C3}" dt="2021-04-10T19:02:52.598" v="234"/>
          <ac:picMkLst>
            <pc:docMk/>
            <pc:sldMk cId="2427915153" sldId="276"/>
            <ac:picMk id="7" creationId="{353BF824-76C6-4F2A-A722-744DEB7AFB95}"/>
          </ac:picMkLst>
        </pc:picChg>
        <pc:picChg chg="add mod">
          <ac:chgData name="Z545623 Zi" userId="1dc190da7620b809" providerId="LiveId" clId="{11695E3D-0D7A-480A-8D5B-CD8DA51F22C3}" dt="2021-04-10T19:04:41.440" v="235"/>
          <ac:picMkLst>
            <pc:docMk/>
            <pc:sldMk cId="2427915153" sldId="276"/>
            <ac:picMk id="8" creationId="{A82ECC46-67C0-4347-932C-8168EC07751D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9:28:14.108" v="463" actId="20577"/>
        <pc:sldMkLst>
          <pc:docMk/>
          <pc:sldMk cId="546132904" sldId="277"/>
        </pc:sldMkLst>
        <pc:spChg chg="mod">
          <ac:chgData name="Z545623 Zi" userId="1dc190da7620b809" providerId="LiveId" clId="{11695E3D-0D7A-480A-8D5B-CD8DA51F22C3}" dt="2021-04-10T19:28:14.108" v="463" actId="20577"/>
          <ac:spMkLst>
            <pc:docMk/>
            <pc:sldMk cId="546132904" sldId="277"/>
            <ac:spMk id="3" creationId="{84ADEB6B-163C-46F0-BFD5-C86B239F0632}"/>
          </ac:spMkLst>
        </pc:spChg>
        <pc:picChg chg="add del mod">
          <ac:chgData name="Z545623 Zi" userId="1dc190da7620b809" providerId="LiveId" clId="{11695E3D-0D7A-480A-8D5B-CD8DA51F22C3}" dt="2021-04-10T19:06:33.996" v="237"/>
          <ac:picMkLst>
            <pc:docMk/>
            <pc:sldMk cId="546132904" sldId="277"/>
            <ac:picMk id="6" creationId="{BB5EC2B0-6248-44EA-9D50-7A98562888FE}"/>
          </ac:picMkLst>
        </pc:picChg>
        <pc:picChg chg="add mod">
          <ac:chgData name="Z545623 Zi" userId="1dc190da7620b809" providerId="LiveId" clId="{11695E3D-0D7A-480A-8D5B-CD8DA51F22C3}" dt="2021-04-10T19:07:10.371" v="238"/>
          <ac:picMkLst>
            <pc:docMk/>
            <pc:sldMk cId="546132904" sldId="277"/>
            <ac:picMk id="7" creationId="{4A23A11B-0A3A-4451-8DB7-D0E71D995A5C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9:18:24.340" v="386" actId="20577"/>
        <pc:sldMkLst>
          <pc:docMk/>
          <pc:sldMk cId="3096818813" sldId="278"/>
        </pc:sldMkLst>
        <pc:spChg chg="mod">
          <ac:chgData name="Z545623 Zi" userId="1dc190da7620b809" providerId="LiveId" clId="{11695E3D-0D7A-480A-8D5B-CD8DA51F22C3}" dt="2021-04-10T19:18:24.340" v="386" actId="20577"/>
          <ac:spMkLst>
            <pc:docMk/>
            <pc:sldMk cId="3096818813" sldId="278"/>
            <ac:spMk id="3" creationId="{1F534AB9-98CA-4EC7-8D63-C865508D119A}"/>
          </ac:spMkLst>
        </pc:spChg>
        <pc:picChg chg="add del mod">
          <ac:chgData name="Z545623 Zi" userId="1dc190da7620b809" providerId="LiveId" clId="{11695E3D-0D7A-480A-8D5B-CD8DA51F22C3}" dt="2021-04-10T19:15:47.677" v="378"/>
          <ac:picMkLst>
            <pc:docMk/>
            <pc:sldMk cId="3096818813" sldId="278"/>
            <ac:picMk id="2" creationId="{F21DD7D0-5907-4AC3-B53A-D18E4B16138F}"/>
          </ac:picMkLst>
        </pc:picChg>
        <pc:picChg chg="add mod">
          <ac:chgData name="Z545623 Zi" userId="1dc190da7620b809" providerId="LiveId" clId="{11695E3D-0D7A-480A-8D5B-CD8DA51F22C3}" dt="2021-04-10T19:16:57.977" v="379"/>
          <ac:picMkLst>
            <pc:docMk/>
            <pc:sldMk cId="3096818813" sldId="278"/>
            <ac:picMk id="6" creationId="{793F5632-6C2C-4699-945F-BEDDDA2DCB2B}"/>
          </ac:picMkLst>
        </pc:picChg>
      </pc:sldChg>
      <pc:sldChg chg="addSp modSp modTransition">
        <pc:chgData name="Z545623 Zi" userId="1dc190da7620b809" providerId="LiveId" clId="{11695E3D-0D7A-480A-8D5B-CD8DA51F22C3}" dt="2021-04-10T18:53:11.151" v="205"/>
        <pc:sldMkLst>
          <pc:docMk/>
          <pc:sldMk cId="3526492944" sldId="279"/>
        </pc:sldMkLst>
        <pc:picChg chg="add mod">
          <ac:chgData name="Z545623 Zi" userId="1dc190da7620b809" providerId="LiveId" clId="{11695E3D-0D7A-480A-8D5B-CD8DA51F22C3}" dt="2021-04-10T18:53:11.151" v="205"/>
          <ac:picMkLst>
            <pc:docMk/>
            <pc:sldMk cId="3526492944" sldId="279"/>
            <ac:picMk id="5" creationId="{EE63002C-8E97-4D9E-8B0E-7DBFB1FA2CAE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8:05:19.853" v="155"/>
        <pc:sldMkLst>
          <pc:docMk/>
          <pc:sldMk cId="2259829861" sldId="298"/>
        </pc:sldMkLst>
        <pc:picChg chg="add del mod">
          <ac:chgData name="Z545623 Zi" userId="1dc190da7620b809" providerId="LiveId" clId="{11695E3D-0D7A-480A-8D5B-CD8DA51F22C3}" dt="2021-04-10T17:52:31.974" v="140"/>
          <ac:picMkLst>
            <pc:docMk/>
            <pc:sldMk cId="2259829861" sldId="298"/>
            <ac:picMk id="3" creationId="{E477A1C5-9680-4343-A3F5-0F0D6A43516E}"/>
          </ac:picMkLst>
        </pc:picChg>
        <pc:picChg chg="add del mod">
          <ac:chgData name="Z545623 Zi" userId="1dc190da7620b809" providerId="LiveId" clId="{11695E3D-0D7A-480A-8D5B-CD8DA51F22C3}" dt="2021-04-10T17:52:45.959" v="142"/>
          <ac:picMkLst>
            <pc:docMk/>
            <pc:sldMk cId="2259829861" sldId="298"/>
            <ac:picMk id="4" creationId="{88FEEB62-B79A-4722-8807-DF9494B7E832}"/>
          </ac:picMkLst>
        </pc:picChg>
        <pc:picChg chg="add del mod">
          <ac:chgData name="Z545623 Zi" userId="1dc190da7620b809" providerId="LiveId" clId="{11695E3D-0D7A-480A-8D5B-CD8DA51F22C3}" dt="2021-04-10T17:53:11.774" v="144"/>
          <ac:picMkLst>
            <pc:docMk/>
            <pc:sldMk cId="2259829861" sldId="298"/>
            <ac:picMk id="5" creationId="{D2E97CE9-B79E-4004-8516-12987116035C}"/>
          </ac:picMkLst>
        </pc:picChg>
        <pc:picChg chg="add del mod">
          <ac:chgData name="Z545623 Zi" userId="1dc190da7620b809" providerId="LiveId" clId="{11695E3D-0D7A-480A-8D5B-CD8DA51F22C3}" dt="2021-04-10T17:54:00.709" v="146"/>
          <ac:picMkLst>
            <pc:docMk/>
            <pc:sldMk cId="2259829861" sldId="298"/>
            <ac:picMk id="6" creationId="{89FCDB98-5D87-4995-9A8B-18BE0F88A8AD}"/>
          </ac:picMkLst>
        </pc:picChg>
        <pc:picChg chg="add del mod">
          <ac:chgData name="Z545623 Zi" userId="1dc190da7620b809" providerId="LiveId" clId="{11695E3D-0D7A-480A-8D5B-CD8DA51F22C3}" dt="2021-04-10T17:55:05.574" v="148"/>
          <ac:picMkLst>
            <pc:docMk/>
            <pc:sldMk cId="2259829861" sldId="298"/>
            <ac:picMk id="8" creationId="{6F7F0CDC-45BE-44BD-ADD2-BFE96AC9E153}"/>
          </ac:picMkLst>
        </pc:picChg>
        <pc:picChg chg="add del mod">
          <ac:chgData name="Z545623 Zi" userId="1dc190da7620b809" providerId="LiveId" clId="{11695E3D-0D7A-480A-8D5B-CD8DA51F22C3}" dt="2021-04-10T18:00:33.056" v="150"/>
          <ac:picMkLst>
            <pc:docMk/>
            <pc:sldMk cId="2259829861" sldId="298"/>
            <ac:picMk id="9" creationId="{FDE7FEEB-0B6C-43E7-84B2-E34B72AF3C16}"/>
          </ac:picMkLst>
        </pc:picChg>
        <pc:picChg chg="add del mod">
          <ac:chgData name="Z545623 Zi" userId="1dc190da7620b809" providerId="LiveId" clId="{11695E3D-0D7A-480A-8D5B-CD8DA51F22C3}" dt="2021-04-10T18:03:00.862" v="152"/>
          <ac:picMkLst>
            <pc:docMk/>
            <pc:sldMk cId="2259829861" sldId="298"/>
            <ac:picMk id="10" creationId="{FC03C9E9-7084-453C-893F-F887F0BCC256}"/>
          </ac:picMkLst>
        </pc:picChg>
        <pc:picChg chg="add del mod">
          <ac:chgData name="Z545623 Zi" userId="1dc190da7620b809" providerId="LiveId" clId="{11695E3D-0D7A-480A-8D5B-CD8DA51F22C3}" dt="2021-04-10T18:03:52.039" v="154"/>
          <ac:picMkLst>
            <pc:docMk/>
            <pc:sldMk cId="2259829861" sldId="298"/>
            <ac:picMk id="11" creationId="{1116C9B8-A20D-44B5-91ED-2D06A9A740C3}"/>
          </ac:picMkLst>
        </pc:picChg>
        <pc:picChg chg="add mod">
          <ac:chgData name="Z545623 Zi" userId="1dc190da7620b809" providerId="LiveId" clId="{11695E3D-0D7A-480A-8D5B-CD8DA51F22C3}" dt="2021-04-10T18:05:19.853" v="155"/>
          <ac:picMkLst>
            <pc:docMk/>
            <pc:sldMk cId="2259829861" sldId="298"/>
            <ac:picMk id="12" creationId="{687E13A3-084E-44F8-B800-FDB252282455}"/>
          </ac:picMkLst>
        </pc:picChg>
      </pc:sldChg>
      <pc:sldChg chg="addSp modSp modTransition">
        <pc:chgData name="Z545623 Zi" userId="1dc190da7620b809" providerId="LiveId" clId="{11695E3D-0D7A-480A-8D5B-CD8DA51F22C3}" dt="2021-04-11T11:32:17.704" v="464" actId="2"/>
        <pc:sldMkLst>
          <pc:docMk/>
          <pc:sldMk cId="2751042460" sldId="299"/>
        </pc:sldMkLst>
        <pc:spChg chg="mod">
          <ac:chgData name="Z545623 Zi" userId="1dc190da7620b809" providerId="LiveId" clId="{11695E3D-0D7A-480A-8D5B-CD8DA51F22C3}" dt="2021-04-11T11:32:17.704" v="464" actId="2"/>
          <ac:spMkLst>
            <pc:docMk/>
            <pc:sldMk cId="2751042460" sldId="299"/>
            <ac:spMk id="3" creationId="{46A27B36-75A3-48FB-B7E6-7DC3CD5586BF}"/>
          </ac:spMkLst>
        </pc:spChg>
        <pc:picChg chg="add mod">
          <ac:chgData name="Z545623 Zi" userId="1dc190da7620b809" providerId="LiveId" clId="{11695E3D-0D7A-480A-8D5B-CD8DA51F22C3}" dt="2021-04-10T18:54:17.201" v="206"/>
          <ac:picMkLst>
            <pc:docMk/>
            <pc:sldMk cId="2751042460" sldId="299"/>
            <ac:picMk id="2" creationId="{85C05248-76DF-4506-8D79-77B24F5C6B2D}"/>
          </ac:picMkLst>
        </pc:picChg>
      </pc:sldChg>
      <pc:sldChg chg="addSp modSp modTransition">
        <pc:chgData name="Z545623 Zi" userId="1dc190da7620b809" providerId="LiveId" clId="{11695E3D-0D7A-480A-8D5B-CD8DA51F22C3}" dt="2021-04-11T11:32:52.303" v="473" actId="20577"/>
        <pc:sldMkLst>
          <pc:docMk/>
          <pc:sldMk cId="227390151" sldId="300"/>
        </pc:sldMkLst>
        <pc:spChg chg="mod">
          <ac:chgData name="Z545623 Zi" userId="1dc190da7620b809" providerId="LiveId" clId="{11695E3D-0D7A-480A-8D5B-CD8DA51F22C3}" dt="2021-04-11T11:32:52.303" v="473" actId="20577"/>
          <ac:spMkLst>
            <pc:docMk/>
            <pc:sldMk cId="227390151" sldId="300"/>
            <ac:spMk id="3" creationId="{705C0635-7308-4D2C-9892-28546B13A774}"/>
          </ac:spMkLst>
        </pc:spChg>
        <pc:picChg chg="add mod">
          <ac:chgData name="Z545623 Zi" userId="1dc190da7620b809" providerId="LiveId" clId="{11695E3D-0D7A-480A-8D5B-CD8DA51F22C3}" dt="2021-04-10T18:55:49.007" v="207"/>
          <ac:picMkLst>
            <pc:docMk/>
            <pc:sldMk cId="227390151" sldId="300"/>
            <ac:picMk id="2" creationId="{DC3E8E1D-4780-4294-AFD0-C932A915A969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7:39:10.892" v="71"/>
        <pc:sldMkLst>
          <pc:docMk/>
          <pc:sldMk cId="578512426" sldId="301"/>
        </pc:sldMkLst>
        <pc:spChg chg="mod">
          <ac:chgData name="Z545623 Zi" userId="1dc190da7620b809" providerId="LiveId" clId="{11695E3D-0D7A-480A-8D5B-CD8DA51F22C3}" dt="2021-04-09T16:34:18.259" v="5" actId="27636"/>
          <ac:spMkLst>
            <pc:docMk/>
            <pc:sldMk cId="578512426" sldId="301"/>
            <ac:spMk id="5" creationId="{34A08A6A-F568-43A5-BF3C-1F90E26655E6}"/>
          </ac:spMkLst>
        </pc:spChg>
        <pc:picChg chg="add del mod">
          <ac:chgData name="Z545623 Zi" userId="1dc190da7620b809" providerId="LiveId" clId="{11695E3D-0D7A-480A-8D5B-CD8DA51F22C3}" dt="2021-04-10T17:38:14.613" v="70"/>
          <ac:picMkLst>
            <pc:docMk/>
            <pc:sldMk cId="578512426" sldId="301"/>
            <ac:picMk id="2" creationId="{A239E69F-D438-4D0B-965B-0B47ED3ED690}"/>
          </ac:picMkLst>
        </pc:picChg>
        <pc:picChg chg="add mod">
          <ac:chgData name="Z545623 Zi" userId="1dc190da7620b809" providerId="LiveId" clId="{11695E3D-0D7A-480A-8D5B-CD8DA51F22C3}" dt="2021-04-10T17:39:10.892" v="71"/>
          <ac:picMkLst>
            <pc:docMk/>
            <pc:sldMk cId="578512426" sldId="301"/>
            <ac:picMk id="4" creationId="{CF16877D-12EF-4906-BB6D-D7B0CC27C197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7:45:59.276" v="138"/>
        <pc:sldMkLst>
          <pc:docMk/>
          <pc:sldMk cId="972727163" sldId="302"/>
        </pc:sldMkLst>
        <pc:spChg chg="mod">
          <ac:chgData name="Z545623 Zi" userId="1dc190da7620b809" providerId="LiveId" clId="{11695E3D-0D7A-480A-8D5B-CD8DA51F22C3}" dt="2021-04-10T17:44:58.816" v="136" actId="20577"/>
          <ac:spMkLst>
            <pc:docMk/>
            <pc:sldMk cId="972727163" sldId="302"/>
            <ac:spMk id="3" creationId="{ED1DFAA7-A7DF-47D6-87F1-5172B503110E}"/>
          </ac:spMkLst>
        </pc:spChg>
        <pc:picChg chg="add del mod">
          <ac:chgData name="Z545623 Zi" userId="1dc190da7620b809" providerId="LiveId" clId="{11695E3D-0D7A-480A-8D5B-CD8DA51F22C3}" dt="2021-04-10T17:45:12.980" v="137"/>
          <ac:picMkLst>
            <pc:docMk/>
            <pc:sldMk cId="972727163" sldId="302"/>
            <ac:picMk id="2" creationId="{9D01EA07-23A8-4434-968A-995443D3E7CD}"/>
          </ac:picMkLst>
        </pc:picChg>
        <pc:picChg chg="add mod">
          <ac:chgData name="Z545623 Zi" userId="1dc190da7620b809" providerId="LiveId" clId="{11695E3D-0D7A-480A-8D5B-CD8DA51F22C3}" dt="2021-04-10T17:45:59.276" v="138"/>
          <ac:picMkLst>
            <pc:docMk/>
            <pc:sldMk cId="972727163" sldId="302"/>
            <ac:picMk id="4" creationId="{7F50B186-159A-4D1F-9659-59DCD815408F}"/>
          </ac:picMkLst>
        </pc:picChg>
      </pc:sldChg>
      <pc:sldChg chg="addSp delSp modSp modTransition modAnim">
        <pc:chgData name="Z545623 Zi" userId="1dc190da7620b809" providerId="LiveId" clId="{11695E3D-0D7A-480A-8D5B-CD8DA51F22C3}" dt="2021-04-10T18:33:17.663" v="182" actId="14100"/>
        <pc:sldMkLst>
          <pc:docMk/>
          <pc:sldMk cId="345159211" sldId="303"/>
        </pc:sldMkLst>
        <pc:picChg chg="add del mod">
          <ac:chgData name="Z545623 Zi" userId="1dc190da7620b809" providerId="LiveId" clId="{11695E3D-0D7A-480A-8D5B-CD8DA51F22C3}" dt="2021-04-10T18:26:34.461" v="177"/>
          <ac:picMkLst>
            <pc:docMk/>
            <pc:sldMk cId="345159211" sldId="303"/>
            <ac:picMk id="2" creationId="{303EEBD1-2FEE-499F-8617-96DAAA295A53}"/>
          </ac:picMkLst>
        </pc:picChg>
        <pc:picChg chg="add del mod">
          <ac:chgData name="Z545623 Zi" userId="1dc190da7620b809" providerId="LiveId" clId="{11695E3D-0D7A-480A-8D5B-CD8DA51F22C3}" dt="2021-04-10T18:30:29.111" v="179"/>
          <ac:picMkLst>
            <pc:docMk/>
            <pc:sldMk cId="345159211" sldId="303"/>
            <ac:picMk id="4" creationId="{E5EA800E-23B9-4B87-8925-86DF16717B83}"/>
          </ac:picMkLst>
        </pc:picChg>
        <pc:picChg chg="add mod">
          <ac:chgData name="Z545623 Zi" userId="1dc190da7620b809" providerId="LiveId" clId="{11695E3D-0D7A-480A-8D5B-CD8DA51F22C3}" dt="2021-04-10T18:31:52.696" v="180"/>
          <ac:picMkLst>
            <pc:docMk/>
            <pc:sldMk cId="345159211" sldId="303"/>
            <ac:picMk id="5" creationId="{43CBF495-97CE-4621-AC75-4D760AAEC77B}"/>
          </ac:picMkLst>
        </pc:picChg>
        <pc:picChg chg="mod">
          <ac:chgData name="Z545623 Zi" userId="1dc190da7620b809" providerId="LiveId" clId="{11695E3D-0D7A-480A-8D5B-CD8DA51F22C3}" dt="2021-04-10T18:33:17.663" v="182" actId="14100"/>
          <ac:picMkLst>
            <pc:docMk/>
            <pc:sldMk cId="345159211" sldId="303"/>
            <ac:picMk id="13" creationId="{6752F5FF-B1E9-4CE5-AF99-3FE8BF65EA01}"/>
          </ac:picMkLst>
        </pc:picChg>
      </pc:sldChg>
      <pc:sldChg chg="addSp modSp modTransition">
        <pc:chgData name="Z545623 Zi" userId="1dc190da7620b809" providerId="LiveId" clId="{11695E3D-0D7A-480A-8D5B-CD8DA51F22C3}" dt="2021-04-10T18:40:09.404" v="198" actId="20577"/>
        <pc:sldMkLst>
          <pc:docMk/>
          <pc:sldMk cId="3655137585" sldId="304"/>
        </pc:sldMkLst>
        <pc:graphicFrameChg chg="modGraphic">
          <ac:chgData name="Z545623 Zi" userId="1dc190da7620b809" providerId="LiveId" clId="{11695E3D-0D7A-480A-8D5B-CD8DA51F22C3}" dt="2021-04-10T18:40:09.404" v="198" actId="20577"/>
          <ac:graphicFrameMkLst>
            <pc:docMk/>
            <pc:sldMk cId="3655137585" sldId="304"/>
            <ac:graphicFrameMk id="10" creationId="{249832F2-7DDD-4A45-B807-713CB4D4EC78}"/>
          </ac:graphicFrameMkLst>
        </pc:graphicFrameChg>
        <pc:picChg chg="add mod">
          <ac:chgData name="Z545623 Zi" userId="1dc190da7620b809" providerId="LiveId" clId="{11695E3D-0D7A-480A-8D5B-CD8DA51F22C3}" dt="2021-04-10T18:35:05.826" v="183"/>
          <ac:picMkLst>
            <pc:docMk/>
            <pc:sldMk cId="3655137585" sldId="304"/>
            <ac:picMk id="2" creationId="{274172A6-15FA-4EA3-BEA5-CEBAFF3003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e33b673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ce33b673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e33b67347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e33b67347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e33b67347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ce33b67347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e33b6734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e33b67347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638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e33b6734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e33b6734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914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e33b67347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e33b673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5620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540249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972693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e33b67347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ce33b67347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580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e33b67347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e33b67347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4528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37345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e33b6734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e33b6734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223736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26442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e33b67347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e33b67347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e33b67347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e33b67347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e33b6734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e33b6734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e33b67347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e33b67347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e33b6734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e33b67347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e33b6734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e33b6734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e33b67347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e33b67347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390531" y="1998871"/>
            <a:ext cx="8572500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650" tIns="24800" rIns="49650" bIns="24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УРОКА:</a:t>
            </a:r>
            <a:r>
              <a:rPr lang="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Г.Х. Андерсен «Снежная королева»(Урок 1)</a:t>
            </a:r>
            <a:r>
              <a:rPr lang="ru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Раздел: «</a:t>
            </a:r>
            <a:r>
              <a:rPr lang="r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Герои и антигерои: реальность и выдуманные истории»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Русский язык и литература, 6 класс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i="0" u="none" strike="noStrike" cap="none" dirty="0" smtClean="0">
                <a:solidFill>
                  <a:srgbClr val="090F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1" name="Google Shape;61;p14"/>
          <p:cNvCxnSpPr/>
          <p:nvPr/>
        </p:nvCxnSpPr>
        <p:spPr>
          <a:xfrm>
            <a:off x="1215600" y="4222017"/>
            <a:ext cx="6712800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EF326759-1A78-425A-80F1-C8D774B76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8"/>
    </mc:Choice>
    <mc:Fallback xmlns="">
      <p:transition spd="slow" advTm="2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1125" y="967025"/>
            <a:ext cx="4382750" cy="320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5632348" y="4279591"/>
            <a:ext cx="255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музее Г.Х. Андерсена</a:t>
            </a: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350" y="967025"/>
            <a:ext cx="3777600" cy="320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667188" y="4279591"/>
            <a:ext cx="377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 Г.Х. Андерсена в г.Копенгагене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64955CB-F0C5-47D2-847C-1F5D0C156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1"/>
    </mc:Choice>
    <mc:Fallback xmlns="">
      <p:transition spd="slow" advTm="1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731" y="262449"/>
            <a:ext cx="3949476" cy="430495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90" name="Google Shape;190;p28"/>
          <p:cNvSpPr txBox="1"/>
          <p:nvPr/>
        </p:nvSpPr>
        <p:spPr>
          <a:xfrm>
            <a:off x="593543" y="4616174"/>
            <a:ext cx="38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 Г.Х.Андерсену в Копенгагене</a:t>
            </a: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7613" y="311225"/>
            <a:ext cx="3949474" cy="43049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92" name="Google Shape;192;p28"/>
          <p:cNvSpPr txBox="1"/>
          <p:nvPr/>
        </p:nvSpPr>
        <p:spPr>
          <a:xfrm>
            <a:off x="5268200" y="4616175"/>
            <a:ext cx="369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 Русалочке в Копенгагене</a:t>
            </a:r>
            <a:endParaRPr sz="1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235312F4-F185-4868-B26A-187787870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5"/>
    </mc:Choice>
    <mc:Fallback xmlns="">
      <p:transition spd="slow" advTm="4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396753F-4FAF-4FD6-AAE0-8A7F34E80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253180" cy="3416400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Кай, Герда, бабушка, Снежная королева, тёплая печь, сказки, сердце,   осколок, кольнула, цветы, зеркало, тролль, дружба, спасение, путь.</a:t>
            </a: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34A08A6A-F568-43A5-BF3C-1F90E26655E6}"/>
              </a:ext>
            </a:extLst>
          </p:cNvPr>
          <p:cNvSpPr txBox="1">
            <a:spLocks/>
          </p:cNvSpPr>
          <p:nvPr/>
        </p:nvSpPr>
        <p:spPr>
          <a:xfrm>
            <a:off x="0" y="97422"/>
            <a:ext cx="9144550" cy="573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spcFirstLastPara="1" wrap="square" lIns="91425" tIns="91425" rIns="91425" bIns="91425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Прочитайте ключевые слова и определите содержание сказки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F16877D-12EF-4906-BB6D-D7B0CC27C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1"/>
    </mc:Choice>
    <mc:Fallback xmlns="">
      <p:transition spd="slow" advTm="4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D1DFAA7-A7DF-47D6-87F1-5172B503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268420" cy="3416400"/>
          </a:xfrm>
        </p:spPr>
        <p:txBody>
          <a:bodyPr/>
          <a:lstStyle/>
          <a:p>
            <a:pPr marL="1397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одном городе жили Кай и Герда. Они дружили друг с другом. В летние дни они любили выращивать цветы, а в зимние вечера  слушать сказки бабушки. Однажды злые тролли , играя с зеркалом, разбили его. Осколок  этого зеркала попал в сердце Каю. Снежная королева  увезла мальчика  в свои владения,  но храбрая Герда отправилась за ним в далекий путь, чтобы его спасти.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A4CD8623-E765-4829-9BA4-67DBADF2F273}"/>
              </a:ext>
            </a:extLst>
          </p:cNvPr>
          <p:cNvSpPr txBox="1">
            <a:spLocks/>
          </p:cNvSpPr>
          <p:nvPr/>
        </p:nvSpPr>
        <p:spPr>
          <a:xfrm>
            <a:off x="0" y="200660"/>
            <a:ext cx="9144550" cy="573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spcFirstLastPara="1" wrap="square" lIns="91425" tIns="91425" rIns="91425" bIns="91425" rtlCol="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 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F50B186-159A-4D1F-9659-59DCD815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3"/>
    </mc:Choice>
    <mc:Fallback xmlns="">
      <p:transition spd="slow" advTm="3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F8CCA-BCF3-4F46-850E-B24B9A6C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079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Задание 3.            </a:t>
            </a: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                                       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>Зеркало и его осколки</a:t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dirty="0"/>
          </a:p>
        </p:txBody>
      </p:sp>
      <p:pic>
        <p:nvPicPr>
          <p:cNvPr id="7172" name="Picture 4" descr="Г-Х. Андерсен &quot;Снежная королева&quot; читать онлайн">
            <a:extLst>
              <a:ext uri="{FF2B5EF4-FFF2-40B4-BE49-F238E27FC236}">
                <a16:creationId xmlns:a16="http://schemas.microsoft.com/office/drawing/2014/main" id="{5C8CD3EA-EDAD-482B-8201-035DC7F5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243037"/>
            <a:ext cx="8520600" cy="34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687E13A3-084E-44F8-B800-FDB252282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20"/>
    </mc:Choice>
    <mc:Fallback xmlns="">
      <p:transition spd="slow" advTm="7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623400" y="170303"/>
            <a:ext cx="85206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Мальчик и девочка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206" y="1152475"/>
            <a:ext cx="3938572" cy="34550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7780" y="1170969"/>
            <a:ext cx="3598295" cy="339790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2F69330-E6D6-4213-BCBF-054B26A91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5"/>
    </mc:Choice>
    <mc:Fallback xmlns="">
      <p:transition spd="slow" advTm="4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7781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Мальчик и девочка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»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/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/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endParaRPr dirty="0"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099" y="1105924"/>
            <a:ext cx="4056776" cy="3462951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2125" y="1105923"/>
            <a:ext cx="4056776" cy="34629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F3A65DD-37BC-4A6D-B218-DAB72B7C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6"/>
    </mc:Choice>
    <mc:Fallback xmlns="">
      <p:transition spd="slow" advTm="3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14914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ru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>Мальчик и девочка</a:t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dirty="0"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6E99F8-6BBC-45A7-9CA7-FEDDB3D60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21"/>
          <a:stretch/>
        </p:blipFill>
        <p:spPr>
          <a:xfrm>
            <a:off x="311699" y="1152474"/>
            <a:ext cx="3999900" cy="34163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5" name="Google Shape;135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2399" y="1152475"/>
            <a:ext cx="3999901" cy="3416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17CFB07E-D7AA-4FF8-A7CE-E4DB575AD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1"/>
    </mc:Choice>
    <mc:Fallback xmlns="">
      <p:transition spd="slow" advTm="2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32F5438-7ABD-406E-AC3D-F70F06C1F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321760" cy="3416400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окном порхали Снежинки. Одна из них, побольше, упала на край цветочного ящика и начала расти, расти, пока наконец не превратилась в женщину, закутанную в тончайший белый тюль, сотканный, казалось, из миллионов снежных звездочек. Она была так прелестна и нежна, но изо льда, из ослепительно сверкающего льда, и все же живая! Глаза ее сияли, как две ясных звезды, но не было в них ни теплоты, ни покоя. Она кивнула мальчику и поманила его рукой.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Кай испугался и спрыгнул со стула. А мимо окна промелькнуло что-то похожее на большую птицу.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85D30FB-3872-4942-B6C4-FFC8BD9C8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527451"/>
              </p:ext>
            </p:extLst>
          </p:nvPr>
        </p:nvGraphicFramePr>
        <p:xfrm>
          <a:off x="703234" y="3188416"/>
          <a:ext cx="7930226" cy="1510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509">
                  <a:extLst>
                    <a:ext uri="{9D8B030D-6E8A-4147-A177-3AD203B41FA5}">
                      <a16:colId xmlns:a16="http://schemas.microsoft.com/office/drawing/2014/main" val="620836515"/>
                    </a:ext>
                  </a:extLst>
                </a:gridCol>
                <a:gridCol w="5299717">
                  <a:extLst>
                    <a:ext uri="{9D8B030D-6E8A-4147-A177-3AD203B41FA5}">
                      <a16:colId xmlns:a16="http://schemas.microsoft.com/office/drawing/2014/main" val="816361591"/>
                    </a:ext>
                  </a:extLst>
                </a:gridCol>
              </a:tblGrid>
              <a:tr h="330633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 Изобразительно-выразительные средства:</a:t>
                      </a:r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из текста: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668800"/>
                  </a:ext>
                </a:extLst>
              </a:tr>
              <a:tr h="33063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сравнения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985106"/>
                  </a:ext>
                </a:extLst>
              </a:tr>
              <a:tr h="33063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метафоры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498439"/>
                  </a:ext>
                </a:extLst>
              </a:tr>
              <a:tr h="33063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эпитеты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791850"/>
                  </a:ext>
                </a:extLst>
              </a:tr>
            </a:tbl>
          </a:graphicData>
        </a:graphic>
      </p:graphicFrame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1AA213C3-10B8-4CC4-97EF-71345CBE8EA5}"/>
              </a:ext>
            </a:extLst>
          </p:cNvPr>
          <p:cNvSpPr txBox="1">
            <a:spLocks/>
          </p:cNvSpPr>
          <p:nvPr/>
        </p:nvSpPr>
        <p:spPr>
          <a:xfrm>
            <a:off x="-550" y="147319"/>
            <a:ext cx="9144550" cy="87555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spcFirstLastPara="1" wrap="square" lIns="91425" tIns="91425" rIns="91425" bIns="91425" rtlCol="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тексте описание Снежной королевы.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изобразительно-выразительные средства помогают вам её себе представить? 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3CBF495-97CE-4621-AC75-4D760AAEC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7"/>
    </mc:Choice>
    <mc:Fallback xmlns="">
      <p:transition spd="slow" advTm="7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F0BBC4BB-B389-44EB-9423-43B50DBD0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947" y="667970"/>
            <a:ext cx="8521150" cy="3416400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окном порхали Снежинки. Одна из них, побольше, упала на край цветочного ящика и начала расти, расти, пока наконец не превратилась 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женщину, закутанную в тончайший белый тюль, сотканный, казалось, из миллионов снежных звездочек. Она была так прелестна и нежна, но изо льда, из ослепительно сверкающего льда, и все же живая! Глаза ее сияли, как две ясных звезды, но не было в них ни теплоты, ни покоя.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кивнула мальчику и поманила его рукой.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Кай испугался и спрыгнул со стула. А мимо окна промелькнуло что-то похожее на большую птицу.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203B356A-BE39-420C-A79D-AA176F88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678"/>
            <a:ext cx="9144000" cy="47094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 fontScale="90000"/>
          </a:bodyPr>
          <a:lstStyle/>
          <a:p>
            <a:pPr lvl="0" algn="ctr">
              <a:buClrTx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249832F2-7DDD-4A45-B807-713CB4D4E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926222"/>
              </p:ext>
            </p:extLst>
          </p:nvPr>
        </p:nvGraphicFramePr>
        <p:xfrm>
          <a:off x="523702" y="2310130"/>
          <a:ext cx="8209395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116">
                  <a:extLst>
                    <a:ext uri="{9D8B030D-6E8A-4147-A177-3AD203B41FA5}">
                      <a16:colId xmlns:a16="http://schemas.microsoft.com/office/drawing/2014/main" val="4061907587"/>
                    </a:ext>
                  </a:extLst>
                </a:gridCol>
                <a:gridCol w="6239279">
                  <a:extLst>
                    <a:ext uri="{9D8B030D-6E8A-4147-A177-3AD203B41FA5}">
                      <a16:colId xmlns:a16="http://schemas.microsoft.com/office/drawing/2014/main" val="3532996123"/>
                    </a:ext>
                  </a:extLst>
                </a:gridCol>
              </a:tblGrid>
              <a:tr h="330633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 Изобразительно-выразительные средства:</a:t>
                      </a:r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из текста: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083196"/>
                  </a:ext>
                </a:extLst>
              </a:tr>
              <a:tr h="33063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сравнения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глаза, как две ясных звезды; что-то похожее на большую птицу</a:t>
                      </a:r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533305"/>
                  </a:ext>
                </a:extLst>
              </a:tr>
              <a:tr h="33063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метафоры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было в них (в глазах) ни теплоты, ни покоя; тюль, сотканный из миллионов  снежных звездочек</a:t>
                      </a:r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999518"/>
                  </a:ext>
                </a:extLst>
              </a:tr>
              <a:tr h="33063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эпитеты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тончайший тюль, снежные звездочки, ясные звезды, ослепительно сверкающего льда</a:t>
                      </a:r>
                      <a:b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643731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74172A6-15FA-4EA3-BEA5-CEBAFF300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17"/>
    </mc:Choice>
    <mc:Fallback xmlns="">
      <p:transition spd="slow" advTm="7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97379" y="95224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Сегодня на уроке вы:</a:t>
            </a:r>
            <a:r>
              <a:rPr lang="ru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знаете о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 </a:t>
            </a:r>
            <a:r>
              <a:rPr lang="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творчеств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 </a:t>
            </a:r>
            <a:r>
              <a:rPr lang="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Г.Х.Андерсена;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познакомитесь со сказкой</a:t>
            </a:r>
            <a:r>
              <a:rPr lang="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«Снежная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оролева».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 сможете: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спрогнозировать содержание сказки по ключевым словам;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определить стилистические особенности текста художественного стиля;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принадлежность текста к типу описание на основе характерных признаков;</a:t>
            </a:r>
            <a:endParaRPr lang="ru-KZ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составить диалог между героями сказки, используя  вопросы высокого и низкого порядка.</a:t>
            </a:r>
            <a:endParaRPr sz="16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0000" lvl="0" indent="-360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82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02AC0581-515B-49E4-B435-B5024EE79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6"/>
    </mc:Choice>
    <mc:Fallback xmlns="">
      <p:transition spd="slow" advTm="3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298810" y="14914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Цветник женщины, умевшей колдовать</a:t>
            </a:r>
            <a:br>
              <a:rPr lang="ru-RU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</a:br>
            <a:endParaRPr dirty="0">
              <a:latin typeface="Bahnschrift SemiLight SemiConde" panose="020B0502040204020203" pitchFamily="34" charset="0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628" y="1152475"/>
            <a:ext cx="4053138" cy="36624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2400" y="1152475"/>
            <a:ext cx="3999900" cy="36624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F4F659F-C0D2-47CF-81FC-F561C5BC2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89"/>
    </mc:Choice>
    <mc:Fallback xmlns="">
      <p:transition spd="slow" advTm="47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11700" y="14266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Цветник женщины, умевшей колдовать</a:t>
            </a:r>
            <a:endParaRPr dirty="0">
              <a:latin typeface="Bahnschrift SemiLight SemiConde" panose="020B0502040204020203" pitchFamily="34" charset="0"/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52475"/>
            <a:ext cx="3999900" cy="369200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2400" y="1152475"/>
            <a:ext cx="3999900" cy="369200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051B5A3-703B-4088-AE33-5B2E7C418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0"/>
    </mc:Choice>
    <mc:Fallback xmlns="">
      <p:transition spd="slow" advTm="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9586-ABAE-42F9-9AB1-E2A39942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97" y="91300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Принц и принцесса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25B1AD-5B43-40BF-86C3-BF4F571E4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98B29F-D400-4B12-85DB-BA2EE86100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148E0E-1714-4CEE-AF6A-AF4077D15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"/>
          <a:stretch/>
        </p:blipFill>
        <p:spPr>
          <a:xfrm>
            <a:off x="311700" y="1044124"/>
            <a:ext cx="3999900" cy="352475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C0713D-532C-487F-9637-D351625C7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400" y="1017725"/>
            <a:ext cx="3999900" cy="355115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EE63002C-8E97-4D9E-8B0E-7DBFB1FA2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4"/>
    </mc:Choice>
    <mc:Fallback xmlns="">
      <p:transition spd="slow" advTm="1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A27B36-75A3-48FB-B7E6-7DC3CD558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1.Составьте диалог между Вороном и Гердой.</a:t>
            </a:r>
          </a:p>
          <a:p>
            <a:pPr marL="139700" indent="0">
              <a:buNone/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Используйте вопросы высокого и низкого порядка. </a:t>
            </a:r>
          </a:p>
          <a:p>
            <a:pPr marL="139700" indent="0">
              <a:buNone/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Дайте развернутые ответы на вопросы собеседника.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7117FE-EC3F-453A-9405-5E19FDA7A87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23107D-E828-49BF-8DB0-F8AEA493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0" y="147320"/>
            <a:ext cx="9144550" cy="573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 fontScale="9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C125BD-4A4E-4890-8A9C-BF8C1E798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"/>
          <a:stretch/>
        </p:blipFill>
        <p:spPr>
          <a:xfrm>
            <a:off x="4832400" y="1152475"/>
            <a:ext cx="3999900" cy="352475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5C05248-76DF-4506-8D79-77B24F5C6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9"/>
    </mc:Choice>
    <mc:Fallback xmlns="">
      <p:transition spd="slow" advTm="2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05C0635-7308-4D2C-9892-28546B13A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ru-RU" dirty="0"/>
              <a:t>-Как-кар! Добрый день, девочка!</a:t>
            </a:r>
          </a:p>
          <a:p>
            <a:pPr marL="139700" indent="0">
              <a:buNone/>
            </a:pPr>
            <a:r>
              <a:rPr lang="ru-RU"/>
              <a:t>-Здравствуйте, </a:t>
            </a:r>
            <a:r>
              <a:rPr lang="ru-RU" dirty="0"/>
              <a:t>Ворон!</a:t>
            </a:r>
          </a:p>
          <a:p>
            <a:pPr marL="139700" indent="0">
              <a:buNone/>
            </a:pPr>
            <a:r>
              <a:rPr lang="ru-RU" dirty="0"/>
              <a:t>-Как тебя зовут? Почему ты одна бредёшь по белому свету?</a:t>
            </a:r>
          </a:p>
          <a:p>
            <a:pPr marL="139700" indent="0">
              <a:buNone/>
            </a:pPr>
            <a:r>
              <a:rPr lang="ru-RU" dirty="0"/>
              <a:t>-Меня зовут Герда. Я ищу своего названного брата Кая. Не знаете ли Вы, где Кай?</a:t>
            </a:r>
          </a:p>
          <a:p>
            <a:pPr marL="139700" indent="0">
              <a:buNone/>
            </a:pPr>
            <a:r>
              <a:rPr lang="ru-RU" dirty="0"/>
              <a:t>-Кар-кар, не знаю. Объясни, почему ты думаешь, что он пропал? Может Кай решил проведать своих друзей  и позже вернётся домой.</a:t>
            </a:r>
          </a:p>
          <a:p>
            <a:pPr marL="139700" indent="0">
              <a:buNone/>
            </a:pPr>
            <a:r>
              <a:rPr lang="ru-RU" dirty="0"/>
              <a:t>-Кай очень ответственный. Он обязательно предупредил бы, если куда-нибудь  уезжал. И потом, прошло много времени. Он не может так долго гостить у друзей. Моё сердце чувствует, что с Каем случилась беда.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3300AF-8567-4E3B-9D79-3752EDC8B87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CEC1043-26B7-4ABD-9404-7A3BFA00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4980"/>
            <a:ext cx="9144000" cy="573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 fontScale="90000"/>
          </a:bodyPr>
          <a:lstStyle/>
          <a:p>
            <a:pPr lvl="0" algn="ctr">
              <a:buClrTx/>
            </a:pPr>
            <a:r>
              <a:rPr lang="ru-RU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ED4F07-562B-4BC0-AABD-617EEDBC5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"/>
          <a:stretch/>
        </p:blipFill>
        <p:spPr>
          <a:xfrm>
            <a:off x="4832400" y="1152475"/>
            <a:ext cx="3999900" cy="352475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C3E8E1D-4780-4294-AFD0-C932A915A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50"/>
    </mc:Choice>
    <mc:Fallback xmlns="">
      <p:transition spd="slow" advTm="5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D0399-2597-4F7C-B226-97FFCB58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4CA145-5FD3-4EFE-9C9F-2FA44B489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«Пять вопросов»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 узнал на уроке?</a:t>
            </a:r>
          </a:p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героев вызвал у меня симпатию? Почему?</a:t>
            </a:r>
          </a:p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полезного я вынес(-ла) для себя?</a:t>
            </a:r>
          </a:p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вид работы на уроке особенно запомнился?</a:t>
            </a:r>
          </a:p>
          <a:p>
            <a:pPr marL="11430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Понравился ли урок?</a:t>
            </a:r>
          </a:p>
          <a:p>
            <a:endParaRPr lang="ru-KZ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4B3301-6A03-43E0-A563-07BEB2D54276}"/>
              </a:ext>
            </a:extLst>
          </p:cNvPr>
          <p:cNvSpPr/>
          <p:nvPr/>
        </p:nvSpPr>
        <p:spPr>
          <a:xfrm>
            <a:off x="5703" y="338306"/>
            <a:ext cx="9138297" cy="55621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ru-RU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ефлексия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A82ECC46-67C0-4347-932C-8168EC077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0"/>
    </mc:Choice>
    <mc:Fallback xmlns="">
      <p:transition spd="slow" advTm="5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E034A-273A-4CBD-99F2-4FCBFF3E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ADEB6B-163C-46F0-BFD5-C86B239F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Прочитайте  сказку «Снежная королева» на стр. 110-115.</a:t>
            </a:r>
          </a:p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Напишите эссе на тему «Есть ль в моем сердце льдинки?</a:t>
            </a:r>
          </a:p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Как их растопить?».</a:t>
            </a:r>
          </a:p>
          <a:p>
            <a:pPr marL="1143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61E7A1-D6EC-4D10-BFB8-850F9E302061}"/>
              </a:ext>
            </a:extLst>
          </p:cNvPr>
          <p:cNvSpPr/>
          <p:nvPr/>
        </p:nvSpPr>
        <p:spPr>
          <a:xfrm>
            <a:off x="5703" y="338306"/>
            <a:ext cx="9138297" cy="55621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Домашнее задание: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4A23A11B-0A3A-4451-8DB7-D0E71D995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6"/>
    </mc:Choice>
    <mc:Fallback xmlns="">
      <p:transition spd="slow" advTm="2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F534AB9-98CA-4EC7-8D63-C865508D1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мы:</a:t>
            </a:r>
          </a:p>
          <a:p>
            <a:pPr marL="285750" lvl="0" indent="-28575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узнали о жизни и творчестве Г. Х. Андерсена;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спрогнозировали содержание сказки «Снежная королева» по ключевым словам;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определили стилистические особенности текста художественного стиля;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принадлежность текста к типу описание на основе характерных признаков;</a:t>
            </a:r>
            <a:endParaRPr lang="ru-RU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 algn="just">
              <a:lnSpc>
                <a:spcPct val="10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составили диалог между героями сказки, используя  вопросы высокого и низкого  порядка.</a:t>
            </a:r>
          </a:p>
          <a:p>
            <a:pPr marL="360000" lvl="0" indent="-360000">
              <a:lnSpc>
                <a:spcPct val="150000"/>
              </a:lnSpc>
              <a:buClr>
                <a:schemeClr val="dk1"/>
              </a:buClr>
              <a:buFont typeface="Times New Roman"/>
              <a:buChar char="●"/>
            </a:pPr>
            <a:endParaRPr lang="ru-RU" dirty="0">
              <a:solidFill>
                <a:schemeClr val="dk1"/>
              </a:solidFill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9387EC-BB90-4E0D-AE3E-29E34DD25358}"/>
              </a:ext>
            </a:extLst>
          </p:cNvPr>
          <p:cNvSpPr/>
          <p:nvPr/>
        </p:nvSpPr>
        <p:spPr>
          <a:xfrm>
            <a:off x="5703" y="250773"/>
            <a:ext cx="9138297" cy="55621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 урока: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793F5632-6C2C-4699-945F-BEDDDA2DC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9"/>
    </mc:Choice>
    <mc:Fallback xmlns="">
      <p:transition spd="slow" advTm="4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0E92ED-AA47-4BA9-844F-D31166DCADCB}"/>
              </a:ext>
            </a:extLst>
          </p:cNvPr>
          <p:cNvSpPr/>
          <p:nvPr/>
        </p:nvSpPr>
        <p:spPr>
          <a:xfrm>
            <a:off x="-15240" y="1"/>
            <a:ext cx="9159240" cy="6096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200"/>
              </a:spcAft>
              <a:buClr>
                <a:srgbClr val="595959"/>
              </a:buClr>
              <a:buSzPts val="1800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595959"/>
              </a:buClr>
              <a:buSzPts val="1800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Посмотрите фрагменты сказок . Как они называются?  Кто автор сказок?</a:t>
            </a:r>
          </a:p>
          <a:p>
            <a:pPr lvl="0">
              <a:lnSpc>
                <a:spcPct val="115000"/>
              </a:lnSpc>
              <a:spcAft>
                <a:spcPts val="1200"/>
              </a:spcAft>
              <a:buClr>
                <a:srgbClr val="595959"/>
              </a:buClr>
              <a:buSzPts val="1800"/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" name="IMG_6956">
            <a:hlinkClick r:id="" action="ppaction://media"/>
            <a:extLst>
              <a:ext uri="{FF2B5EF4-FFF2-40B4-BE49-F238E27FC236}">
                <a16:creationId xmlns:a16="http://schemas.microsoft.com/office/drawing/2014/main" id="{D4105CA0-5F09-40C0-8E9A-53B15145B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" y="609601"/>
            <a:ext cx="9144000" cy="467590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3859B6F-577A-4B67-B144-71EFF792A1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95"/>
    </mc:Choice>
    <mc:Fallback xmlns="">
      <p:transition spd="slow" advTm="18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449" objId="2"/>
        <p14:triggerEvt type="onClick" time="15449" objId="2"/>
        <p14:stopEvt time="18085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125" y="846125"/>
            <a:ext cx="2697750" cy="17594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3875" y="816225"/>
            <a:ext cx="2918000" cy="18192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7">
            <a:alphaModFix/>
          </a:blip>
          <a:srcRect r="-9349"/>
          <a:stretch/>
        </p:blipFill>
        <p:spPr>
          <a:xfrm>
            <a:off x="262125" y="2963450"/>
            <a:ext cx="30095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3852" y="3065450"/>
            <a:ext cx="2918000" cy="173208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86" name="Google Shape;86;p17"/>
          <p:cNvSpPr txBox="1"/>
          <p:nvPr/>
        </p:nvSpPr>
        <p:spPr>
          <a:xfrm>
            <a:off x="6606325" y="3065450"/>
            <a:ext cx="20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7"/>
          <p:cNvSpPr/>
          <p:nvPr/>
        </p:nvSpPr>
        <p:spPr>
          <a:xfrm>
            <a:off x="139957" y="4797531"/>
            <a:ext cx="2761402" cy="2650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«Стойкий оловянный солдатик»</a:t>
            </a:r>
            <a:endParaRPr sz="1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6637825" y="2657069"/>
            <a:ext cx="1772100" cy="30638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«Гадкий утёнок»</a:t>
            </a:r>
            <a:endParaRPr sz="1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789250" y="2650375"/>
            <a:ext cx="1339900" cy="1848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«Дюймовочка»</a:t>
            </a:r>
            <a:endParaRPr sz="1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6777759" y="4811300"/>
            <a:ext cx="1530900" cy="2650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«Дикие дебеди»</a:t>
            </a:r>
            <a:endParaRPr sz="1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68163" y="1286038"/>
            <a:ext cx="2387400" cy="21337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92" name="Google Shape;92;p17"/>
          <p:cNvSpPr/>
          <p:nvPr/>
        </p:nvSpPr>
        <p:spPr>
          <a:xfrm>
            <a:off x="3760613" y="3483863"/>
            <a:ext cx="1402500" cy="2307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Г.Х.Андерсен</a:t>
            </a:r>
            <a:endParaRPr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7F800DA-308D-473B-8331-69E71C04319D}"/>
              </a:ext>
            </a:extLst>
          </p:cNvPr>
          <p:cNvSpPr/>
          <p:nvPr/>
        </p:nvSpPr>
        <p:spPr>
          <a:xfrm>
            <a:off x="16663" y="115351"/>
            <a:ext cx="9110236" cy="55621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ru-RU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Примерный ответ: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E6C0F48-6DB1-4AE6-AB80-4B44224B0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8"/>
    </mc:Choice>
    <mc:Fallback xmlns="">
      <p:transition spd="slow" advTm="2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 flipH="1">
            <a:off x="821462" y="4449191"/>
            <a:ext cx="23745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310" b="1" i="1" dirty="0">
                <a:solidFill>
                  <a:srgbClr val="783F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Ганс Христиан Андерсен (</a:t>
            </a:r>
            <a:r>
              <a:rPr lang="ru" sz="900" b="1" i="1" dirty="0">
                <a:solidFill>
                  <a:srgbClr val="783F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02.04.1805 – 04.08.1875)</a:t>
            </a:r>
            <a:endParaRPr sz="900" b="1" i="1" dirty="0">
              <a:solidFill>
                <a:srgbClr val="783F0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410" b="1" dirty="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2"/>
          </p:nvPr>
        </p:nvSpPr>
        <p:spPr>
          <a:xfrm>
            <a:off x="4832400" y="10807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rgbClr val="73372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rgbClr val="73372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sz="15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424" y="619141"/>
            <a:ext cx="4034576" cy="383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4853700" y="4568875"/>
            <a:ext cx="395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i="1" dirty="0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 Оденсе.  Дом, в котором родился писатель.</a:t>
            </a:r>
            <a:r>
              <a:rPr lang="ru" i="1" dirty="0">
                <a:solidFill>
                  <a:srgbClr val="87493D"/>
                </a:solidFill>
              </a:rPr>
              <a:t> </a:t>
            </a:r>
            <a:endParaRPr dirty="0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050" y="560750"/>
            <a:ext cx="3774950" cy="383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B430B48-4CAD-4C80-A14B-BA7546A5C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80"/>
    </mc:Choice>
    <mc:Fallback xmlns="">
      <p:transition spd="slow" advTm="4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indent="-3429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73372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8" y="826675"/>
            <a:ext cx="4040175" cy="36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5682275" y="4568875"/>
            <a:ext cx="200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i="1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Театр в  г.Оденсе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050" y="826675"/>
            <a:ext cx="4267175" cy="3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604775" y="45688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 b="1" i="1">
                <a:solidFill>
                  <a:srgbClr val="8749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 О́денсе</a:t>
            </a:r>
            <a:endParaRPr sz="1600" b="1" i="1" dirty="0">
              <a:solidFill>
                <a:srgbClr val="8749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4768B98-B859-4AE0-9408-5E46227ED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1"/>
    </mc:Choice>
    <mc:Fallback xmlns="">
      <p:transition spd="slow" advTm="2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572300"/>
            <a:ext cx="3924125" cy="3749975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162" name="Google Shape;162;p25"/>
          <p:cNvPicPr preferRelativeResize="0"/>
          <p:nvPr/>
        </p:nvPicPr>
        <p:blipFill rotWithShape="1">
          <a:blip r:embed="rId6">
            <a:alphaModFix/>
          </a:blip>
          <a:srcRect t="1989" b="8396"/>
          <a:stretch/>
        </p:blipFill>
        <p:spPr>
          <a:xfrm>
            <a:off x="4572000" y="572300"/>
            <a:ext cx="4371949" cy="380952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163" name="Google Shape;163;p25"/>
          <p:cNvSpPr txBox="1"/>
          <p:nvPr/>
        </p:nvSpPr>
        <p:spPr>
          <a:xfrm>
            <a:off x="2885350" y="45688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2007225" y="4445725"/>
            <a:ext cx="4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50">
                <a:solidFill>
                  <a:srgbClr val="9E9E9E"/>
                </a:solidFill>
                <a:highlight>
                  <a:srgbClr val="F9F9F9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" b="1" i="1">
                <a:solidFill>
                  <a:srgbClr val="7F6000"/>
                </a:solidFill>
                <a:highlight>
                  <a:srgbClr val="F9F9F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Х.К. Андерсен в кругу  поклонников своего творчества</a:t>
            </a:r>
            <a:endParaRPr b="1" i="1" dirty="0">
              <a:solidFill>
                <a:srgbClr val="7F6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BC693369-2A19-41D7-A7E2-1A154DDF4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2"/>
    </mc:Choice>
    <mc:Fallback xmlns="">
      <p:transition spd="slow" advTm="3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188" y="349475"/>
            <a:ext cx="4114925" cy="40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/>
        </p:nvSpPr>
        <p:spPr>
          <a:xfrm>
            <a:off x="1178526" y="4419375"/>
            <a:ext cx="22710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Театр в  г.Копенгагене</a:t>
            </a:r>
            <a:endParaRPr sz="1200" b="1" dirty="0">
              <a:solidFill>
                <a:schemeClr val="accent4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0939" y="378950"/>
            <a:ext cx="3957300" cy="401095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173" name="Google Shape;173;p26"/>
          <p:cNvSpPr txBox="1"/>
          <p:nvPr/>
        </p:nvSpPr>
        <p:spPr>
          <a:xfrm>
            <a:off x="4746151" y="4330500"/>
            <a:ext cx="401208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 dirty="0">
                <a:solidFill>
                  <a:schemeClr val="accent4">
                    <a:lumMod val="50000"/>
                  </a:schemeClr>
                </a:solidFill>
                <a:highlight>
                  <a:srgbClr val="F9F9F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Художник Карл Хартманн (1718-1857). Портрет Х.К. Андерсена.1845 г. Картина находится в замке Грестен, Дания.</a:t>
            </a:r>
            <a:endParaRPr sz="1200" b="1" i="1" dirty="0">
              <a:solidFill>
                <a:schemeClr val="accent4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48C6698-7E62-445F-A847-D05B141F3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0"/>
    </mc:Choice>
    <mc:Fallback xmlns="">
      <p:transition spd="slow" advTm="2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2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C6DDFF3-F4F1-4997-A29D-9C26A0805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8"/>
    </mc:Choice>
    <mc:Fallback xmlns="">
      <p:transition spd="slow" advTm="2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871</Words>
  <Application>Microsoft Office PowerPoint</Application>
  <PresentationFormat>Экран (16:9)</PresentationFormat>
  <Paragraphs>99</Paragraphs>
  <Slides>27</Slides>
  <Notes>21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Helvetica</vt:lpstr>
      <vt:lpstr>Arial</vt:lpstr>
      <vt:lpstr>Wingdings</vt:lpstr>
      <vt:lpstr>Times New Roman</vt:lpstr>
      <vt:lpstr>Calibri</vt:lpstr>
      <vt:lpstr>Bahnschrift SemiLight SemiConde</vt:lpstr>
      <vt:lpstr>Georgia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Ганс Христиан Андерсен (02.04.1805 – 04.08.1875)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3.            Г.Х. Андерсен «Снежная королева»                                        Зеркало и его осколки </vt:lpstr>
      <vt:lpstr>Г.Х. Андерсен «Снежная королева» Мальчик и девочка </vt:lpstr>
      <vt:lpstr>Г.Х. Андерсен «Снежная королева Мальчик и девочка »   </vt:lpstr>
      <vt:lpstr>Г.Х. Андерсен «Снежная королева» Мальчик и девочка </vt:lpstr>
      <vt:lpstr>Презентация PowerPoint</vt:lpstr>
      <vt:lpstr>Примерный ответ:</vt:lpstr>
      <vt:lpstr>Г.Х. Андерсен «Снежная королева» Цветник женщины, умевшей колдовать </vt:lpstr>
      <vt:lpstr>Г.Х. Андерсен «Снежная королева» Цветник женщины, умевшей колдовать</vt:lpstr>
      <vt:lpstr>Г.Х. Андерсен «Снежная королева» Принц и принцесса </vt:lpstr>
      <vt:lpstr>Задание 5</vt:lpstr>
      <vt:lpstr>Примерный ответ:</vt:lpstr>
      <vt:lpstr>Рефлексия</vt:lpstr>
      <vt:lpstr>Домашнее задание: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Данагул</cp:lastModifiedBy>
  <cp:revision>73</cp:revision>
  <dcterms:modified xsi:type="dcterms:W3CDTF">2024-12-11T13:11:12Z</dcterms:modified>
</cp:coreProperties>
</file>