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1.xml" ContentType="application/vnd.openxmlformats-officedocument.presentationml.tag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99" r:id="rId3"/>
    <p:sldId id="291" r:id="rId4"/>
    <p:sldId id="303" r:id="rId5"/>
    <p:sldId id="312" r:id="rId6"/>
    <p:sldId id="306" r:id="rId7"/>
    <p:sldId id="307" r:id="rId8"/>
    <p:sldId id="308" r:id="rId9"/>
    <p:sldId id="309" r:id="rId10"/>
    <p:sldId id="310" r:id="rId11"/>
    <p:sldId id="259" r:id="rId12"/>
    <p:sldId id="301" r:id="rId13"/>
    <p:sldId id="274" r:id="rId14"/>
    <p:sldId id="260" r:id="rId15"/>
    <p:sldId id="292" r:id="rId16"/>
    <p:sldId id="296" r:id="rId17"/>
    <p:sldId id="315" r:id="rId18"/>
    <p:sldId id="297" r:id="rId19"/>
    <p:sldId id="298" r:id="rId20"/>
    <p:sldId id="313" r:id="rId21"/>
    <p:sldId id="267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65" autoAdjust="0"/>
    <p:restoredTop sz="94660"/>
  </p:normalViewPr>
  <p:slideViewPr>
    <p:cSldViewPr>
      <p:cViewPr varScale="1">
        <p:scale>
          <a:sx n="87" d="100"/>
          <a:sy n="87" d="100"/>
        </p:scale>
        <p:origin x="1277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F9AF15-AEB9-4792-9AC4-CD2EB3590C13}" type="doc">
      <dgm:prSet loTypeId="urn:microsoft.com/office/officeart/2005/8/layout/radial1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AB1C201-F8DD-4685-B559-BBB5D18234EB}">
      <dgm:prSet phldrT="[Текст]"/>
      <dgm:spPr/>
      <dgm:t>
        <a:bodyPr/>
        <a:lstStyle/>
        <a:p>
          <a:r>
            <a:rPr lang="ru-RU" dirty="0" smtClean="0"/>
            <a:t> </a:t>
          </a:r>
          <a:endParaRPr lang="ru-RU" dirty="0"/>
        </a:p>
      </dgm:t>
    </dgm:pt>
    <dgm:pt modelId="{2B751101-BC29-4685-92D9-E4AA2B0EBD8E}" type="parTrans" cxnId="{992E8E6A-1F80-4361-A9D5-915F1D1A1AFC}">
      <dgm:prSet/>
      <dgm:spPr/>
      <dgm:t>
        <a:bodyPr/>
        <a:lstStyle/>
        <a:p>
          <a:endParaRPr lang="ru-RU"/>
        </a:p>
      </dgm:t>
    </dgm:pt>
    <dgm:pt modelId="{1772F3BF-D2FE-4D3A-B566-2B3AD32D5509}" type="sibTrans" cxnId="{992E8E6A-1F80-4361-A9D5-915F1D1A1AFC}">
      <dgm:prSet/>
      <dgm:spPr/>
      <dgm:t>
        <a:bodyPr/>
        <a:lstStyle/>
        <a:p>
          <a:endParaRPr lang="ru-RU"/>
        </a:p>
      </dgm:t>
    </dgm:pt>
    <dgm:pt modelId="{8817E81D-ED77-4B70-80DC-73C713B77BD8}">
      <dgm:prSet phldrT="[Текст]"/>
      <dgm:spPr/>
      <dgm:t>
        <a:bodyPr/>
        <a:lstStyle/>
        <a:p>
          <a:r>
            <a:rPr lang="ru-RU" dirty="0" smtClean="0"/>
            <a:t>записать</a:t>
          </a:r>
          <a:endParaRPr lang="ru-RU" dirty="0"/>
        </a:p>
      </dgm:t>
    </dgm:pt>
    <dgm:pt modelId="{78B41BAA-79C2-4284-A567-2944312BAEDD}" type="parTrans" cxnId="{2A43FA51-8372-4F9F-B84E-29BEE95BC99F}">
      <dgm:prSet/>
      <dgm:spPr/>
      <dgm:t>
        <a:bodyPr/>
        <a:lstStyle/>
        <a:p>
          <a:endParaRPr lang="ru-RU"/>
        </a:p>
      </dgm:t>
    </dgm:pt>
    <dgm:pt modelId="{D128CD05-28C0-4171-89DB-CDABDD43CC98}" type="sibTrans" cxnId="{2A43FA51-8372-4F9F-B84E-29BEE95BC99F}">
      <dgm:prSet/>
      <dgm:spPr/>
      <dgm:t>
        <a:bodyPr/>
        <a:lstStyle/>
        <a:p>
          <a:endParaRPr lang="ru-RU"/>
        </a:p>
      </dgm:t>
    </dgm:pt>
    <dgm:pt modelId="{856E1CCD-23CD-4404-844C-2B7BD25BA0D2}">
      <dgm:prSet phldrT="[Текст]"/>
      <dgm:spPr/>
      <dgm:t>
        <a:bodyPr/>
        <a:lstStyle/>
        <a:p>
          <a:r>
            <a:rPr lang="ru-RU" dirty="0" smtClean="0"/>
            <a:t>написать</a:t>
          </a:r>
          <a:endParaRPr lang="ru-RU" dirty="0"/>
        </a:p>
      </dgm:t>
    </dgm:pt>
    <dgm:pt modelId="{4809DA63-4B94-4F5E-960C-8AF851A6755D}" type="parTrans" cxnId="{556C4A10-A37F-4448-8C87-29CF57283767}">
      <dgm:prSet/>
      <dgm:spPr/>
      <dgm:t>
        <a:bodyPr/>
        <a:lstStyle/>
        <a:p>
          <a:endParaRPr lang="ru-RU"/>
        </a:p>
      </dgm:t>
    </dgm:pt>
    <dgm:pt modelId="{A21ADE36-BE56-4ABD-A3DF-E0CFBE4E1226}" type="sibTrans" cxnId="{556C4A10-A37F-4448-8C87-29CF57283767}">
      <dgm:prSet/>
      <dgm:spPr/>
      <dgm:t>
        <a:bodyPr/>
        <a:lstStyle/>
        <a:p>
          <a:endParaRPr lang="ru-RU"/>
        </a:p>
      </dgm:t>
    </dgm:pt>
    <dgm:pt modelId="{4C245FCF-2F28-4E34-84B9-8BE1E48925FC}">
      <dgm:prSet phldrT="[Текст]"/>
      <dgm:spPr/>
      <dgm:t>
        <a:bodyPr/>
        <a:lstStyle/>
        <a:p>
          <a:r>
            <a:rPr lang="ru-RU" dirty="0" smtClean="0"/>
            <a:t>подписаться</a:t>
          </a:r>
          <a:endParaRPr lang="ru-RU" dirty="0"/>
        </a:p>
      </dgm:t>
    </dgm:pt>
    <dgm:pt modelId="{83E68F05-41EB-4123-B9CA-5D6B2D2DA5ED}" type="parTrans" cxnId="{BDFE7F8B-AB9B-4299-92D1-02E7DFAD91D0}">
      <dgm:prSet/>
      <dgm:spPr/>
      <dgm:t>
        <a:bodyPr/>
        <a:lstStyle/>
        <a:p>
          <a:endParaRPr lang="ru-RU"/>
        </a:p>
      </dgm:t>
    </dgm:pt>
    <dgm:pt modelId="{DEA87CB1-9ED8-4EEF-B06D-14B38C616B20}" type="sibTrans" cxnId="{BDFE7F8B-AB9B-4299-92D1-02E7DFAD91D0}">
      <dgm:prSet/>
      <dgm:spPr/>
      <dgm:t>
        <a:bodyPr/>
        <a:lstStyle/>
        <a:p>
          <a:endParaRPr lang="ru-RU"/>
        </a:p>
      </dgm:t>
    </dgm:pt>
    <dgm:pt modelId="{4A927311-6D7D-40CC-A1B6-6187CFFD9D89}">
      <dgm:prSet phldrT="[Текст]"/>
      <dgm:spPr/>
      <dgm:t>
        <a:bodyPr/>
        <a:lstStyle/>
        <a:p>
          <a:r>
            <a:rPr lang="ru-RU" dirty="0" smtClean="0"/>
            <a:t>расписаться</a:t>
          </a:r>
          <a:endParaRPr lang="ru-RU" dirty="0"/>
        </a:p>
      </dgm:t>
    </dgm:pt>
    <dgm:pt modelId="{CFADBBC2-15B9-4772-B507-639566DAA395}" type="parTrans" cxnId="{5E152891-4380-41BA-A4A1-492DDC786D3E}">
      <dgm:prSet/>
      <dgm:spPr/>
      <dgm:t>
        <a:bodyPr/>
        <a:lstStyle/>
        <a:p>
          <a:endParaRPr lang="ru-RU"/>
        </a:p>
      </dgm:t>
    </dgm:pt>
    <dgm:pt modelId="{ED2058C1-2DF5-45B7-B70B-AE113947786A}" type="sibTrans" cxnId="{5E152891-4380-41BA-A4A1-492DDC786D3E}">
      <dgm:prSet/>
      <dgm:spPr/>
      <dgm:t>
        <a:bodyPr/>
        <a:lstStyle/>
        <a:p>
          <a:endParaRPr lang="ru-RU"/>
        </a:p>
      </dgm:t>
    </dgm:pt>
    <dgm:pt modelId="{8EDAC44D-7260-48CF-8858-CA266F708CBD}">
      <dgm:prSet/>
      <dgm:spPr/>
      <dgm:t>
        <a:bodyPr/>
        <a:lstStyle/>
        <a:p>
          <a:r>
            <a:rPr lang="ru-RU" dirty="0" smtClean="0"/>
            <a:t>выписать</a:t>
          </a:r>
          <a:endParaRPr lang="ru-RU" dirty="0"/>
        </a:p>
      </dgm:t>
    </dgm:pt>
    <dgm:pt modelId="{92A47842-FBA1-4940-A93B-E44D73059358}" type="parTrans" cxnId="{FE6BFFD5-DF23-4E09-B5AE-8E5358283602}">
      <dgm:prSet/>
      <dgm:spPr/>
      <dgm:t>
        <a:bodyPr/>
        <a:lstStyle/>
        <a:p>
          <a:endParaRPr lang="ru-RU"/>
        </a:p>
      </dgm:t>
    </dgm:pt>
    <dgm:pt modelId="{4937D03D-C33B-4064-8971-CC4515F0AAEE}" type="sibTrans" cxnId="{FE6BFFD5-DF23-4E09-B5AE-8E5358283602}">
      <dgm:prSet/>
      <dgm:spPr/>
      <dgm:t>
        <a:bodyPr/>
        <a:lstStyle/>
        <a:p>
          <a:endParaRPr lang="ru-RU"/>
        </a:p>
      </dgm:t>
    </dgm:pt>
    <dgm:pt modelId="{96371F5E-BCAB-4669-A252-F09D8F94FC7A}">
      <dgm:prSet/>
      <dgm:spPr/>
      <dgm:t>
        <a:bodyPr/>
        <a:lstStyle/>
        <a:p>
          <a:r>
            <a:rPr lang="ru-RU" dirty="0" smtClean="0"/>
            <a:t>описать</a:t>
          </a:r>
          <a:endParaRPr lang="ru-RU" dirty="0"/>
        </a:p>
      </dgm:t>
    </dgm:pt>
    <dgm:pt modelId="{747DEE7E-21AF-4CD8-A64B-AD1044F7972B}" type="parTrans" cxnId="{3550483E-509F-4497-8836-1AC667F5FDC9}">
      <dgm:prSet/>
      <dgm:spPr/>
      <dgm:t>
        <a:bodyPr/>
        <a:lstStyle/>
        <a:p>
          <a:endParaRPr lang="ru-RU"/>
        </a:p>
      </dgm:t>
    </dgm:pt>
    <dgm:pt modelId="{2B018513-7428-4C90-B1EF-EE4F5D78CA55}" type="sibTrans" cxnId="{3550483E-509F-4497-8836-1AC667F5FDC9}">
      <dgm:prSet/>
      <dgm:spPr/>
      <dgm:t>
        <a:bodyPr/>
        <a:lstStyle/>
        <a:p>
          <a:endParaRPr lang="ru-RU"/>
        </a:p>
      </dgm:t>
    </dgm:pt>
    <dgm:pt modelId="{4E068452-0FE1-43A3-9A1A-14BB3C7DC5D0}" type="pres">
      <dgm:prSet presAssocID="{61F9AF15-AEB9-4792-9AC4-CD2EB3590C1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BBEACAF-E1C8-4179-8DD5-6E661ED4A989}" type="pres">
      <dgm:prSet presAssocID="{AAB1C201-F8DD-4685-B559-BBB5D18234EB}" presName="centerShape" presStyleLbl="node0" presStyleIdx="0" presStyleCnt="1"/>
      <dgm:spPr/>
      <dgm:t>
        <a:bodyPr/>
        <a:lstStyle/>
        <a:p>
          <a:endParaRPr lang="ru-RU"/>
        </a:p>
      </dgm:t>
    </dgm:pt>
    <dgm:pt modelId="{2D2A6EBC-3265-4E20-9411-5FFEDFC08449}" type="pres">
      <dgm:prSet presAssocID="{78B41BAA-79C2-4284-A567-2944312BAEDD}" presName="Name9" presStyleLbl="parChTrans1D2" presStyleIdx="0" presStyleCnt="6"/>
      <dgm:spPr/>
      <dgm:t>
        <a:bodyPr/>
        <a:lstStyle/>
        <a:p>
          <a:endParaRPr lang="ru-RU"/>
        </a:p>
      </dgm:t>
    </dgm:pt>
    <dgm:pt modelId="{4A87DB2D-D419-40CE-944C-7D57D872BB94}" type="pres">
      <dgm:prSet presAssocID="{78B41BAA-79C2-4284-A567-2944312BAEDD}" presName="connTx" presStyleLbl="parChTrans1D2" presStyleIdx="0" presStyleCnt="6"/>
      <dgm:spPr/>
      <dgm:t>
        <a:bodyPr/>
        <a:lstStyle/>
        <a:p>
          <a:endParaRPr lang="ru-RU"/>
        </a:p>
      </dgm:t>
    </dgm:pt>
    <dgm:pt modelId="{998B1157-F028-45D9-9532-A1D101D30E42}" type="pres">
      <dgm:prSet presAssocID="{8817E81D-ED77-4B70-80DC-73C713B77BD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7D34BE-5B56-40D8-8043-D772FE690037}" type="pres">
      <dgm:prSet presAssocID="{4809DA63-4B94-4F5E-960C-8AF851A6755D}" presName="Name9" presStyleLbl="parChTrans1D2" presStyleIdx="1" presStyleCnt="6"/>
      <dgm:spPr/>
      <dgm:t>
        <a:bodyPr/>
        <a:lstStyle/>
        <a:p>
          <a:endParaRPr lang="ru-RU"/>
        </a:p>
      </dgm:t>
    </dgm:pt>
    <dgm:pt modelId="{3FE81BC8-14B9-4AB2-9A12-05DA522F4811}" type="pres">
      <dgm:prSet presAssocID="{4809DA63-4B94-4F5E-960C-8AF851A6755D}" presName="connTx" presStyleLbl="parChTrans1D2" presStyleIdx="1" presStyleCnt="6"/>
      <dgm:spPr/>
      <dgm:t>
        <a:bodyPr/>
        <a:lstStyle/>
        <a:p>
          <a:endParaRPr lang="ru-RU"/>
        </a:p>
      </dgm:t>
    </dgm:pt>
    <dgm:pt modelId="{8FA06FAA-8876-4118-81DA-34C8AA8D169E}" type="pres">
      <dgm:prSet presAssocID="{856E1CCD-23CD-4404-844C-2B7BD25BA0D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1F86C7-E2CC-4C07-9FCD-83E46C504D9F}" type="pres">
      <dgm:prSet presAssocID="{747DEE7E-21AF-4CD8-A64B-AD1044F7972B}" presName="Name9" presStyleLbl="parChTrans1D2" presStyleIdx="2" presStyleCnt="6"/>
      <dgm:spPr/>
      <dgm:t>
        <a:bodyPr/>
        <a:lstStyle/>
        <a:p>
          <a:endParaRPr lang="ru-RU"/>
        </a:p>
      </dgm:t>
    </dgm:pt>
    <dgm:pt modelId="{E31C3960-1455-4309-A1D9-D92AE73CB4E2}" type="pres">
      <dgm:prSet presAssocID="{747DEE7E-21AF-4CD8-A64B-AD1044F7972B}" presName="connTx" presStyleLbl="parChTrans1D2" presStyleIdx="2" presStyleCnt="6"/>
      <dgm:spPr/>
      <dgm:t>
        <a:bodyPr/>
        <a:lstStyle/>
        <a:p>
          <a:endParaRPr lang="ru-RU"/>
        </a:p>
      </dgm:t>
    </dgm:pt>
    <dgm:pt modelId="{A1106003-E1CC-4EC6-A1B0-F7E514EC31A9}" type="pres">
      <dgm:prSet presAssocID="{96371F5E-BCAB-4669-A252-F09D8F94FC7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5BCB53-4227-4FBA-858F-B70AFC048644}" type="pres">
      <dgm:prSet presAssocID="{92A47842-FBA1-4940-A93B-E44D73059358}" presName="Name9" presStyleLbl="parChTrans1D2" presStyleIdx="3" presStyleCnt="6"/>
      <dgm:spPr/>
      <dgm:t>
        <a:bodyPr/>
        <a:lstStyle/>
        <a:p>
          <a:endParaRPr lang="ru-RU"/>
        </a:p>
      </dgm:t>
    </dgm:pt>
    <dgm:pt modelId="{E88F3857-48B9-457A-AF69-51682BB7E8D3}" type="pres">
      <dgm:prSet presAssocID="{92A47842-FBA1-4940-A93B-E44D73059358}" presName="connTx" presStyleLbl="parChTrans1D2" presStyleIdx="3" presStyleCnt="6"/>
      <dgm:spPr/>
      <dgm:t>
        <a:bodyPr/>
        <a:lstStyle/>
        <a:p>
          <a:endParaRPr lang="ru-RU"/>
        </a:p>
      </dgm:t>
    </dgm:pt>
    <dgm:pt modelId="{DA3090DC-8CF7-4D3E-A2C3-9446B4E35142}" type="pres">
      <dgm:prSet presAssocID="{8EDAC44D-7260-48CF-8858-CA266F708CB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B9E790-56CD-48C3-B40C-510EEE85D8A1}" type="pres">
      <dgm:prSet presAssocID="{83E68F05-41EB-4123-B9CA-5D6B2D2DA5ED}" presName="Name9" presStyleLbl="parChTrans1D2" presStyleIdx="4" presStyleCnt="6"/>
      <dgm:spPr/>
      <dgm:t>
        <a:bodyPr/>
        <a:lstStyle/>
        <a:p>
          <a:endParaRPr lang="ru-RU"/>
        </a:p>
      </dgm:t>
    </dgm:pt>
    <dgm:pt modelId="{149F09A2-065D-4B80-AAC3-21AF52124025}" type="pres">
      <dgm:prSet presAssocID="{83E68F05-41EB-4123-B9CA-5D6B2D2DA5ED}" presName="connTx" presStyleLbl="parChTrans1D2" presStyleIdx="4" presStyleCnt="6"/>
      <dgm:spPr/>
      <dgm:t>
        <a:bodyPr/>
        <a:lstStyle/>
        <a:p>
          <a:endParaRPr lang="ru-RU"/>
        </a:p>
      </dgm:t>
    </dgm:pt>
    <dgm:pt modelId="{511C1BC0-777F-41B1-A5D7-D9D338C15239}" type="pres">
      <dgm:prSet presAssocID="{4C245FCF-2F28-4E34-84B9-8BE1E48925F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DC2949-C37C-433E-8FC2-0FE68DAF383C}" type="pres">
      <dgm:prSet presAssocID="{CFADBBC2-15B9-4772-B507-639566DAA395}" presName="Name9" presStyleLbl="parChTrans1D2" presStyleIdx="5" presStyleCnt="6"/>
      <dgm:spPr/>
      <dgm:t>
        <a:bodyPr/>
        <a:lstStyle/>
        <a:p>
          <a:endParaRPr lang="ru-RU"/>
        </a:p>
      </dgm:t>
    </dgm:pt>
    <dgm:pt modelId="{F560F251-2B34-4534-85A0-735EFBEE63C2}" type="pres">
      <dgm:prSet presAssocID="{CFADBBC2-15B9-4772-B507-639566DAA395}" presName="connTx" presStyleLbl="parChTrans1D2" presStyleIdx="5" presStyleCnt="6"/>
      <dgm:spPr/>
      <dgm:t>
        <a:bodyPr/>
        <a:lstStyle/>
        <a:p>
          <a:endParaRPr lang="ru-RU"/>
        </a:p>
      </dgm:t>
    </dgm:pt>
    <dgm:pt modelId="{37A4E390-6300-4750-82AC-C0B1DEACEF21}" type="pres">
      <dgm:prSet presAssocID="{4A927311-6D7D-40CC-A1B6-6187CFFD9D89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FE7F8B-AB9B-4299-92D1-02E7DFAD91D0}" srcId="{AAB1C201-F8DD-4685-B559-BBB5D18234EB}" destId="{4C245FCF-2F28-4E34-84B9-8BE1E48925FC}" srcOrd="4" destOrd="0" parTransId="{83E68F05-41EB-4123-B9CA-5D6B2D2DA5ED}" sibTransId="{DEA87CB1-9ED8-4EEF-B06D-14B38C616B20}"/>
    <dgm:cxn modelId="{556C4A10-A37F-4448-8C87-29CF57283767}" srcId="{AAB1C201-F8DD-4685-B559-BBB5D18234EB}" destId="{856E1CCD-23CD-4404-844C-2B7BD25BA0D2}" srcOrd="1" destOrd="0" parTransId="{4809DA63-4B94-4F5E-960C-8AF851A6755D}" sibTransId="{A21ADE36-BE56-4ABD-A3DF-E0CFBE4E1226}"/>
    <dgm:cxn modelId="{292B0BDA-F51E-4924-AB15-9916BA6B8865}" type="presOf" srcId="{83E68F05-41EB-4123-B9CA-5D6B2D2DA5ED}" destId="{149F09A2-065D-4B80-AAC3-21AF52124025}" srcOrd="1" destOrd="0" presId="urn:microsoft.com/office/officeart/2005/8/layout/radial1"/>
    <dgm:cxn modelId="{3550483E-509F-4497-8836-1AC667F5FDC9}" srcId="{AAB1C201-F8DD-4685-B559-BBB5D18234EB}" destId="{96371F5E-BCAB-4669-A252-F09D8F94FC7A}" srcOrd="2" destOrd="0" parTransId="{747DEE7E-21AF-4CD8-A64B-AD1044F7972B}" sibTransId="{2B018513-7428-4C90-B1EF-EE4F5D78CA55}"/>
    <dgm:cxn modelId="{651C5359-9A15-495D-A326-A8F84E9E876F}" type="presOf" srcId="{747DEE7E-21AF-4CD8-A64B-AD1044F7972B}" destId="{E31C3960-1455-4309-A1D9-D92AE73CB4E2}" srcOrd="1" destOrd="0" presId="urn:microsoft.com/office/officeart/2005/8/layout/radial1"/>
    <dgm:cxn modelId="{35B96428-5797-4FAF-8F10-6DA222770219}" type="presOf" srcId="{78B41BAA-79C2-4284-A567-2944312BAEDD}" destId="{2D2A6EBC-3265-4E20-9411-5FFEDFC08449}" srcOrd="0" destOrd="0" presId="urn:microsoft.com/office/officeart/2005/8/layout/radial1"/>
    <dgm:cxn modelId="{C8B5C4B2-9480-46F3-98F6-37DE7D92FCF2}" type="presOf" srcId="{61F9AF15-AEB9-4792-9AC4-CD2EB3590C13}" destId="{4E068452-0FE1-43A3-9A1A-14BB3C7DC5D0}" srcOrd="0" destOrd="0" presId="urn:microsoft.com/office/officeart/2005/8/layout/radial1"/>
    <dgm:cxn modelId="{81A7C7EC-7C67-441E-AA58-89F70464A950}" type="presOf" srcId="{AAB1C201-F8DD-4685-B559-BBB5D18234EB}" destId="{7BBEACAF-E1C8-4179-8DD5-6E661ED4A989}" srcOrd="0" destOrd="0" presId="urn:microsoft.com/office/officeart/2005/8/layout/radial1"/>
    <dgm:cxn modelId="{AE50480F-4269-4F30-A340-0471ADED157D}" type="presOf" srcId="{4809DA63-4B94-4F5E-960C-8AF851A6755D}" destId="{6F7D34BE-5B56-40D8-8043-D772FE690037}" srcOrd="0" destOrd="0" presId="urn:microsoft.com/office/officeart/2005/8/layout/radial1"/>
    <dgm:cxn modelId="{CFFB4BE6-59C9-4542-9448-481FEB4653F7}" type="presOf" srcId="{4C245FCF-2F28-4E34-84B9-8BE1E48925FC}" destId="{511C1BC0-777F-41B1-A5D7-D9D338C15239}" srcOrd="0" destOrd="0" presId="urn:microsoft.com/office/officeart/2005/8/layout/radial1"/>
    <dgm:cxn modelId="{41711272-AD81-4DE1-B1A1-5CA40A3B01D5}" type="presOf" srcId="{78B41BAA-79C2-4284-A567-2944312BAEDD}" destId="{4A87DB2D-D419-40CE-944C-7D57D872BB94}" srcOrd="1" destOrd="0" presId="urn:microsoft.com/office/officeart/2005/8/layout/radial1"/>
    <dgm:cxn modelId="{992E8E6A-1F80-4361-A9D5-915F1D1A1AFC}" srcId="{61F9AF15-AEB9-4792-9AC4-CD2EB3590C13}" destId="{AAB1C201-F8DD-4685-B559-BBB5D18234EB}" srcOrd="0" destOrd="0" parTransId="{2B751101-BC29-4685-92D9-E4AA2B0EBD8E}" sibTransId="{1772F3BF-D2FE-4D3A-B566-2B3AD32D5509}"/>
    <dgm:cxn modelId="{FE6BFFD5-DF23-4E09-B5AE-8E5358283602}" srcId="{AAB1C201-F8DD-4685-B559-BBB5D18234EB}" destId="{8EDAC44D-7260-48CF-8858-CA266F708CBD}" srcOrd="3" destOrd="0" parTransId="{92A47842-FBA1-4940-A93B-E44D73059358}" sibTransId="{4937D03D-C33B-4064-8971-CC4515F0AAEE}"/>
    <dgm:cxn modelId="{9672BAF6-E2BC-4E10-A377-0116498A3CCE}" type="presOf" srcId="{4A927311-6D7D-40CC-A1B6-6187CFFD9D89}" destId="{37A4E390-6300-4750-82AC-C0B1DEACEF21}" srcOrd="0" destOrd="0" presId="urn:microsoft.com/office/officeart/2005/8/layout/radial1"/>
    <dgm:cxn modelId="{6435BCC2-1F82-49CE-8455-5FCDA92A9BF6}" type="presOf" srcId="{CFADBBC2-15B9-4772-B507-639566DAA395}" destId="{A5DC2949-C37C-433E-8FC2-0FE68DAF383C}" srcOrd="0" destOrd="0" presId="urn:microsoft.com/office/officeart/2005/8/layout/radial1"/>
    <dgm:cxn modelId="{6DB2A973-C990-4439-BA40-279C29081D2E}" type="presOf" srcId="{747DEE7E-21AF-4CD8-A64B-AD1044F7972B}" destId="{A81F86C7-E2CC-4C07-9FCD-83E46C504D9F}" srcOrd="0" destOrd="0" presId="urn:microsoft.com/office/officeart/2005/8/layout/radial1"/>
    <dgm:cxn modelId="{282346D7-C8B1-47A0-9D42-B0A5854D68B7}" type="presOf" srcId="{96371F5E-BCAB-4669-A252-F09D8F94FC7A}" destId="{A1106003-E1CC-4EC6-A1B0-F7E514EC31A9}" srcOrd="0" destOrd="0" presId="urn:microsoft.com/office/officeart/2005/8/layout/radial1"/>
    <dgm:cxn modelId="{95F45053-ED2A-46CC-BB3E-1D6421D13E62}" type="presOf" srcId="{92A47842-FBA1-4940-A93B-E44D73059358}" destId="{E88F3857-48B9-457A-AF69-51682BB7E8D3}" srcOrd="1" destOrd="0" presId="urn:microsoft.com/office/officeart/2005/8/layout/radial1"/>
    <dgm:cxn modelId="{6239D28E-9944-49F5-AD96-74F43B9A4509}" type="presOf" srcId="{4809DA63-4B94-4F5E-960C-8AF851A6755D}" destId="{3FE81BC8-14B9-4AB2-9A12-05DA522F4811}" srcOrd="1" destOrd="0" presId="urn:microsoft.com/office/officeart/2005/8/layout/radial1"/>
    <dgm:cxn modelId="{194516D5-7413-4986-8740-E16B955A42F9}" type="presOf" srcId="{8EDAC44D-7260-48CF-8858-CA266F708CBD}" destId="{DA3090DC-8CF7-4D3E-A2C3-9446B4E35142}" srcOrd="0" destOrd="0" presId="urn:microsoft.com/office/officeart/2005/8/layout/radial1"/>
    <dgm:cxn modelId="{2A43FA51-8372-4F9F-B84E-29BEE95BC99F}" srcId="{AAB1C201-F8DD-4685-B559-BBB5D18234EB}" destId="{8817E81D-ED77-4B70-80DC-73C713B77BD8}" srcOrd="0" destOrd="0" parTransId="{78B41BAA-79C2-4284-A567-2944312BAEDD}" sibTransId="{D128CD05-28C0-4171-89DB-CDABDD43CC98}"/>
    <dgm:cxn modelId="{3007B383-AD05-424B-A279-6899914CE32D}" type="presOf" srcId="{856E1CCD-23CD-4404-844C-2B7BD25BA0D2}" destId="{8FA06FAA-8876-4118-81DA-34C8AA8D169E}" srcOrd="0" destOrd="0" presId="urn:microsoft.com/office/officeart/2005/8/layout/radial1"/>
    <dgm:cxn modelId="{C2C7B635-81C4-4621-81A7-2BE8FE427991}" type="presOf" srcId="{92A47842-FBA1-4940-A93B-E44D73059358}" destId="{8D5BCB53-4227-4FBA-858F-B70AFC048644}" srcOrd="0" destOrd="0" presId="urn:microsoft.com/office/officeart/2005/8/layout/radial1"/>
    <dgm:cxn modelId="{1069ECAD-C420-4638-82AD-4DC53B7E2636}" type="presOf" srcId="{CFADBBC2-15B9-4772-B507-639566DAA395}" destId="{F560F251-2B34-4534-85A0-735EFBEE63C2}" srcOrd="1" destOrd="0" presId="urn:microsoft.com/office/officeart/2005/8/layout/radial1"/>
    <dgm:cxn modelId="{461E909E-4228-4EA2-A598-B4122409822C}" type="presOf" srcId="{83E68F05-41EB-4123-B9CA-5D6B2D2DA5ED}" destId="{DCB9E790-56CD-48C3-B40C-510EEE85D8A1}" srcOrd="0" destOrd="0" presId="urn:microsoft.com/office/officeart/2005/8/layout/radial1"/>
    <dgm:cxn modelId="{5E152891-4380-41BA-A4A1-492DDC786D3E}" srcId="{AAB1C201-F8DD-4685-B559-BBB5D18234EB}" destId="{4A927311-6D7D-40CC-A1B6-6187CFFD9D89}" srcOrd="5" destOrd="0" parTransId="{CFADBBC2-15B9-4772-B507-639566DAA395}" sibTransId="{ED2058C1-2DF5-45B7-B70B-AE113947786A}"/>
    <dgm:cxn modelId="{EAA45681-DEF4-4C1B-BE07-23BF8C32D0D2}" type="presOf" srcId="{8817E81D-ED77-4B70-80DC-73C713B77BD8}" destId="{998B1157-F028-45D9-9532-A1D101D30E42}" srcOrd="0" destOrd="0" presId="urn:microsoft.com/office/officeart/2005/8/layout/radial1"/>
    <dgm:cxn modelId="{75C6493A-45D5-48C6-92F4-5C9AC9933FB1}" type="presParOf" srcId="{4E068452-0FE1-43A3-9A1A-14BB3C7DC5D0}" destId="{7BBEACAF-E1C8-4179-8DD5-6E661ED4A989}" srcOrd="0" destOrd="0" presId="urn:microsoft.com/office/officeart/2005/8/layout/radial1"/>
    <dgm:cxn modelId="{3BCC1EF3-8BDC-42ED-BF22-BC9AE39EBA2A}" type="presParOf" srcId="{4E068452-0FE1-43A3-9A1A-14BB3C7DC5D0}" destId="{2D2A6EBC-3265-4E20-9411-5FFEDFC08449}" srcOrd="1" destOrd="0" presId="urn:microsoft.com/office/officeart/2005/8/layout/radial1"/>
    <dgm:cxn modelId="{D1F49DF4-35AE-4074-A03C-DA8972AF4141}" type="presParOf" srcId="{2D2A6EBC-3265-4E20-9411-5FFEDFC08449}" destId="{4A87DB2D-D419-40CE-944C-7D57D872BB94}" srcOrd="0" destOrd="0" presId="urn:microsoft.com/office/officeart/2005/8/layout/radial1"/>
    <dgm:cxn modelId="{71CCF0AF-0C30-4B3E-AE1D-7DA722798390}" type="presParOf" srcId="{4E068452-0FE1-43A3-9A1A-14BB3C7DC5D0}" destId="{998B1157-F028-45D9-9532-A1D101D30E42}" srcOrd="2" destOrd="0" presId="urn:microsoft.com/office/officeart/2005/8/layout/radial1"/>
    <dgm:cxn modelId="{1A024A65-9B0F-46DE-A2F0-EB9493517EEB}" type="presParOf" srcId="{4E068452-0FE1-43A3-9A1A-14BB3C7DC5D0}" destId="{6F7D34BE-5B56-40D8-8043-D772FE690037}" srcOrd="3" destOrd="0" presId="urn:microsoft.com/office/officeart/2005/8/layout/radial1"/>
    <dgm:cxn modelId="{5B191D82-3B45-4B60-98AD-49A133421C09}" type="presParOf" srcId="{6F7D34BE-5B56-40D8-8043-D772FE690037}" destId="{3FE81BC8-14B9-4AB2-9A12-05DA522F4811}" srcOrd="0" destOrd="0" presId="urn:microsoft.com/office/officeart/2005/8/layout/radial1"/>
    <dgm:cxn modelId="{628FB603-343D-42B8-8F48-3982CA407A49}" type="presParOf" srcId="{4E068452-0FE1-43A3-9A1A-14BB3C7DC5D0}" destId="{8FA06FAA-8876-4118-81DA-34C8AA8D169E}" srcOrd="4" destOrd="0" presId="urn:microsoft.com/office/officeart/2005/8/layout/radial1"/>
    <dgm:cxn modelId="{EEE6D20D-9B5E-4E18-A670-23B25145C173}" type="presParOf" srcId="{4E068452-0FE1-43A3-9A1A-14BB3C7DC5D0}" destId="{A81F86C7-E2CC-4C07-9FCD-83E46C504D9F}" srcOrd="5" destOrd="0" presId="urn:microsoft.com/office/officeart/2005/8/layout/radial1"/>
    <dgm:cxn modelId="{D3C6DCB8-6782-4D1A-AF9F-339D9DBD28FE}" type="presParOf" srcId="{A81F86C7-E2CC-4C07-9FCD-83E46C504D9F}" destId="{E31C3960-1455-4309-A1D9-D92AE73CB4E2}" srcOrd="0" destOrd="0" presId="urn:microsoft.com/office/officeart/2005/8/layout/radial1"/>
    <dgm:cxn modelId="{CAD5DF3A-250F-4CBE-AF67-E76AA3DF62B7}" type="presParOf" srcId="{4E068452-0FE1-43A3-9A1A-14BB3C7DC5D0}" destId="{A1106003-E1CC-4EC6-A1B0-F7E514EC31A9}" srcOrd="6" destOrd="0" presId="urn:microsoft.com/office/officeart/2005/8/layout/radial1"/>
    <dgm:cxn modelId="{E05E365E-738C-44A3-879C-B55E9718A1F6}" type="presParOf" srcId="{4E068452-0FE1-43A3-9A1A-14BB3C7DC5D0}" destId="{8D5BCB53-4227-4FBA-858F-B70AFC048644}" srcOrd="7" destOrd="0" presId="urn:microsoft.com/office/officeart/2005/8/layout/radial1"/>
    <dgm:cxn modelId="{82CB4F10-A276-44A4-B7F2-0C8F9F200C45}" type="presParOf" srcId="{8D5BCB53-4227-4FBA-858F-B70AFC048644}" destId="{E88F3857-48B9-457A-AF69-51682BB7E8D3}" srcOrd="0" destOrd="0" presId="urn:microsoft.com/office/officeart/2005/8/layout/radial1"/>
    <dgm:cxn modelId="{3D891295-9FF0-4E90-B628-788BA4E4C5E1}" type="presParOf" srcId="{4E068452-0FE1-43A3-9A1A-14BB3C7DC5D0}" destId="{DA3090DC-8CF7-4D3E-A2C3-9446B4E35142}" srcOrd="8" destOrd="0" presId="urn:microsoft.com/office/officeart/2005/8/layout/radial1"/>
    <dgm:cxn modelId="{46D8D9CF-1F15-491C-AC77-74768F80E54C}" type="presParOf" srcId="{4E068452-0FE1-43A3-9A1A-14BB3C7DC5D0}" destId="{DCB9E790-56CD-48C3-B40C-510EEE85D8A1}" srcOrd="9" destOrd="0" presId="urn:microsoft.com/office/officeart/2005/8/layout/radial1"/>
    <dgm:cxn modelId="{5E48484D-F962-4964-A8B1-E342D869C05A}" type="presParOf" srcId="{DCB9E790-56CD-48C3-B40C-510EEE85D8A1}" destId="{149F09A2-065D-4B80-AAC3-21AF52124025}" srcOrd="0" destOrd="0" presId="urn:microsoft.com/office/officeart/2005/8/layout/radial1"/>
    <dgm:cxn modelId="{E18ABB48-949B-40DE-B4DF-9B1C8AE29B5C}" type="presParOf" srcId="{4E068452-0FE1-43A3-9A1A-14BB3C7DC5D0}" destId="{511C1BC0-777F-41B1-A5D7-D9D338C15239}" srcOrd="10" destOrd="0" presId="urn:microsoft.com/office/officeart/2005/8/layout/radial1"/>
    <dgm:cxn modelId="{EA52A21A-6168-4C7E-901E-6FADAE648324}" type="presParOf" srcId="{4E068452-0FE1-43A3-9A1A-14BB3C7DC5D0}" destId="{A5DC2949-C37C-433E-8FC2-0FE68DAF383C}" srcOrd="11" destOrd="0" presId="urn:microsoft.com/office/officeart/2005/8/layout/radial1"/>
    <dgm:cxn modelId="{F0734A7D-1D60-4148-9B02-244D2683CCE4}" type="presParOf" srcId="{A5DC2949-C37C-433E-8FC2-0FE68DAF383C}" destId="{F560F251-2B34-4534-85A0-735EFBEE63C2}" srcOrd="0" destOrd="0" presId="urn:microsoft.com/office/officeart/2005/8/layout/radial1"/>
    <dgm:cxn modelId="{D1FE6279-298C-4BD4-A1CB-0EB016D4CD19}" type="presParOf" srcId="{4E068452-0FE1-43A3-9A1A-14BB3C7DC5D0}" destId="{37A4E390-6300-4750-82AC-C0B1DEACEF21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F9AF15-AEB9-4792-9AC4-CD2EB3590C13}" type="doc">
      <dgm:prSet loTypeId="urn:microsoft.com/office/officeart/2005/8/layout/radial1" loCatId="cycle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AB1C201-F8DD-4685-B559-BBB5D18234EB}">
      <dgm:prSet phldrT="[Текст]"/>
      <dgm:spPr/>
      <dgm:t>
        <a:bodyPr/>
        <a:lstStyle/>
        <a:p>
          <a:r>
            <a:rPr lang="ru-RU" dirty="0" smtClean="0"/>
            <a:t>писать</a:t>
          </a:r>
          <a:endParaRPr lang="ru-RU" dirty="0"/>
        </a:p>
      </dgm:t>
    </dgm:pt>
    <dgm:pt modelId="{2B751101-BC29-4685-92D9-E4AA2B0EBD8E}" type="parTrans" cxnId="{992E8E6A-1F80-4361-A9D5-915F1D1A1AFC}">
      <dgm:prSet/>
      <dgm:spPr/>
      <dgm:t>
        <a:bodyPr/>
        <a:lstStyle/>
        <a:p>
          <a:endParaRPr lang="ru-RU"/>
        </a:p>
      </dgm:t>
    </dgm:pt>
    <dgm:pt modelId="{1772F3BF-D2FE-4D3A-B566-2B3AD32D5509}" type="sibTrans" cxnId="{992E8E6A-1F80-4361-A9D5-915F1D1A1AFC}">
      <dgm:prSet/>
      <dgm:spPr/>
      <dgm:t>
        <a:bodyPr/>
        <a:lstStyle/>
        <a:p>
          <a:endParaRPr lang="ru-RU"/>
        </a:p>
      </dgm:t>
    </dgm:pt>
    <dgm:pt modelId="{8817E81D-ED77-4B70-80DC-73C713B77BD8}">
      <dgm:prSet phldrT="[Текст]"/>
      <dgm:spPr/>
      <dgm:t>
        <a:bodyPr/>
        <a:lstStyle/>
        <a:p>
          <a:r>
            <a:rPr lang="ru-RU" dirty="0" smtClean="0"/>
            <a:t>записать</a:t>
          </a:r>
          <a:endParaRPr lang="ru-RU" dirty="0"/>
        </a:p>
      </dgm:t>
    </dgm:pt>
    <dgm:pt modelId="{78B41BAA-79C2-4284-A567-2944312BAEDD}" type="parTrans" cxnId="{2A43FA51-8372-4F9F-B84E-29BEE95BC99F}">
      <dgm:prSet/>
      <dgm:spPr/>
      <dgm:t>
        <a:bodyPr/>
        <a:lstStyle/>
        <a:p>
          <a:endParaRPr lang="ru-RU"/>
        </a:p>
      </dgm:t>
    </dgm:pt>
    <dgm:pt modelId="{D128CD05-28C0-4171-89DB-CDABDD43CC98}" type="sibTrans" cxnId="{2A43FA51-8372-4F9F-B84E-29BEE95BC99F}">
      <dgm:prSet/>
      <dgm:spPr/>
      <dgm:t>
        <a:bodyPr/>
        <a:lstStyle/>
        <a:p>
          <a:endParaRPr lang="ru-RU"/>
        </a:p>
      </dgm:t>
    </dgm:pt>
    <dgm:pt modelId="{856E1CCD-23CD-4404-844C-2B7BD25BA0D2}">
      <dgm:prSet phldrT="[Текст]"/>
      <dgm:spPr/>
      <dgm:t>
        <a:bodyPr/>
        <a:lstStyle/>
        <a:p>
          <a:r>
            <a:rPr lang="ru-RU" dirty="0" smtClean="0"/>
            <a:t>написать</a:t>
          </a:r>
          <a:endParaRPr lang="ru-RU" dirty="0"/>
        </a:p>
      </dgm:t>
    </dgm:pt>
    <dgm:pt modelId="{4809DA63-4B94-4F5E-960C-8AF851A6755D}" type="parTrans" cxnId="{556C4A10-A37F-4448-8C87-29CF57283767}">
      <dgm:prSet/>
      <dgm:spPr/>
      <dgm:t>
        <a:bodyPr/>
        <a:lstStyle/>
        <a:p>
          <a:endParaRPr lang="ru-RU"/>
        </a:p>
      </dgm:t>
    </dgm:pt>
    <dgm:pt modelId="{A21ADE36-BE56-4ABD-A3DF-E0CFBE4E1226}" type="sibTrans" cxnId="{556C4A10-A37F-4448-8C87-29CF57283767}">
      <dgm:prSet/>
      <dgm:spPr/>
      <dgm:t>
        <a:bodyPr/>
        <a:lstStyle/>
        <a:p>
          <a:endParaRPr lang="ru-RU"/>
        </a:p>
      </dgm:t>
    </dgm:pt>
    <dgm:pt modelId="{4C245FCF-2F28-4E34-84B9-8BE1E48925FC}">
      <dgm:prSet phldrT="[Текст]"/>
      <dgm:spPr/>
      <dgm:t>
        <a:bodyPr/>
        <a:lstStyle/>
        <a:p>
          <a:r>
            <a:rPr lang="ru-RU" dirty="0" smtClean="0"/>
            <a:t>подписаться</a:t>
          </a:r>
          <a:endParaRPr lang="ru-RU" dirty="0"/>
        </a:p>
      </dgm:t>
    </dgm:pt>
    <dgm:pt modelId="{83E68F05-41EB-4123-B9CA-5D6B2D2DA5ED}" type="parTrans" cxnId="{BDFE7F8B-AB9B-4299-92D1-02E7DFAD91D0}">
      <dgm:prSet/>
      <dgm:spPr/>
      <dgm:t>
        <a:bodyPr/>
        <a:lstStyle/>
        <a:p>
          <a:endParaRPr lang="ru-RU"/>
        </a:p>
      </dgm:t>
    </dgm:pt>
    <dgm:pt modelId="{DEA87CB1-9ED8-4EEF-B06D-14B38C616B20}" type="sibTrans" cxnId="{BDFE7F8B-AB9B-4299-92D1-02E7DFAD91D0}">
      <dgm:prSet/>
      <dgm:spPr/>
      <dgm:t>
        <a:bodyPr/>
        <a:lstStyle/>
        <a:p>
          <a:endParaRPr lang="ru-RU"/>
        </a:p>
      </dgm:t>
    </dgm:pt>
    <dgm:pt modelId="{4A927311-6D7D-40CC-A1B6-6187CFFD9D89}">
      <dgm:prSet phldrT="[Текст]"/>
      <dgm:spPr/>
      <dgm:t>
        <a:bodyPr/>
        <a:lstStyle/>
        <a:p>
          <a:r>
            <a:rPr lang="ru-RU" dirty="0" smtClean="0"/>
            <a:t>расписаться</a:t>
          </a:r>
          <a:endParaRPr lang="ru-RU" dirty="0"/>
        </a:p>
      </dgm:t>
    </dgm:pt>
    <dgm:pt modelId="{CFADBBC2-15B9-4772-B507-639566DAA395}" type="parTrans" cxnId="{5E152891-4380-41BA-A4A1-492DDC786D3E}">
      <dgm:prSet/>
      <dgm:spPr/>
      <dgm:t>
        <a:bodyPr/>
        <a:lstStyle/>
        <a:p>
          <a:endParaRPr lang="ru-RU"/>
        </a:p>
      </dgm:t>
    </dgm:pt>
    <dgm:pt modelId="{ED2058C1-2DF5-45B7-B70B-AE113947786A}" type="sibTrans" cxnId="{5E152891-4380-41BA-A4A1-492DDC786D3E}">
      <dgm:prSet/>
      <dgm:spPr/>
      <dgm:t>
        <a:bodyPr/>
        <a:lstStyle/>
        <a:p>
          <a:endParaRPr lang="ru-RU"/>
        </a:p>
      </dgm:t>
    </dgm:pt>
    <dgm:pt modelId="{8EDAC44D-7260-48CF-8858-CA266F708CBD}">
      <dgm:prSet/>
      <dgm:spPr/>
      <dgm:t>
        <a:bodyPr/>
        <a:lstStyle/>
        <a:p>
          <a:r>
            <a:rPr lang="ru-RU" dirty="0" smtClean="0"/>
            <a:t>выписать</a:t>
          </a:r>
          <a:endParaRPr lang="ru-RU" dirty="0"/>
        </a:p>
      </dgm:t>
    </dgm:pt>
    <dgm:pt modelId="{92A47842-FBA1-4940-A93B-E44D73059358}" type="parTrans" cxnId="{FE6BFFD5-DF23-4E09-B5AE-8E5358283602}">
      <dgm:prSet/>
      <dgm:spPr/>
      <dgm:t>
        <a:bodyPr/>
        <a:lstStyle/>
        <a:p>
          <a:endParaRPr lang="ru-RU"/>
        </a:p>
      </dgm:t>
    </dgm:pt>
    <dgm:pt modelId="{4937D03D-C33B-4064-8971-CC4515F0AAEE}" type="sibTrans" cxnId="{FE6BFFD5-DF23-4E09-B5AE-8E5358283602}">
      <dgm:prSet/>
      <dgm:spPr/>
      <dgm:t>
        <a:bodyPr/>
        <a:lstStyle/>
        <a:p>
          <a:endParaRPr lang="ru-RU"/>
        </a:p>
      </dgm:t>
    </dgm:pt>
    <dgm:pt modelId="{96371F5E-BCAB-4669-A252-F09D8F94FC7A}">
      <dgm:prSet/>
      <dgm:spPr/>
      <dgm:t>
        <a:bodyPr/>
        <a:lstStyle/>
        <a:p>
          <a:r>
            <a:rPr lang="ru-RU" dirty="0" smtClean="0"/>
            <a:t>описать</a:t>
          </a:r>
          <a:endParaRPr lang="ru-RU" dirty="0"/>
        </a:p>
      </dgm:t>
    </dgm:pt>
    <dgm:pt modelId="{747DEE7E-21AF-4CD8-A64B-AD1044F7972B}" type="parTrans" cxnId="{3550483E-509F-4497-8836-1AC667F5FDC9}">
      <dgm:prSet/>
      <dgm:spPr/>
      <dgm:t>
        <a:bodyPr/>
        <a:lstStyle/>
        <a:p>
          <a:endParaRPr lang="ru-RU"/>
        </a:p>
      </dgm:t>
    </dgm:pt>
    <dgm:pt modelId="{2B018513-7428-4C90-B1EF-EE4F5D78CA55}" type="sibTrans" cxnId="{3550483E-509F-4497-8836-1AC667F5FDC9}">
      <dgm:prSet/>
      <dgm:spPr/>
      <dgm:t>
        <a:bodyPr/>
        <a:lstStyle/>
        <a:p>
          <a:endParaRPr lang="ru-RU"/>
        </a:p>
      </dgm:t>
    </dgm:pt>
    <dgm:pt modelId="{4E068452-0FE1-43A3-9A1A-14BB3C7DC5D0}" type="pres">
      <dgm:prSet presAssocID="{61F9AF15-AEB9-4792-9AC4-CD2EB3590C1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BBEACAF-E1C8-4179-8DD5-6E661ED4A989}" type="pres">
      <dgm:prSet presAssocID="{AAB1C201-F8DD-4685-B559-BBB5D18234EB}" presName="centerShape" presStyleLbl="node0" presStyleIdx="0" presStyleCnt="1"/>
      <dgm:spPr/>
      <dgm:t>
        <a:bodyPr/>
        <a:lstStyle/>
        <a:p>
          <a:endParaRPr lang="ru-RU"/>
        </a:p>
      </dgm:t>
    </dgm:pt>
    <dgm:pt modelId="{2D2A6EBC-3265-4E20-9411-5FFEDFC08449}" type="pres">
      <dgm:prSet presAssocID="{78B41BAA-79C2-4284-A567-2944312BAEDD}" presName="Name9" presStyleLbl="parChTrans1D2" presStyleIdx="0" presStyleCnt="6"/>
      <dgm:spPr/>
      <dgm:t>
        <a:bodyPr/>
        <a:lstStyle/>
        <a:p>
          <a:endParaRPr lang="ru-RU"/>
        </a:p>
      </dgm:t>
    </dgm:pt>
    <dgm:pt modelId="{4A87DB2D-D419-40CE-944C-7D57D872BB94}" type="pres">
      <dgm:prSet presAssocID="{78B41BAA-79C2-4284-A567-2944312BAEDD}" presName="connTx" presStyleLbl="parChTrans1D2" presStyleIdx="0" presStyleCnt="6"/>
      <dgm:spPr/>
      <dgm:t>
        <a:bodyPr/>
        <a:lstStyle/>
        <a:p>
          <a:endParaRPr lang="ru-RU"/>
        </a:p>
      </dgm:t>
    </dgm:pt>
    <dgm:pt modelId="{998B1157-F028-45D9-9532-A1D101D30E42}" type="pres">
      <dgm:prSet presAssocID="{8817E81D-ED77-4B70-80DC-73C713B77BD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7D34BE-5B56-40D8-8043-D772FE690037}" type="pres">
      <dgm:prSet presAssocID="{4809DA63-4B94-4F5E-960C-8AF851A6755D}" presName="Name9" presStyleLbl="parChTrans1D2" presStyleIdx="1" presStyleCnt="6"/>
      <dgm:spPr/>
      <dgm:t>
        <a:bodyPr/>
        <a:lstStyle/>
        <a:p>
          <a:endParaRPr lang="ru-RU"/>
        </a:p>
      </dgm:t>
    </dgm:pt>
    <dgm:pt modelId="{3FE81BC8-14B9-4AB2-9A12-05DA522F4811}" type="pres">
      <dgm:prSet presAssocID="{4809DA63-4B94-4F5E-960C-8AF851A6755D}" presName="connTx" presStyleLbl="parChTrans1D2" presStyleIdx="1" presStyleCnt="6"/>
      <dgm:spPr/>
      <dgm:t>
        <a:bodyPr/>
        <a:lstStyle/>
        <a:p>
          <a:endParaRPr lang="ru-RU"/>
        </a:p>
      </dgm:t>
    </dgm:pt>
    <dgm:pt modelId="{8FA06FAA-8876-4118-81DA-34C8AA8D169E}" type="pres">
      <dgm:prSet presAssocID="{856E1CCD-23CD-4404-844C-2B7BD25BA0D2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81F86C7-E2CC-4C07-9FCD-83E46C504D9F}" type="pres">
      <dgm:prSet presAssocID="{747DEE7E-21AF-4CD8-A64B-AD1044F7972B}" presName="Name9" presStyleLbl="parChTrans1D2" presStyleIdx="2" presStyleCnt="6"/>
      <dgm:spPr/>
      <dgm:t>
        <a:bodyPr/>
        <a:lstStyle/>
        <a:p>
          <a:endParaRPr lang="ru-RU"/>
        </a:p>
      </dgm:t>
    </dgm:pt>
    <dgm:pt modelId="{E31C3960-1455-4309-A1D9-D92AE73CB4E2}" type="pres">
      <dgm:prSet presAssocID="{747DEE7E-21AF-4CD8-A64B-AD1044F7972B}" presName="connTx" presStyleLbl="parChTrans1D2" presStyleIdx="2" presStyleCnt="6"/>
      <dgm:spPr/>
      <dgm:t>
        <a:bodyPr/>
        <a:lstStyle/>
        <a:p>
          <a:endParaRPr lang="ru-RU"/>
        </a:p>
      </dgm:t>
    </dgm:pt>
    <dgm:pt modelId="{A1106003-E1CC-4EC6-A1B0-F7E514EC31A9}" type="pres">
      <dgm:prSet presAssocID="{96371F5E-BCAB-4669-A252-F09D8F94FC7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5BCB53-4227-4FBA-858F-B70AFC048644}" type="pres">
      <dgm:prSet presAssocID="{92A47842-FBA1-4940-A93B-E44D73059358}" presName="Name9" presStyleLbl="parChTrans1D2" presStyleIdx="3" presStyleCnt="6"/>
      <dgm:spPr/>
      <dgm:t>
        <a:bodyPr/>
        <a:lstStyle/>
        <a:p>
          <a:endParaRPr lang="ru-RU"/>
        </a:p>
      </dgm:t>
    </dgm:pt>
    <dgm:pt modelId="{E88F3857-48B9-457A-AF69-51682BB7E8D3}" type="pres">
      <dgm:prSet presAssocID="{92A47842-FBA1-4940-A93B-E44D73059358}" presName="connTx" presStyleLbl="parChTrans1D2" presStyleIdx="3" presStyleCnt="6"/>
      <dgm:spPr/>
      <dgm:t>
        <a:bodyPr/>
        <a:lstStyle/>
        <a:p>
          <a:endParaRPr lang="ru-RU"/>
        </a:p>
      </dgm:t>
    </dgm:pt>
    <dgm:pt modelId="{DA3090DC-8CF7-4D3E-A2C3-9446B4E35142}" type="pres">
      <dgm:prSet presAssocID="{8EDAC44D-7260-48CF-8858-CA266F708CB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CB9E790-56CD-48C3-B40C-510EEE85D8A1}" type="pres">
      <dgm:prSet presAssocID="{83E68F05-41EB-4123-B9CA-5D6B2D2DA5ED}" presName="Name9" presStyleLbl="parChTrans1D2" presStyleIdx="4" presStyleCnt="6"/>
      <dgm:spPr/>
      <dgm:t>
        <a:bodyPr/>
        <a:lstStyle/>
        <a:p>
          <a:endParaRPr lang="ru-RU"/>
        </a:p>
      </dgm:t>
    </dgm:pt>
    <dgm:pt modelId="{149F09A2-065D-4B80-AAC3-21AF52124025}" type="pres">
      <dgm:prSet presAssocID="{83E68F05-41EB-4123-B9CA-5D6B2D2DA5ED}" presName="connTx" presStyleLbl="parChTrans1D2" presStyleIdx="4" presStyleCnt="6"/>
      <dgm:spPr/>
      <dgm:t>
        <a:bodyPr/>
        <a:lstStyle/>
        <a:p>
          <a:endParaRPr lang="ru-RU"/>
        </a:p>
      </dgm:t>
    </dgm:pt>
    <dgm:pt modelId="{511C1BC0-777F-41B1-A5D7-D9D338C15239}" type="pres">
      <dgm:prSet presAssocID="{4C245FCF-2F28-4E34-84B9-8BE1E48925F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DC2949-C37C-433E-8FC2-0FE68DAF383C}" type="pres">
      <dgm:prSet presAssocID="{CFADBBC2-15B9-4772-B507-639566DAA395}" presName="Name9" presStyleLbl="parChTrans1D2" presStyleIdx="5" presStyleCnt="6"/>
      <dgm:spPr/>
      <dgm:t>
        <a:bodyPr/>
        <a:lstStyle/>
        <a:p>
          <a:endParaRPr lang="ru-RU"/>
        </a:p>
      </dgm:t>
    </dgm:pt>
    <dgm:pt modelId="{F560F251-2B34-4534-85A0-735EFBEE63C2}" type="pres">
      <dgm:prSet presAssocID="{CFADBBC2-15B9-4772-B507-639566DAA395}" presName="connTx" presStyleLbl="parChTrans1D2" presStyleIdx="5" presStyleCnt="6"/>
      <dgm:spPr/>
      <dgm:t>
        <a:bodyPr/>
        <a:lstStyle/>
        <a:p>
          <a:endParaRPr lang="ru-RU"/>
        </a:p>
      </dgm:t>
    </dgm:pt>
    <dgm:pt modelId="{37A4E390-6300-4750-82AC-C0B1DEACEF21}" type="pres">
      <dgm:prSet presAssocID="{4A927311-6D7D-40CC-A1B6-6187CFFD9D89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DFE7F8B-AB9B-4299-92D1-02E7DFAD91D0}" srcId="{AAB1C201-F8DD-4685-B559-BBB5D18234EB}" destId="{4C245FCF-2F28-4E34-84B9-8BE1E48925FC}" srcOrd="4" destOrd="0" parTransId="{83E68F05-41EB-4123-B9CA-5D6B2D2DA5ED}" sibTransId="{DEA87CB1-9ED8-4EEF-B06D-14B38C616B20}"/>
    <dgm:cxn modelId="{556C4A10-A37F-4448-8C87-29CF57283767}" srcId="{AAB1C201-F8DD-4685-B559-BBB5D18234EB}" destId="{856E1CCD-23CD-4404-844C-2B7BD25BA0D2}" srcOrd="1" destOrd="0" parTransId="{4809DA63-4B94-4F5E-960C-8AF851A6755D}" sibTransId="{A21ADE36-BE56-4ABD-A3DF-E0CFBE4E1226}"/>
    <dgm:cxn modelId="{8D6BFD50-9B0C-495D-9EAF-A6DBD3F32864}" type="presOf" srcId="{CFADBBC2-15B9-4772-B507-639566DAA395}" destId="{A5DC2949-C37C-433E-8FC2-0FE68DAF383C}" srcOrd="0" destOrd="0" presId="urn:microsoft.com/office/officeart/2005/8/layout/radial1"/>
    <dgm:cxn modelId="{766609D2-F748-4F37-A4FB-D35181DA56E4}" type="presOf" srcId="{4A927311-6D7D-40CC-A1B6-6187CFFD9D89}" destId="{37A4E390-6300-4750-82AC-C0B1DEACEF21}" srcOrd="0" destOrd="0" presId="urn:microsoft.com/office/officeart/2005/8/layout/radial1"/>
    <dgm:cxn modelId="{F5571FFC-050B-4854-ABFB-B14500B38EE5}" type="presOf" srcId="{8817E81D-ED77-4B70-80DC-73C713B77BD8}" destId="{998B1157-F028-45D9-9532-A1D101D30E42}" srcOrd="0" destOrd="0" presId="urn:microsoft.com/office/officeart/2005/8/layout/radial1"/>
    <dgm:cxn modelId="{3550483E-509F-4497-8836-1AC667F5FDC9}" srcId="{AAB1C201-F8DD-4685-B559-BBB5D18234EB}" destId="{96371F5E-BCAB-4669-A252-F09D8F94FC7A}" srcOrd="2" destOrd="0" parTransId="{747DEE7E-21AF-4CD8-A64B-AD1044F7972B}" sibTransId="{2B018513-7428-4C90-B1EF-EE4F5D78CA55}"/>
    <dgm:cxn modelId="{4CE2F50C-EA3F-4640-9DAA-45A6CCBCF57E}" type="presOf" srcId="{856E1CCD-23CD-4404-844C-2B7BD25BA0D2}" destId="{8FA06FAA-8876-4118-81DA-34C8AA8D169E}" srcOrd="0" destOrd="0" presId="urn:microsoft.com/office/officeart/2005/8/layout/radial1"/>
    <dgm:cxn modelId="{7F3F6ABE-255E-421E-ADF5-E16D93AD3F20}" type="presOf" srcId="{92A47842-FBA1-4940-A93B-E44D73059358}" destId="{8D5BCB53-4227-4FBA-858F-B70AFC048644}" srcOrd="0" destOrd="0" presId="urn:microsoft.com/office/officeart/2005/8/layout/radial1"/>
    <dgm:cxn modelId="{992E8E6A-1F80-4361-A9D5-915F1D1A1AFC}" srcId="{61F9AF15-AEB9-4792-9AC4-CD2EB3590C13}" destId="{AAB1C201-F8DD-4685-B559-BBB5D18234EB}" srcOrd="0" destOrd="0" parTransId="{2B751101-BC29-4685-92D9-E4AA2B0EBD8E}" sibTransId="{1772F3BF-D2FE-4D3A-B566-2B3AD32D5509}"/>
    <dgm:cxn modelId="{FE6BFFD5-DF23-4E09-B5AE-8E5358283602}" srcId="{AAB1C201-F8DD-4685-B559-BBB5D18234EB}" destId="{8EDAC44D-7260-48CF-8858-CA266F708CBD}" srcOrd="3" destOrd="0" parTransId="{92A47842-FBA1-4940-A93B-E44D73059358}" sibTransId="{4937D03D-C33B-4064-8971-CC4515F0AAEE}"/>
    <dgm:cxn modelId="{B3D836AB-C2FB-4A08-8E75-EC1E0A32C0BF}" type="presOf" srcId="{92A47842-FBA1-4940-A93B-E44D73059358}" destId="{E88F3857-48B9-457A-AF69-51682BB7E8D3}" srcOrd="1" destOrd="0" presId="urn:microsoft.com/office/officeart/2005/8/layout/radial1"/>
    <dgm:cxn modelId="{50674EB4-67A0-4406-83C6-C9E941136CDD}" type="presOf" srcId="{4C245FCF-2F28-4E34-84B9-8BE1E48925FC}" destId="{511C1BC0-777F-41B1-A5D7-D9D338C15239}" srcOrd="0" destOrd="0" presId="urn:microsoft.com/office/officeart/2005/8/layout/radial1"/>
    <dgm:cxn modelId="{195BC808-CB22-4715-9A3D-333B5F5AC928}" type="presOf" srcId="{CFADBBC2-15B9-4772-B507-639566DAA395}" destId="{F560F251-2B34-4534-85A0-735EFBEE63C2}" srcOrd="1" destOrd="0" presId="urn:microsoft.com/office/officeart/2005/8/layout/radial1"/>
    <dgm:cxn modelId="{E29D6434-705D-4897-8C0B-4A1629C59268}" type="presOf" srcId="{83E68F05-41EB-4123-B9CA-5D6B2D2DA5ED}" destId="{149F09A2-065D-4B80-AAC3-21AF52124025}" srcOrd="1" destOrd="0" presId="urn:microsoft.com/office/officeart/2005/8/layout/radial1"/>
    <dgm:cxn modelId="{4885F9F0-F3DC-4D6A-A067-E87B6B89B001}" type="presOf" srcId="{AAB1C201-F8DD-4685-B559-BBB5D18234EB}" destId="{7BBEACAF-E1C8-4179-8DD5-6E661ED4A989}" srcOrd="0" destOrd="0" presId="urn:microsoft.com/office/officeart/2005/8/layout/radial1"/>
    <dgm:cxn modelId="{9C2612BF-49B9-4242-99F5-4A40BB316C5A}" type="presOf" srcId="{747DEE7E-21AF-4CD8-A64B-AD1044F7972B}" destId="{E31C3960-1455-4309-A1D9-D92AE73CB4E2}" srcOrd="1" destOrd="0" presId="urn:microsoft.com/office/officeart/2005/8/layout/radial1"/>
    <dgm:cxn modelId="{177B5CD3-2AA4-48DD-9F24-A9953B3D0778}" type="presOf" srcId="{4809DA63-4B94-4F5E-960C-8AF851A6755D}" destId="{6F7D34BE-5B56-40D8-8043-D772FE690037}" srcOrd="0" destOrd="0" presId="urn:microsoft.com/office/officeart/2005/8/layout/radial1"/>
    <dgm:cxn modelId="{AD961ECB-623F-4709-B38B-259E21936228}" type="presOf" srcId="{83E68F05-41EB-4123-B9CA-5D6B2D2DA5ED}" destId="{DCB9E790-56CD-48C3-B40C-510EEE85D8A1}" srcOrd="0" destOrd="0" presId="urn:microsoft.com/office/officeart/2005/8/layout/radial1"/>
    <dgm:cxn modelId="{2A43FA51-8372-4F9F-B84E-29BEE95BC99F}" srcId="{AAB1C201-F8DD-4685-B559-BBB5D18234EB}" destId="{8817E81D-ED77-4B70-80DC-73C713B77BD8}" srcOrd="0" destOrd="0" parTransId="{78B41BAA-79C2-4284-A567-2944312BAEDD}" sibTransId="{D128CD05-28C0-4171-89DB-CDABDD43CC98}"/>
    <dgm:cxn modelId="{EA805C22-E2A3-4D63-BA8E-8D8E3B242D53}" type="presOf" srcId="{96371F5E-BCAB-4669-A252-F09D8F94FC7A}" destId="{A1106003-E1CC-4EC6-A1B0-F7E514EC31A9}" srcOrd="0" destOrd="0" presId="urn:microsoft.com/office/officeart/2005/8/layout/radial1"/>
    <dgm:cxn modelId="{F95DFDE7-4EA5-464F-8472-61C810ACF677}" type="presOf" srcId="{61F9AF15-AEB9-4792-9AC4-CD2EB3590C13}" destId="{4E068452-0FE1-43A3-9A1A-14BB3C7DC5D0}" srcOrd="0" destOrd="0" presId="urn:microsoft.com/office/officeart/2005/8/layout/radial1"/>
    <dgm:cxn modelId="{D335DB75-AE94-4AF6-9796-00A695D42160}" type="presOf" srcId="{8EDAC44D-7260-48CF-8858-CA266F708CBD}" destId="{DA3090DC-8CF7-4D3E-A2C3-9446B4E35142}" srcOrd="0" destOrd="0" presId="urn:microsoft.com/office/officeart/2005/8/layout/radial1"/>
    <dgm:cxn modelId="{8F6CDAB3-26AD-44E7-AC80-6B69C90EDBC3}" type="presOf" srcId="{78B41BAA-79C2-4284-A567-2944312BAEDD}" destId="{4A87DB2D-D419-40CE-944C-7D57D872BB94}" srcOrd="1" destOrd="0" presId="urn:microsoft.com/office/officeart/2005/8/layout/radial1"/>
    <dgm:cxn modelId="{4135726F-9E7C-499A-BA8F-0855E0142631}" type="presOf" srcId="{4809DA63-4B94-4F5E-960C-8AF851A6755D}" destId="{3FE81BC8-14B9-4AB2-9A12-05DA522F4811}" srcOrd="1" destOrd="0" presId="urn:microsoft.com/office/officeart/2005/8/layout/radial1"/>
    <dgm:cxn modelId="{5E152891-4380-41BA-A4A1-492DDC786D3E}" srcId="{AAB1C201-F8DD-4685-B559-BBB5D18234EB}" destId="{4A927311-6D7D-40CC-A1B6-6187CFFD9D89}" srcOrd="5" destOrd="0" parTransId="{CFADBBC2-15B9-4772-B507-639566DAA395}" sibTransId="{ED2058C1-2DF5-45B7-B70B-AE113947786A}"/>
    <dgm:cxn modelId="{95A67F5D-AB74-4C3B-A1CA-D0BB47B74F9B}" type="presOf" srcId="{747DEE7E-21AF-4CD8-A64B-AD1044F7972B}" destId="{A81F86C7-E2CC-4C07-9FCD-83E46C504D9F}" srcOrd="0" destOrd="0" presId="urn:microsoft.com/office/officeart/2005/8/layout/radial1"/>
    <dgm:cxn modelId="{D0E53B75-BA7E-4505-8E24-162AD3653B8F}" type="presOf" srcId="{78B41BAA-79C2-4284-A567-2944312BAEDD}" destId="{2D2A6EBC-3265-4E20-9411-5FFEDFC08449}" srcOrd="0" destOrd="0" presId="urn:microsoft.com/office/officeart/2005/8/layout/radial1"/>
    <dgm:cxn modelId="{62BB66EC-9944-4F06-9FEB-54F279AB852C}" type="presParOf" srcId="{4E068452-0FE1-43A3-9A1A-14BB3C7DC5D0}" destId="{7BBEACAF-E1C8-4179-8DD5-6E661ED4A989}" srcOrd="0" destOrd="0" presId="urn:microsoft.com/office/officeart/2005/8/layout/radial1"/>
    <dgm:cxn modelId="{87B641F0-9B5B-4414-8B02-E6A83BACC7C6}" type="presParOf" srcId="{4E068452-0FE1-43A3-9A1A-14BB3C7DC5D0}" destId="{2D2A6EBC-3265-4E20-9411-5FFEDFC08449}" srcOrd="1" destOrd="0" presId="urn:microsoft.com/office/officeart/2005/8/layout/radial1"/>
    <dgm:cxn modelId="{5DC39E2C-54F1-49CD-B0FE-2191672321E3}" type="presParOf" srcId="{2D2A6EBC-3265-4E20-9411-5FFEDFC08449}" destId="{4A87DB2D-D419-40CE-944C-7D57D872BB94}" srcOrd="0" destOrd="0" presId="urn:microsoft.com/office/officeart/2005/8/layout/radial1"/>
    <dgm:cxn modelId="{903D2924-18CF-4DEE-8DFD-56E208D21671}" type="presParOf" srcId="{4E068452-0FE1-43A3-9A1A-14BB3C7DC5D0}" destId="{998B1157-F028-45D9-9532-A1D101D30E42}" srcOrd="2" destOrd="0" presId="urn:microsoft.com/office/officeart/2005/8/layout/radial1"/>
    <dgm:cxn modelId="{F6A30466-73CD-4D3A-B8D8-58A21FF68265}" type="presParOf" srcId="{4E068452-0FE1-43A3-9A1A-14BB3C7DC5D0}" destId="{6F7D34BE-5B56-40D8-8043-D772FE690037}" srcOrd="3" destOrd="0" presId="urn:microsoft.com/office/officeart/2005/8/layout/radial1"/>
    <dgm:cxn modelId="{53D69F6A-DEE5-44B3-B782-6C297ACE5AAD}" type="presParOf" srcId="{6F7D34BE-5B56-40D8-8043-D772FE690037}" destId="{3FE81BC8-14B9-4AB2-9A12-05DA522F4811}" srcOrd="0" destOrd="0" presId="urn:microsoft.com/office/officeart/2005/8/layout/radial1"/>
    <dgm:cxn modelId="{BDC879D8-9926-4C9B-AFC6-92659B43820E}" type="presParOf" srcId="{4E068452-0FE1-43A3-9A1A-14BB3C7DC5D0}" destId="{8FA06FAA-8876-4118-81DA-34C8AA8D169E}" srcOrd="4" destOrd="0" presId="urn:microsoft.com/office/officeart/2005/8/layout/radial1"/>
    <dgm:cxn modelId="{293C88AE-2A1E-44CC-A498-83FC2AA6704D}" type="presParOf" srcId="{4E068452-0FE1-43A3-9A1A-14BB3C7DC5D0}" destId="{A81F86C7-E2CC-4C07-9FCD-83E46C504D9F}" srcOrd="5" destOrd="0" presId="urn:microsoft.com/office/officeart/2005/8/layout/radial1"/>
    <dgm:cxn modelId="{354A5FD0-159B-4C04-BF87-D522C800ABC5}" type="presParOf" srcId="{A81F86C7-E2CC-4C07-9FCD-83E46C504D9F}" destId="{E31C3960-1455-4309-A1D9-D92AE73CB4E2}" srcOrd="0" destOrd="0" presId="urn:microsoft.com/office/officeart/2005/8/layout/radial1"/>
    <dgm:cxn modelId="{781A5CD8-546B-437D-B918-2F75CE4AF0C8}" type="presParOf" srcId="{4E068452-0FE1-43A3-9A1A-14BB3C7DC5D0}" destId="{A1106003-E1CC-4EC6-A1B0-F7E514EC31A9}" srcOrd="6" destOrd="0" presId="urn:microsoft.com/office/officeart/2005/8/layout/radial1"/>
    <dgm:cxn modelId="{33054AFB-D9AF-4D53-AAC3-1248A4790268}" type="presParOf" srcId="{4E068452-0FE1-43A3-9A1A-14BB3C7DC5D0}" destId="{8D5BCB53-4227-4FBA-858F-B70AFC048644}" srcOrd="7" destOrd="0" presId="urn:microsoft.com/office/officeart/2005/8/layout/radial1"/>
    <dgm:cxn modelId="{2A90B569-E0F1-4EA1-8005-0B6EB10A14D6}" type="presParOf" srcId="{8D5BCB53-4227-4FBA-858F-B70AFC048644}" destId="{E88F3857-48B9-457A-AF69-51682BB7E8D3}" srcOrd="0" destOrd="0" presId="urn:microsoft.com/office/officeart/2005/8/layout/radial1"/>
    <dgm:cxn modelId="{0A0B7C39-686F-4C23-96A0-DABED6B7D790}" type="presParOf" srcId="{4E068452-0FE1-43A3-9A1A-14BB3C7DC5D0}" destId="{DA3090DC-8CF7-4D3E-A2C3-9446B4E35142}" srcOrd="8" destOrd="0" presId="urn:microsoft.com/office/officeart/2005/8/layout/radial1"/>
    <dgm:cxn modelId="{DD1625FB-58D0-4257-A510-9782FF5C410F}" type="presParOf" srcId="{4E068452-0FE1-43A3-9A1A-14BB3C7DC5D0}" destId="{DCB9E790-56CD-48C3-B40C-510EEE85D8A1}" srcOrd="9" destOrd="0" presId="urn:microsoft.com/office/officeart/2005/8/layout/radial1"/>
    <dgm:cxn modelId="{B088ECD5-430F-4166-963E-848973F57A40}" type="presParOf" srcId="{DCB9E790-56CD-48C3-B40C-510EEE85D8A1}" destId="{149F09A2-065D-4B80-AAC3-21AF52124025}" srcOrd="0" destOrd="0" presId="urn:microsoft.com/office/officeart/2005/8/layout/radial1"/>
    <dgm:cxn modelId="{57233400-8896-419C-91AB-0A9AF31C338B}" type="presParOf" srcId="{4E068452-0FE1-43A3-9A1A-14BB3C7DC5D0}" destId="{511C1BC0-777F-41B1-A5D7-D9D338C15239}" srcOrd="10" destOrd="0" presId="urn:microsoft.com/office/officeart/2005/8/layout/radial1"/>
    <dgm:cxn modelId="{408D8D20-634E-4963-AD69-D89BBF571687}" type="presParOf" srcId="{4E068452-0FE1-43A3-9A1A-14BB3C7DC5D0}" destId="{A5DC2949-C37C-433E-8FC2-0FE68DAF383C}" srcOrd="11" destOrd="0" presId="urn:microsoft.com/office/officeart/2005/8/layout/radial1"/>
    <dgm:cxn modelId="{770DCBB0-7494-46A7-84E9-4608B00EC9AA}" type="presParOf" srcId="{A5DC2949-C37C-433E-8FC2-0FE68DAF383C}" destId="{F560F251-2B34-4534-85A0-735EFBEE63C2}" srcOrd="0" destOrd="0" presId="urn:microsoft.com/office/officeart/2005/8/layout/radial1"/>
    <dgm:cxn modelId="{5EB3B0BE-010E-4B79-845E-A2E60847C2D1}" type="presParOf" srcId="{4E068452-0FE1-43A3-9A1A-14BB3C7DC5D0}" destId="{37A4E390-6300-4750-82AC-C0B1DEACEF21}" srcOrd="12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313FA8-C557-4F3B-B584-DAF8BBE79261}" type="doc">
      <dgm:prSet loTypeId="urn:microsoft.com/office/officeart/2005/8/layout/radial4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F0C7577-DF42-42A9-AFE6-9E372C1ADD0D}">
      <dgm:prSet phldrT="[Текст]"/>
      <dgm:spPr/>
      <dgm:t>
        <a:bodyPr/>
        <a:lstStyle/>
        <a:p>
          <a:r>
            <a:rPr lang="ru-RU" b="1" i="1" dirty="0" smtClean="0"/>
            <a:t>Глаголы</a:t>
          </a:r>
          <a:r>
            <a:rPr lang="ru-RU" dirty="0" smtClean="0"/>
            <a:t> </a:t>
          </a:r>
          <a:endParaRPr lang="ru-RU" dirty="0"/>
        </a:p>
      </dgm:t>
    </dgm:pt>
    <dgm:pt modelId="{CB833163-297E-43C9-9697-AD3417D4FDE9}" type="parTrans" cxnId="{CAF6D5AC-E3D9-4B98-9BEB-E4647E717D33}">
      <dgm:prSet/>
      <dgm:spPr/>
      <dgm:t>
        <a:bodyPr/>
        <a:lstStyle/>
        <a:p>
          <a:endParaRPr lang="ru-RU"/>
        </a:p>
      </dgm:t>
    </dgm:pt>
    <dgm:pt modelId="{CE4B1013-1299-4D89-8B49-1652B5D35095}" type="sibTrans" cxnId="{CAF6D5AC-E3D9-4B98-9BEB-E4647E717D33}">
      <dgm:prSet/>
      <dgm:spPr/>
      <dgm:t>
        <a:bodyPr/>
        <a:lstStyle/>
        <a:p>
          <a:endParaRPr lang="ru-RU"/>
        </a:p>
      </dgm:t>
    </dgm:pt>
    <dgm:pt modelId="{1FEA6AEC-B590-4B82-BC7F-3CF951417F02}">
      <dgm:prSet phldrT="[Текст]" custT="1"/>
      <dgm:spPr/>
      <dgm:t>
        <a:bodyPr/>
        <a:lstStyle/>
        <a:p>
          <a:r>
            <a:rPr lang="ru-RU" sz="1600" i="1" dirty="0" smtClean="0"/>
            <a:t>Чаще всего глаголы образуются от других, уже имеющихся в языке глаголов с помощью  приставок: на- +писать, под- +писать, за- +говорить, про- +говорить, </a:t>
          </a:r>
          <a:r>
            <a:rPr lang="ru-RU" sz="1600" i="1" dirty="0" err="1" smtClean="0"/>
            <a:t>пере-бежать</a:t>
          </a:r>
          <a:r>
            <a:rPr lang="ru-RU" sz="1600" i="1" dirty="0" smtClean="0"/>
            <a:t>, рас- +сказать, с- +казать, по- +играть. </a:t>
          </a:r>
        </a:p>
      </dgm:t>
    </dgm:pt>
    <dgm:pt modelId="{71FE1048-0600-4838-BF7D-677E5BFE4784}" type="parTrans" cxnId="{A56BB95F-EF05-4543-855F-E385187DFD1F}">
      <dgm:prSet/>
      <dgm:spPr/>
      <dgm:t>
        <a:bodyPr/>
        <a:lstStyle/>
        <a:p>
          <a:endParaRPr lang="ru-RU"/>
        </a:p>
      </dgm:t>
    </dgm:pt>
    <dgm:pt modelId="{22BC665C-1B5C-4378-803E-75418BF2D5BA}" type="sibTrans" cxnId="{A56BB95F-EF05-4543-855F-E385187DFD1F}">
      <dgm:prSet/>
      <dgm:spPr/>
      <dgm:t>
        <a:bodyPr/>
        <a:lstStyle/>
        <a:p>
          <a:endParaRPr lang="ru-RU"/>
        </a:p>
      </dgm:t>
    </dgm:pt>
    <dgm:pt modelId="{17AB41DA-73E1-44F3-A7A2-DD0EE959747D}">
      <dgm:prSet phldrT="[Текст]"/>
      <dgm:spPr/>
      <dgm:t>
        <a:bodyPr/>
        <a:lstStyle/>
        <a:p>
          <a:r>
            <a:rPr lang="ru-RU" b="1" i="1" dirty="0" smtClean="0">
              <a:latin typeface="+mj-lt"/>
            </a:rPr>
            <a:t>В русском языке  образуются приставочным и суффиксальным способом.</a:t>
          </a:r>
          <a:endParaRPr lang="ru-RU" dirty="0"/>
        </a:p>
      </dgm:t>
    </dgm:pt>
    <dgm:pt modelId="{3A5F2798-5852-4B7F-BB08-2D15191CE95C}" type="parTrans" cxnId="{490E0FEB-54B8-45DD-A2DD-6479DA5DE596}">
      <dgm:prSet/>
      <dgm:spPr/>
      <dgm:t>
        <a:bodyPr/>
        <a:lstStyle/>
        <a:p>
          <a:endParaRPr lang="ru-RU"/>
        </a:p>
      </dgm:t>
    </dgm:pt>
    <dgm:pt modelId="{52F56089-3409-4982-B5EA-FEE18FE38AD1}" type="sibTrans" cxnId="{490E0FEB-54B8-45DD-A2DD-6479DA5DE596}">
      <dgm:prSet/>
      <dgm:spPr/>
      <dgm:t>
        <a:bodyPr/>
        <a:lstStyle/>
        <a:p>
          <a:endParaRPr lang="ru-RU"/>
        </a:p>
      </dgm:t>
    </dgm:pt>
    <dgm:pt modelId="{C48A87E0-9199-4F49-A37A-77D19FF9EE78}">
      <dgm:prSet phldrT="[Текст]" custT="1"/>
      <dgm:spPr/>
      <dgm:t>
        <a:bodyPr/>
        <a:lstStyle/>
        <a:p>
          <a:r>
            <a:rPr lang="ru-RU" sz="1600" i="1" dirty="0" smtClean="0"/>
            <a:t>От других частей речи глаголы образуются суффиксальным способом: </a:t>
          </a:r>
          <a:r>
            <a:rPr lang="ru-RU" sz="1600" i="1" dirty="0" err="1" smtClean="0"/>
            <a:t>обед+-а</a:t>
          </a:r>
          <a:r>
            <a:rPr lang="ru-RU" sz="1600" i="1" dirty="0" smtClean="0"/>
            <a:t>- (</a:t>
          </a:r>
          <a:r>
            <a:rPr lang="ru-RU" sz="1600" i="1" dirty="0" err="1" smtClean="0"/>
            <a:t>ть</a:t>
          </a:r>
          <a:r>
            <a:rPr lang="ru-RU" sz="1600" i="1" dirty="0" smtClean="0"/>
            <a:t>)</a:t>
          </a:r>
          <a:r>
            <a:rPr lang="ru-RU" sz="1600" i="1" dirty="0" err="1" smtClean="0"/>
            <a:t>=обедать</a:t>
          </a:r>
          <a:r>
            <a:rPr lang="ru-RU" sz="1600" i="1" dirty="0" smtClean="0"/>
            <a:t>, </a:t>
          </a:r>
          <a:r>
            <a:rPr lang="ru-RU" sz="1600" i="1" dirty="0" err="1" smtClean="0"/>
            <a:t>звон+</a:t>
          </a:r>
          <a:r>
            <a:rPr lang="ru-RU" sz="1600" i="1" dirty="0" smtClean="0"/>
            <a:t> -и- (</a:t>
          </a:r>
          <a:r>
            <a:rPr lang="ru-RU" sz="1600" i="1" dirty="0" err="1" smtClean="0"/>
            <a:t>ть</a:t>
          </a:r>
          <a:r>
            <a:rPr lang="ru-RU" sz="1600" i="1" dirty="0" smtClean="0"/>
            <a:t>)</a:t>
          </a:r>
          <a:r>
            <a:rPr lang="ru-RU" sz="1600" i="1" dirty="0" err="1" smtClean="0"/>
            <a:t>=звонить</a:t>
          </a:r>
          <a:r>
            <a:rPr lang="ru-RU" sz="1600" i="1" dirty="0" smtClean="0"/>
            <a:t>.</a:t>
          </a:r>
          <a:endParaRPr lang="ru-RU" sz="1600" i="1" dirty="0"/>
        </a:p>
      </dgm:t>
    </dgm:pt>
    <dgm:pt modelId="{F6460EA1-C770-4CF9-8F0D-A767054DC4C2}" type="parTrans" cxnId="{36EF9C18-0265-42E0-A7A8-A4464617F6C6}">
      <dgm:prSet/>
      <dgm:spPr/>
      <dgm:t>
        <a:bodyPr/>
        <a:lstStyle/>
        <a:p>
          <a:endParaRPr lang="ru-RU"/>
        </a:p>
      </dgm:t>
    </dgm:pt>
    <dgm:pt modelId="{CF48BE77-04AB-4F9D-BDE2-FF1E6DEBD193}" type="sibTrans" cxnId="{36EF9C18-0265-42E0-A7A8-A4464617F6C6}">
      <dgm:prSet/>
      <dgm:spPr/>
      <dgm:t>
        <a:bodyPr/>
        <a:lstStyle/>
        <a:p>
          <a:endParaRPr lang="ru-RU"/>
        </a:p>
      </dgm:t>
    </dgm:pt>
    <dgm:pt modelId="{3396C8CA-6C99-4D40-932C-0DE381A1645B}">
      <dgm:prSet custT="1"/>
      <dgm:spPr/>
      <dgm:t>
        <a:bodyPr/>
        <a:lstStyle/>
        <a:p>
          <a:r>
            <a:rPr lang="ru-RU" sz="1600" i="1" dirty="0" smtClean="0"/>
            <a:t>Некоторые глаголы образуются приставочно-суффиксальным способом: по- +</a:t>
          </a:r>
          <a:r>
            <a:rPr lang="ru-RU" sz="1600" i="1" dirty="0" err="1" smtClean="0"/>
            <a:t>кашл</a:t>
          </a:r>
          <a:r>
            <a:rPr lang="ru-RU" sz="1600" i="1" dirty="0" smtClean="0"/>
            <a:t>(ять) + -ива-(</a:t>
          </a:r>
          <a:r>
            <a:rPr lang="ru-RU" sz="1600" i="1" dirty="0" err="1" smtClean="0"/>
            <a:t>ть</a:t>
          </a:r>
          <a:r>
            <a:rPr lang="ru-RU" sz="1600" i="1" dirty="0" smtClean="0"/>
            <a:t>)</a:t>
          </a:r>
          <a:r>
            <a:rPr lang="ru-RU" sz="1600" i="1" dirty="0" err="1" smtClean="0"/>
            <a:t>=покашливать</a:t>
          </a:r>
          <a:r>
            <a:rPr lang="ru-RU" sz="1600" i="1" dirty="0" smtClean="0"/>
            <a:t>; до- +</a:t>
          </a:r>
          <a:r>
            <a:rPr lang="ru-RU" sz="1600" i="1" dirty="0" err="1" smtClean="0"/>
            <a:t>звонить+</a:t>
          </a:r>
          <a:r>
            <a:rPr lang="ru-RU" sz="1600" i="1" dirty="0" smtClean="0"/>
            <a:t> -</a:t>
          </a:r>
          <a:r>
            <a:rPr lang="ru-RU" sz="1600" i="1" dirty="0" err="1" smtClean="0"/>
            <a:t>ся=</a:t>
          </a:r>
          <a:r>
            <a:rPr lang="ru-RU" sz="1600" i="1" dirty="0" smtClean="0"/>
            <a:t> дозвониться</a:t>
          </a:r>
          <a:r>
            <a:rPr lang="ru-RU" sz="1400" i="1" dirty="0" smtClean="0"/>
            <a:t>.</a:t>
          </a:r>
          <a:endParaRPr lang="ru-RU" sz="1400" i="1" dirty="0"/>
        </a:p>
      </dgm:t>
    </dgm:pt>
    <dgm:pt modelId="{18E4B799-629F-452C-A145-B438A1855FEB}" type="parTrans" cxnId="{57A9A6B5-7B03-47BF-ADBC-097498D050D3}">
      <dgm:prSet/>
      <dgm:spPr/>
      <dgm:t>
        <a:bodyPr/>
        <a:lstStyle/>
        <a:p>
          <a:endParaRPr lang="ru-RU"/>
        </a:p>
      </dgm:t>
    </dgm:pt>
    <dgm:pt modelId="{95244688-77DE-4F65-AC1C-60DD9D5E1E9F}" type="sibTrans" cxnId="{57A9A6B5-7B03-47BF-ADBC-097498D050D3}">
      <dgm:prSet/>
      <dgm:spPr/>
      <dgm:t>
        <a:bodyPr/>
        <a:lstStyle/>
        <a:p>
          <a:endParaRPr lang="ru-RU"/>
        </a:p>
      </dgm:t>
    </dgm:pt>
    <dgm:pt modelId="{172EB246-7935-4FF6-9738-4C79C6920B58}" type="pres">
      <dgm:prSet presAssocID="{E8313FA8-C557-4F3B-B584-DAF8BBE79261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12CE03E-A24A-4FA4-9BA6-8248513ADE77}" type="pres">
      <dgm:prSet presAssocID="{CF0C7577-DF42-42A9-AFE6-9E372C1ADD0D}" presName="centerShape" presStyleLbl="node0" presStyleIdx="0" presStyleCnt="1" custScaleX="125193" custScaleY="52298" custLinFactNeighborX="-1952" custLinFactNeighborY="-58508"/>
      <dgm:spPr/>
      <dgm:t>
        <a:bodyPr/>
        <a:lstStyle/>
        <a:p>
          <a:endParaRPr lang="ru-RU"/>
        </a:p>
      </dgm:t>
    </dgm:pt>
    <dgm:pt modelId="{FB93A42B-B250-4F0F-8E7D-12614CAB3137}" type="pres">
      <dgm:prSet presAssocID="{71FE1048-0600-4838-BF7D-677E5BFE4784}" presName="parTrans" presStyleLbl="bgSibTrans2D1" presStyleIdx="0" presStyleCnt="4"/>
      <dgm:spPr/>
      <dgm:t>
        <a:bodyPr/>
        <a:lstStyle/>
        <a:p>
          <a:endParaRPr lang="ru-RU"/>
        </a:p>
      </dgm:t>
    </dgm:pt>
    <dgm:pt modelId="{0FDEC311-824F-4AF7-BB96-A32ECEE1D2BF}" type="pres">
      <dgm:prSet presAssocID="{1FEA6AEC-B590-4B82-BC7F-3CF951417F02}" presName="node" presStyleLbl="node1" presStyleIdx="0" presStyleCnt="4" custScaleX="150327" custScaleY="122741" custRadScaleRad="64114" custRadScaleInc="-2370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ABF493C-2D81-40FA-B1A1-C56ED4E1C3BC}" type="pres">
      <dgm:prSet presAssocID="{3A5F2798-5852-4B7F-BB08-2D15191CE95C}" presName="parTrans" presStyleLbl="bgSibTrans2D1" presStyleIdx="1" presStyleCnt="4"/>
      <dgm:spPr/>
      <dgm:t>
        <a:bodyPr/>
        <a:lstStyle/>
        <a:p>
          <a:endParaRPr lang="ru-RU"/>
        </a:p>
      </dgm:t>
    </dgm:pt>
    <dgm:pt modelId="{C115402C-8965-4077-866F-E41FBDC33909}" type="pres">
      <dgm:prSet presAssocID="{17AB41DA-73E1-44F3-A7A2-DD0EE959747D}" presName="node" presStyleLbl="node1" presStyleIdx="1" presStyleCnt="4" custScaleX="104503" custScaleY="105738" custRadScaleRad="121439" custRadScaleInc="-594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680554-3D92-4095-896E-F6F75EA85E16}" type="pres">
      <dgm:prSet presAssocID="{18E4B799-629F-452C-A145-B438A1855FEB}" presName="parTrans" presStyleLbl="bgSibTrans2D1" presStyleIdx="2" presStyleCnt="4"/>
      <dgm:spPr/>
      <dgm:t>
        <a:bodyPr/>
        <a:lstStyle/>
        <a:p>
          <a:endParaRPr lang="ru-RU"/>
        </a:p>
      </dgm:t>
    </dgm:pt>
    <dgm:pt modelId="{1DF07CE1-35AA-4BEE-97A0-BB72170B6FC8}" type="pres">
      <dgm:prSet presAssocID="{3396C8CA-6C99-4D40-932C-0DE381A1645B}" presName="node" presStyleLbl="node1" presStyleIdx="2" presStyleCnt="4" custScaleX="114334" custScaleY="135381" custRadScaleRad="117706" custRadScaleInc="5402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0DB053-346E-4371-AAE9-5DB8B302DF4D}" type="pres">
      <dgm:prSet presAssocID="{F6460EA1-C770-4CF9-8F0D-A767054DC4C2}" presName="parTrans" presStyleLbl="bgSibTrans2D1" presStyleIdx="3" presStyleCnt="4"/>
      <dgm:spPr/>
      <dgm:t>
        <a:bodyPr/>
        <a:lstStyle/>
        <a:p>
          <a:endParaRPr lang="ru-RU"/>
        </a:p>
      </dgm:t>
    </dgm:pt>
    <dgm:pt modelId="{098F17EF-0EEC-43AC-9670-33AA7D22FA26}" type="pres">
      <dgm:prSet presAssocID="{C48A87E0-9199-4F49-A37A-77D19FF9EE78}" presName="node" presStyleLbl="node1" presStyleIdx="3" presStyleCnt="4" custScaleX="128477" custScaleY="118349" custRadScaleRad="45654" custRadScaleInc="165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7A9A6B5-7B03-47BF-ADBC-097498D050D3}" srcId="{CF0C7577-DF42-42A9-AFE6-9E372C1ADD0D}" destId="{3396C8CA-6C99-4D40-932C-0DE381A1645B}" srcOrd="2" destOrd="0" parTransId="{18E4B799-629F-452C-A145-B438A1855FEB}" sibTransId="{95244688-77DE-4F65-AC1C-60DD9D5E1E9F}"/>
    <dgm:cxn modelId="{E17BCFE0-BB32-4F49-9F73-7A8F0580AF74}" type="presOf" srcId="{1FEA6AEC-B590-4B82-BC7F-3CF951417F02}" destId="{0FDEC311-824F-4AF7-BB96-A32ECEE1D2BF}" srcOrd="0" destOrd="0" presId="urn:microsoft.com/office/officeart/2005/8/layout/radial4"/>
    <dgm:cxn modelId="{CAF6D5AC-E3D9-4B98-9BEB-E4647E717D33}" srcId="{E8313FA8-C557-4F3B-B584-DAF8BBE79261}" destId="{CF0C7577-DF42-42A9-AFE6-9E372C1ADD0D}" srcOrd="0" destOrd="0" parTransId="{CB833163-297E-43C9-9697-AD3417D4FDE9}" sibTransId="{CE4B1013-1299-4D89-8B49-1652B5D35095}"/>
    <dgm:cxn modelId="{36EF9C18-0265-42E0-A7A8-A4464617F6C6}" srcId="{CF0C7577-DF42-42A9-AFE6-9E372C1ADD0D}" destId="{C48A87E0-9199-4F49-A37A-77D19FF9EE78}" srcOrd="3" destOrd="0" parTransId="{F6460EA1-C770-4CF9-8F0D-A767054DC4C2}" sibTransId="{CF48BE77-04AB-4F9D-BDE2-FF1E6DEBD193}"/>
    <dgm:cxn modelId="{490E0FEB-54B8-45DD-A2DD-6479DA5DE596}" srcId="{CF0C7577-DF42-42A9-AFE6-9E372C1ADD0D}" destId="{17AB41DA-73E1-44F3-A7A2-DD0EE959747D}" srcOrd="1" destOrd="0" parTransId="{3A5F2798-5852-4B7F-BB08-2D15191CE95C}" sibTransId="{52F56089-3409-4982-B5EA-FEE18FE38AD1}"/>
    <dgm:cxn modelId="{D48949C7-1090-4DF8-A946-A924218C8E1B}" type="presOf" srcId="{17AB41DA-73E1-44F3-A7A2-DD0EE959747D}" destId="{C115402C-8965-4077-866F-E41FBDC33909}" srcOrd="0" destOrd="0" presId="urn:microsoft.com/office/officeart/2005/8/layout/radial4"/>
    <dgm:cxn modelId="{60EB2BEF-F282-4F25-9955-697EAA87A571}" type="presOf" srcId="{18E4B799-629F-452C-A145-B438A1855FEB}" destId="{A0680554-3D92-4095-896E-F6F75EA85E16}" srcOrd="0" destOrd="0" presId="urn:microsoft.com/office/officeart/2005/8/layout/radial4"/>
    <dgm:cxn modelId="{BEB3A52D-3663-470C-BF7D-873D817D08C6}" type="presOf" srcId="{3A5F2798-5852-4B7F-BB08-2D15191CE95C}" destId="{7ABF493C-2D81-40FA-B1A1-C56ED4E1C3BC}" srcOrd="0" destOrd="0" presId="urn:microsoft.com/office/officeart/2005/8/layout/radial4"/>
    <dgm:cxn modelId="{E893496E-A61C-40A9-B8A6-5673A9B791DE}" type="presOf" srcId="{71FE1048-0600-4838-BF7D-677E5BFE4784}" destId="{FB93A42B-B250-4F0F-8E7D-12614CAB3137}" srcOrd="0" destOrd="0" presId="urn:microsoft.com/office/officeart/2005/8/layout/radial4"/>
    <dgm:cxn modelId="{94A702A3-F534-44A6-934E-A86923ABE218}" type="presOf" srcId="{E8313FA8-C557-4F3B-B584-DAF8BBE79261}" destId="{172EB246-7935-4FF6-9738-4C79C6920B58}" srcOrd="0" destOrd="0" presId="urn:microsoft.com/office/officeart/2005/8/layout/radial4"/>
    <dgm:cxn modelId="{784463B9-3CFB-458B-B21A-A08D6C5D378A}" type="presOf" srcId="{3396C8CA-6C99-4D40-932C-0DE381A1645B}" destId="{1DF07CE1-35AA-4BEE-97A0-BB72170B6FC8}" srcOrd="0" destOrd="0" presId="urn:microsoft.com/office/officeart/2005/8/layout/radial4"/>
    <dgm:cxn modelId="{CDCEA363-7F2B-438A-ACBF-F32C67D008C6}" type="presOf" srcId="{F6460EA1-C770-4CF9-8F0D-A767054DC4C2}" destId="{9F0DB053-346E-4371-AAE9-5DB8B302DF4D}" srcOrd="0" destOrd="0" presId="urn:microsoft.com/office/officeart/2005/8/layout/radial4"/>
    <dgm:cxn modelId="{0D76D8E6-3002-4518-B718-A3F515EF5B0F}" type="presOf" srcId="{CF0C7577-DF42-42A9-AFE6-9E372C1ADD0D}" destId="{012CE03E-A24A-4FA4-9BA6-8248513ADE77}" srcOrd="0" destOrd="0" presId="urn:microsoft.com/office/officeart/2005/8/layout/radial4"/>
    <dgm:cxn modelId="{A56BB95F-EF05-4543-855F-E385187DFD1F}" srcId="{CF0C7577-DF42-42A9-AFE6-9E372C1ADD0D}" destId="{1FEA6AEC-B590-4B82-BC7F-3CF951417F02}" srcOrd="0" destOrd="0" parTransId="{71FE1048-0600-4838-BF7D-677E5BFE4784}" sibTransId="{22BC665C-1B5C-4378-803E-75418BF2D5BA}"/>
    <dgm:cxn modelId="{44B1DB0E-CF3C-4303-9FB1-A3E479C810B7}" type="presOf" srcId="{C48A87E0-9199-4F49-A37A-77D19FF9EE78}" destId="{098F17EF-0EEC-43AC-9670-33AA7D22FA26}" srcOrd="0" destOrd="0" presId="urn:microsoft.com/office/officeart/2005/8/layout/radial4"/>
    <dgm:cxn modelId="{CE28FB14-28BD-4985-AC2D-965BE4970CCA}" type="presParOf" srcId="{172EB246-7935-4FF6-9738-4C79C6920B58}" destId="{012CE03E-A24A-4FA4-9BA6-8248513ADE77}" srcOrd="0" destOrd="0" presId="urn:microsoft.com/office/officeart/2005/8/layout/radial4"/>
    <dgm:cxn modelId="{44B1414F-CA04-4B9F-8F89-3ADF3797DA67}" type="presParOf" srcId="{172EB246-7935-4FF6-9738-4C79C6920B58}" destId="{FB93A42B-B250-4F0F-8E7D-12614CAB3137}" srcOrd="1" destOrd="0" presId="urn:microsoft.com/office/officeart/2005/8/layout/radial4"/>
    <dgm:cxn modelId="{241F9CAA-81AD-4A03-A35B-5DD17D25845E}" type="presParOf" srcId="{172EB246-7935-4FF6-9738-4C79C6920B58}" destId="{0FDEC311-824F-4AF7-BB96-A32ECEE1D2BF}" srcOrd="2" destOrd="0" presId="urn:microsoft.com/office/officeart/2005/8/layout/radial4"/>
    <dgm:cxn modelId="{E2679AA7-A951-4E3B-B0F5-5E8BE351A609}" type="presParOf" srcId="{172EB246-7935-4FF6-9738-4C79C6920B58}" destId="{7ABF493C-2D81-40FA-B1A1-C56ED4E1C3BC}" srcOrd="3" destOrd="0" presId="urn:microsoft.com/office/officeart/2005/8/layout/radial4"/>
    <dgm:cxn modelId="{487A3435-1C52-49E1-B0A2-A3124B489AD4}" type="presParOf" srcId="{172EB246-7935-4FF6-9738-4C79C6920B58}" destId="{C115402C-8965-4077-866F-E41FBDC33909}" srcOrd="4" destOrd="0" presId="urn:microsoft.com/office/officeart/2005/8/layout/radial4"/>
    <dgm:cxn modelId="{5AF50098-782F-401D-9988-5D2D775DF963}" type="presParOf" srcId="{172EB246-7935-4FF6-9738-4C79C6920B58}" destId="{A0680554-3D92-4095-896E-F6F75EA85E16}" srcOrd="5" destOrd="0" presId="urn:microsoft.com/office/officeart/2005/8/layout/radial4"/>
    <dgm:cxn modelId="{542FDDEB-3E64-4AD3-AAF2-6507C51B5378}" type="presParOf" srcId="{172EB246-7935-4FF6-9738-4C79C6920B58}" destId="{1DF07CE1-35AA-4BEE-97A0-BB72170B6FC8}" srcOrd="6" destOrd="0" presId="urn:microsoft.com/office/officeart/2005/8/layout/radial4"/>
    <dgm:cxn modelId="{90663763-7916-41BC-91C3-5CDE71F3C31B}" type="presParOf" srcId="{172EB246-7935-4FF6-9738-4C79C6920B58}" destId="{9F0DB053-346E-4371-AAE9-5DB8B302DF4D}" srcOrd="7" destOrd="0" presId="urn:microsoft.com/office/officeart/2005/8/layout/radial4"/>
    <dgm:cxn modelId="{120EDAEE-0CA9-4AE7-802E-DF0567DCD9E2}" type="presParOf" srcId="{172EB246-7935-4FF6-9738-4C79C6920B58}" destId="{098F17EF-0EEC-43AC-9670-33AA7D22FA26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BEACAF-E1C8-4179-8DD5-6E661ED4A989}">
      <dsp:nvSpPr>
        <dsp:cNvPr id="0" name=""/>
        <dsp:cNvSpPr/>
      </dsp:nvSpPr>
      <dsp:spPr>
        <a:xfrm>
          <a:off x="3292426" y="1843815"/>
          <a:ext cx="1416202" cy="14162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500" kern="1200" dirty="0" smtClean="0"/>
            <a:t> </a:t>
          </a:r>
          <a:endParaRPr lang="ru-RU" sz="6500" kern="1200" dirty="0"/>
        </a:p>
      </dsp:txBody>
      <dsp:txXfrm>
        <a:off x="3499824" y="2051213"/>
        <a:ext cx="1001406" cy="1001406"/>
      </dsp:txXfrm>
    </dsp:sp>
    <dsp:sp modelId="{2D2A6EBC-3265-4E20-9411-5FFEDFC08449}">
      <dsp:nvSpPr>
        <dsp:cNvPr id="0" name=""/>
        <dsp:cNvSpPr/>
      </dsp:nvSpPr>
      <dsp:spPr>
        <a:xfrm rot="16200000">
          <a:off x="3788088" y="1615446"/>
          <a:ext cx="424878" cy="31860"/>
        </a:xfrm>
        <a:custGeom>
          <a:avLst/>
          <a:gdLst/>
          <a:ahLst/>
          <a:cxnLst/>
          <a:rect l="0" t="0" r="0" b="0"/>
          <a:pathLst>
            <a:path>
              <a:moveTo>
                <a:pt x="0" y="15930"/>
              </a:moveTo>
              <a:lnTo>
                <a:pt x="424878" y="159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989906" y="1620754"/>
        <a:ext cx="21243" cy="21243"/>
      </dsp:txXfrm>
    </dsp:sp>
    <dsp:sp modelId="{998B1157-F028-45D9-9532-A1D101D30E42}">
      <dsp:nvSpPr>
        <dsp:cNvPr id="0" name=""/>
        <dsp:cNvSpPr/>
      </dsp:nvSpPr>
      <dsp:spPr>
        <a:xfrm>
          <a:off x="3292426" y="2735"/>
          <a:ext cx="1416202" cy="14162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записать</a:t>
          </a:r>
          <a:endParaRPr lang="ru-RU" sz="1400" kern="1200" dirty="0"/>
        </a:p>
      </dsp:txBody>
      <dsp:txXfrm>
        <a:off x="3499824" y="210133"/>
        <a:ext cx="1001406" cy="1001406"/>
      </dsp:txXfrm>
    </dsp:sp>
    <dsp:sp modelId="{6F7D34BE-5B56-40D8-8043-D772FE690037}">
      <dsp:nvSpPr>
        <dsp:cNvPr id="0" name=""/>
        <dsp:cNvSpPr/>
      </dsp:nvSpPr>
      <dsp:spPr>
        <a:xfrm rot="19800000">
          <a:off x="4585300" y="2075716"/>
          <a:ext cx="424878" cy="31860"/>
        </a:xfrm>
        <a:custGeom>
          <a:avLst/>
          <a:gdLst/>
          <a:ahLst/>
          <a:cxnLst/>
          <a:rect l="0" t="0" r="0" b="0"/>
          <a:pathLst>
            <a:path>
              <a:moveTo>
                <a:pt x="0" y="15930"/>
              </a:moveTo>
              <a:lnTo>
                <a:pt x="424878" y="159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787117" y="2081024"/>
        <a:ext cx="21243" cy="21243"/>
      </dsp:txXfrm>
    </dsp:sp>
    <dsp:sp modelId="{8FA06FAA-8876-4118-81DA-34C8AA8D169E}">
      <dsp:nvSpPr>
        <dsp:cNvPr id="0" name=""/>
        <dsp:cNvSpPr/>
      </dsp:nvSpPr>
      <dsp:spPr>
        <a:xfrm>
          <a:off x="4886849" y="923275"/>
          <a:ext cx="1416202" cy="14162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написать</a:t>
          </a:r>
          <a:endParaRPr lang="ru-RU" sz="1400" kern="1200" dirty="0"/>
        </a:p>
      </dsp:txBody>
      <dsp:txXfrm>
        <a:off x="5094247" y="1130673"/>
        <a:ext cx="1001406" cy="1001406"/>
      </dsp:txXfrm>
    </dsp:sp>
    <dsp:sp modelId="{A81F86C7-E2CC-4C07-9FCD-83E46C504D9F}">
      <dsp:nvSpPr>
        <dsp:cNvPr id="0" name=""/>
        <dsp:cNvSpPr/>
      </dsp:nvSpPr>
      <dsp:spPr>
        <a:xfrm rot="1800000">
          <a:off x="4585300" y="2996256"/>
          <a:ext cx="424878" cy="31860"/>
        </a:xfrm>
        <a:custGeom>
          <a:avLst/>
          <a:gdLst/>
          <a:ahLst/>
          <a:cxnLst/>
          <a:rect l="0" t="0" r="0" b="0"/>
          <a:pathLst>
            <a:path>
              <a:moveTo>
                <a:pt x="0" y="15930"/>
              </a:moveTo>
              <a:lnTo>
                <a:pt x="424878" y="159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787117" y="3001565"/>
        <a:ext cx="21243" cy="21243"/>
      </dsp:txXfrm>
    </dsp:sp>
    <dsp:sp modelId="{A1106003-E1CC-4EC6-A1B0-F7E514EC31A9}">
      <dsp:nvSpPr>
        <dsp:cNvPr id="0" name=""/>
        <dsp:cNvSpPr/>
      </dsp:nvSpPr>
      <dsp:spPr>
        <a:xfrm>
          <a:off x="4886849" y="2764356"/>
          <a:ext cx="1416202" cy="14162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описать</a:t>
          </a:r>
          <a:endParaRPr lang="ru-RU" sz="1400" kern="1200" dirty="0"/>
        </a:p>
      </dsp:txBody>
      <dsp:txXfrm>
        <a:off x="5094247" y="2971754"/>
        <a:ext cx="1001406" cy="1001406"/>
      </dsp:txXfrm>
    </dsp:sp>
    <dsp:sp modelId="{8D5BCB53-4227-4FBA-858F-B70AFC048644}">
      <dsp:nvSpPr>
        <dsp:cNvPr id="0" name=""/>
        <dsp:cNvSpPr/>
      </dsp:nvSpPr>
      <dsp:spPr>
        <a:xfrm rot="5400000">
          <a:off x="3788088" y="3456527"/>
          <a:ext cx="424878" cy="31860"/>
        </a:xfrm>
        <a:custGeom>
          <a:avLst/>
          <a:gdLst/>
          <a:ahLst/>
          <a:cxnLst/>
          <a:rect l="0" t="0" r="0" b="0"/>
          <a:pathLst>
            <a:path>
              <a:moveTo>
                <a:pt x="0" y="15930"/>
              </a:moveTo>
              <a:lnTo>
                <a:pt x="424878" y="159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989906" y="3461835"/>
        <a:ext cx="21243" cy="21243"/>
      </dsp:txXfrm>
    </dsp:sp>
    <dsp:sp modelId="{DA3090DC-8CF7-4D3E-A2C3-9446B4E35142}">
      <dsp:nvSpPr>
        <dsp:cNvPr id="0" name=""/>
        <dsp:cNvSpPr/>
      </dsp:nvSpPr>
      <dsp:spPr>
        <a:xfrm>
          <a:off x="3292426" y="3684896"/>
          <a:ext cx="1416202" cy="14162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выписать</a:t>
          </a:r>
          <a:endParaRPr lang="ru-RU" sz="1400" kern="1200" dirty="0"/>
        </a:p>
      </dsp:txBody>
      <dsp:txXfrm>
        <a:off x="3499824" y="3892294"/>
        <a:ext cx="1001406" cy="1001406"/>
      </dsp:txXfrm>
    </dsp:sp>
    <dsp:sp modelId="{DCB9E790-56CD-48C3-B40C-510EEE85D8A1}">
      <dsp:nvSpPr>
        <dsp:cNvPr id="0" name=""/>
        <dsp:cNvSpPr/>
      </dsp:nvSpPr>
      <dsp:spPr>
        <a:xfrm rot="9000000">
          <a:off x="2990877" y="2996256"/>
          <a:ext cx="424878" cy="31860"/>
        </a:xfrm>
        <a:custGeom>
          <a:avLst/>
          <a:gdLst/>
          <a:ahLst/>
          <a:cxnLst/>
          <a:rect l="0" t="0" r="0" b="0"/>
          <a:pathLst>
            <a:path>
              <a:moveTo>
                <a:pt x="0" y="15930"/>
              </a:moveTo>
              <a:lnTo>
                <a:pt x="424878" y="159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192694" y="3001565"/>
        <a:ext cx="21243" cy="21243"/>
      </dsp:txXfrm>
    </dsp:sp>
    <dsp:sp modelId="{511C1BC0-777F-41B1-A5D7-D9D338C15239}">
      <dsp:nvSpPr>
        <dsp:cNvPr id="0" name=""/>
        <dsp:cNvSpPr/>
      </dsp:nvSpPr>
      <dsp:spPr>
        <a:xfrm>
          <a:off x="1698004" y="2764356"/>
          <a:ext cx="1416202" cy="14162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подписаться</a:t>
          </a:r>
          <a:endParaRPr lang="ru-RU" sz="1400" kern="1200" dirty="0"/>
        </a:p>
      </dsp:txBody>
      <dsp:txXfrm>
        <a:off x="1905402" y="2971754"/>
        <a:ext cx="1001406" cy="1001406"/>
      </dsp:txXfrm>
    </dsp:sp>
    <dsp:sp modelId="{A5DC2949-C37C-433E-8FC2-0FE68DAF383C}">
      <dsp:nvSpPr>
        <dsp:cNvPr id="0" name=""/>
        <dsp:cNvSpPr/>
      </dsp:nvSpPr>
      <dsp:spPr>
        <a:xfrm rot="12600000">
          <a:off x="2990877" y="2075716"/>
          <a:ext cx="424878" cy="31860"/>
        </a:xfrm>
        <a:custGeom>
          <a:avLst/>
          <a:gdLst/>
          <a:ahLst/>
          <a:cxnLst/>
          <a:rect l="0" t="0" r="0" b="0"/>
          <a:pathLst>
            <a:path>
              <a:moveTo>
                <a:pt x="0" y="15930"/>
              </a:moveTo>
              <a:lnTo>
                <a:pt x="424878" y="159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192694" y="2081024"/>
        <a:ext cx="21243" cy="21243"/>
      </dsp:txXfrm>
    </dsp:sp>
    <dsp:sp modelId="{37A4E390-6300-4750-82AC-C0B1DEACEF21}">
      <dsp:nvSpPr>
        <dsp:cNvPr id="0" name=""/>
        <dsp:cNvSpPr/>
      </dsp:nvSpPr>
      <dsp:spPr>
        <a:xfrm>
          <a:off x="1698004" y="923275"/>
          <a:ext cx="1416202" cy="14162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расписаться</a:t>
          </a:r>
          <a:endParaRPr lang="ru-RU" sz="1400" kern="1200" dirty="0"/>
        </a:p>
      </dsp:txBody>
      <dsp:txXfrm>
        <a:off x="1905402" y="1130673"/>
        <a:ext cx="1001406" cy="10014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BEACAF-E1C8-4179-8DD5-6E661ED4A989}">
      <dsp:nvSpPr>
        <dsp:cNvPr id="0" name=""/>
        <dsp:cNvSpPr/>
      </dsp:nvSpPr>
      <dsp:spPr>
        <a:xfrm>
          <a:off x="3292426" y="1843815"/>
          <a:ext cx="1416202" cy="14162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/>
            <a:t>писать</a:t>
          </a:r>
          <a:endParaRPr lang="ru-RU" sz="2700" kern="1200" dirty="0"/>
        </a:p>
      </dsp:txBody>
      <dsp:txXfrm>
        <a:off x="3499824" y="2051213"/>
        <a:ext cx="1001406" cy="1001406"/>
      </dsp:txXfrm>
    </dsp:sp>
    <dsp:sp modelId="{2D2A6EBC-3265-4E20-9411-5FFEDFC08449}">
      <dsp:nvSpPr>
        <dsp:cNvPr id="0" name=""/>
        <dsp:cNvSpPr/>
      </dsp:nvSpPr>
      <dsp:spPr>
        <a:xfrm rot="16200000">
          <a:off x="3788088" y="1615446"/>
          <a:ext cx="424878" cy="31860"/>
        </a:xfrm>
        <a:custGeom>
          <a:avLst/>
          <a:gdLst/>
          <a:ahLst/>
          <a:cxnLst/>
          <a:rect l="0" t="0" r="0" b="0"/>
          <a:pathLst>
            <a:path>
              <a:moveTo>
                <a:pt x="0" y="15930"/>
              </a:moveTo>
              <a:lnTo>
                <a:pt x="424878" y="159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989906" y="1620754"/>
        <a:ext cx="21243" cy="21243"/>
      </dsp:txXfrm>
    </dsp:sp>
    <dsp:sp modelId="{998B1157-F028-45D9-9532-A1D101D30E42}">
      <dsp:nvSpPr>
        <dsp:cNvPr id="0" name=""/>
        <dsp:cNvSpPr/>
      </dsp:nvSpPr>
      <dsp:spPr>
        <a:xfrm>
          <a:off x="3292426" y="2735"/>
          <a:ext cx="1416202" cy="14162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записать</a:t>
          </a:r>
          <a:endParaRPr lang="ru-RU" sz="1400" kern="1200" dirty="0"/>
        </a:p>
      </dsp:txBody>
      <dsp:txXfrm>
        <a:off x="3499824" y="210133"/>
        <a:ext cx="1001406" cy="1001406"/>
      </dsp:txXfrm>
    </dsp:sp>
    <dsp:sp modelId="{6F7D34BE-5B56-40D8-8043-D772FE690037}">
      <dsp:nvSpPr>
        <dsp:cNvPr id="0" name=""/>
        <dsp:cNvSpPr/>
      </dsp:nvSpPr>
      <dsp:spPr>
        <a:xfrm rot="19800000">
          <a:off x="4585300" y="2075716"/>
          <a:ext cx="424878" cy="31860"/>
        </a:xfrm>
        <a:custGeom>
          <a:avLst/>
          <a:gdLst/>
          <a:ahLst/>
          <a:cxnLst/>
          <a:rect l="0" t="0" r="0" b="0"/>
          <a:pathLst>
            <a:path>
              <a:moveTo>
                <a:pt x="0" y="15930"/>
              </a:moveTo>
              <a:lnTo>
                <a:pt x="424878" y="159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787117" y="2081024"/>
        <a:ext cx="21243" cy="21243"/>
      </dsp:txXfrm>
    </dsp:sp>
    <dsp:sp modelId="{8FA06FAA-8876-4118-81DA-34C8AA8D169E}">
      <dsp:nvSpPr>
        <dsp:cNvPr id="0" name=""/>
        <dsp:cNvSpPr/>
      </dsp:nvSpPr>
      <dsp:spPr>
        <a:xfrm>
          <a:off x="4886849" y="923275"/>
          <a:ext cx="1416202" cy="14162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написать</a:t>
          </a:r>
          <a:endParaRPr lang="ru-RU" sz="1400" kern="1200" dirty="0"/>
        </a:p>
      </dsp:txBody>
      <dsp:txXfrm>
        <a:off x="5094247" y="1130673"/>
        <a:ext cx="1001406" cy="1001406"/>
      </dsp:txXfrm>
    </dsp:sp>
    <dsp:sp modelId="{A81F86C7-E2CC-4C07-9FCD-83E46C504D9F}">
      <dsp:nvSpPr>
        <dsp:cNvPr id="0" name=""/>
        <dsp:cNvSpPr/>
      </dsp:nvSpPr>
      <dsp:spPr>
        <a:xfrm rot="1800000">
          <a:off x="4585300" y="2996256"/>
          <a:ext cx="424878" cy="31860"/>
        </a:xfrm>
        <a:custGeom>
          <a:avLst/>
          <a:gdLst/>
          <a:ahLst/>
          <a:cxnLst/>
          <a:rect l="0" t="0" r="0" b="0"/>
          <a:pathLst>
            <a:path>
              <a:moveTo>
                <a:pt x="0" y="15930"/>
              </a:moveTo>
              <a:lnTo>
                <a:pt x="424878" y="159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4787117" y="3001565"/>
        <a:ext cx="21243" cy="21243"/>
      </dsp:txXfrm>
    </dsp:sp>
    <dsp:sp modelId="{A1106003-E1CC-4EC6-A1B0-F7E514EC31A9}">
      <dsp:nvSpPr>
        <dsp:cNvPr id="0" name=""/>
        <dsp:cNvSpPr/>
      </dsp:nvSpPr>
      <dsp:spPr>
        <a:xfrm>
          <a:off x="4886849" y="2764356"/>
          <a:ext cx="1416202" cy="14162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описать</a:t>
          </a:r>
          <a:endParaRPr lang="ru-RU" sz="1400" kern="1200" dirty="0"/>
        </a:p>
      </dsp:txBody>
      <dsp:txXfrm>
        <a:off x="5094247" y="2971754"/>
        <a:ext cx="1001406" cy="1001406"/>
      </dsp:txXfrm>
    </dsp:sp>
    <dsp:sp modelId="{8D5BCB53-4227-4FBA-858F-B70AFC048644}">
      <dsp:nvSpPr>
        <dsp:cNvPr id="0" name=""/>
        <dsp:cNvSpPr/>
      </dsp:nvSpPr>
      <dsp:spPr>
        <a:xfrm rot="5400000">
          <a:off x="3788088" y="3456527"/>
          <a:ext cx="424878" cy="31860"/>
        </a:xfrm>
        <a:custGeom>
          <a:avLst/>
          <a:gdLst/>
          <a:ahLst/>
          <a:cxnLst/>
          <a:rect l="0" t="0" r="0" b="0"/>
          <a:pathLst>
            <a:path>
              <a:moveTo>
                <a:pt x="0" y="15930"/>
              </a:moveTo>
              <a:lnTo>
                <a:pt x="424878" y="159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>
        <a:off x="3989906" y="3461835"/>
        <a:ext cx="21243" cy="21243"/>
      </dsp:txXfrm>
    </dsp:sp>
    <dsp:sp modelId="{DA3090DC-8CF7-4D3E-A2C3-9446B4E35142}">
      <dsp:nvSpPr>
        <dsp:cNvPr id="0" name=""/>
        <dsp:cNvSpPr/>
      </dsp:nvSpPr>
      <dsp:spPr>
        <a:xfrm>
          <a:off x="3292426" y="3684896"/>
          <a:ext cx="1416202" cy="14162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выписать</a:t>
          </a:r>
          <a:endParaRPr lang="ru-RU" sz="1400" kern="1200" dirty="0"/>
        </a:p>
      </dsp:txBody>
      <dsp:txXfrm>
        <a:off x="3499824" y="3892294"/>
        <a:ext cx="1001406" cy="1001406"/>
      </dsp:txXfrm>
    </dsp:sp>
    <dsp:sp modelId="{DCB9E790-56CD-48C3-B40C-510EEE85D8A1}">
      <dsp:nvSpPr>
        <dsp:cNvPr id="0" name=""/>
        <dsp:cNvSpPr/>
      </dsp:nvSpPr>
      <dsp:spPr>
        <a:xfrm rot="9000000">
          <a:off x="2990877" y="2996256"/>
          <a:ext cx="424878" cy="31860"/>
        </a:xfrm>
        <a:custGeom>
          <a:avLst/>
          <a:gdLst/>
          <a:ahLst/>
          <a:cxnLst/>
          <a:rect l="0" t="0" r="0" b="0"/>
          <a:pathLst>
            <a:path>
              <a:moveTo>
                <a:pt x="0" y="15930"/>
              </a:moveTo>
              <a:lnTo>
                <a:pt x="424878" y="159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192694" y="3001565"/>
        <a:ext cx="21243" cy="21243"/>
      </dsp:txXfrm>
    </dsp:sp>
    <dsp:sp modelId="{511C1BC0-777F-41B1-A5D7-D9D338C15239}">
      <dsp:nvSpPr>
        <dsp:cNvPr id="0" name=""/>
        <dsp:cNvSpPr/>
      </dsp:nvSpPr>
      <dsp:spPr>
        <a:xfrm>
          <a:off x="1698004" y="2764356"/>
          <a:ext cx="1416202" cy="14162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подписаться</a:t>
          </a:r>
          <a:endParaRPr lang="ru-RU" sz="1400" kern="1200" dirty="0"/>
        </a:p>
      </dsp:txBody>
      <dsp:txXfrm>
        <a:off x="1905402" y="2971754"/>
        <a:ext cx="1001406" cy="1001406"/>
      </dsp:txXfrm>
    </dsp:sp>
    <dsp:sp modelId="{A5DC2949-C37C-433E-8FC2-0FE68DAF383C}">
      <dsp:nvSpPr>
        <dsp:cNvPr id="0" name=""/>
        <dsp:cNvSpPr/>
      </dsp:nvSpPr>
      <dsp:spPr>
        <a:xfrm rot="12600000">
          <a:off x="2990877" y="2075716"/>
          <a:ext cx="424878" cy="31860"/>
        </a:xfrm>
        <a:custGeom>
          <a:avLst/>
          <a:gdLst/>
          <a:ahLst/>
          <a:cxnLst/>
          <a:rect l="0" t="0" r="0" b="0"/>
          <a:pathLst>
            <a:path>
              <a:moveTo>
                <a:pt x="0" y="15930"/>
              </a:moveTo>
              <a:lnTo>
                <a:pt x="424878" y="159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500" kern="1200"/>
        </a:p>
      </dsp:txBody>
      <dsp:txXfrm rot="10800000">
        <a:off x="3192694" y="2081024"/>
        <a:ext cx="21243" cy="21243"/>
      </dsp:txXfrm>
    </dsp:sp>
    <dsp:sp modelId="{37A4E390-6300-4750-82AC-C0B1DEACEF21}">
      <dsp:nvSpPr>
        <dsp:cNvPr id="0" name=""/>
        <dsp:cNvSpPr/>
      </dsp:nvSpPr>
      <dsp:spPr>
        <a:xfrm>
          <a:off x="1698004" y="923275"/>
          <a:ext cx="1416202" cy="1416202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расписаться</a:t>
          </a:r>
          <a:endParaRPr lang="ru-RU" sz="1400" kern="1200" dirty="0"/>
        </a:p>
      </dsp:txBody>
      <dsp:txXfrm>
        <a:off x="1905402" y="1130673"/>
        <a:ext cx="1001406" cy="100140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12CE03E-A24A-4FA4-9BA6-8248513ADE77}">
      <dsp:nvSpPr>
        <dsp:cNvPr id="0" name=""/>
        <dsp:cNvSpPr/>
      </dsp:nvSpPr>
      <dsp:spPr>
        <a:xfrm>
          <a:off x="2514466" y="0"/>
          <a:ext cx="2575720" cy="107597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900" b="1" i="1" kern="1200" dirty="0" smtClean="0"/>
            <a:t>Глаголы</a:t>
          </a:r>
          <a:r>
            <a:rPr lang="ru-RU" sz="3900" kern="1200" dirty="0" smtClean="0"/>
            <a:t> </a:t>
          </a:r>
          <a:endParaRPr lang="ru-RU" sz="3900" kern="1200" dirty="0"/>
        </a:p>
      </dsp:txBody>
      <dsp:txXfrm>
        <a:off x="2891671" y="157573"/>
        <a:ext cx="1821310" cy="760833"/>
      </dsp:txXfrm>
    </dsp:sp>
    <dsp:sp modelId="{FB93A42B-B250-4F0F-8E7D-12614CAB3137}">
      <dsp:nvSpPr>
        <dsp:cNvPr id="0" name=""/>
        <dsp:cNvSpPr/>
      </dsp:nvSpPr>
      <dsp:spPr>
        <a:xfrm rot="7120486">
          <a:off x="1288385" y="2189758"/>
          <a:ext cx="2900451" cy="58635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FDEC311-824F-4AF7-BB96-A32ECEE1D2BF}">
      <dsp:nvSpPr>
        <dsp:cNvPr id="0" name=""/>
        <dsp:cNvSpPr/>
      </dsp:nvSpPr>
      <dsp:spPr>
        <a:xfrm>
          <a:off x="573646" y="2795700"/>
          <a:ext cx="2938186" cy="191920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/>
            <a:t>Чаще всего глаголы образуются от других, уже имеющихся в языке глаголов с помощью  приставок: на- +писать, под- +писать, за- +говорить, про- +говорить, </a:t>
          </a:r>
          <a:r>
            <a:rPr lang="ru-RU" sz="1600" i="1" kern="1200" dirty="0" err="1" smtClean="0"/>
            <a:t>пере-бежать</a:t>
          </a:r>
          <a:r>
            <a:rPr lang="ru-RU" sz="1600" i="1" kern="1200" dirty="0" smtClean="0"/>
            <a:t>, рас- +сказать, с- +казать, по- +играть. </a:t>
          </a:r>
        </a:p>
      </dsp:txBody>
      <dsp:txXfrm>
        <a:off x="629858" y="2851912"/>
        <a:ext cx="2825762" cy="1806783"/>
      </dsp:txXfrm>
    </dsp:sp>
    <dsp:sp modelId="{7ABF493C-2D81-40FA-B1A1-C56ED4E1C3BC}">
      <dsp:nvSpPr>
        <dsp:cNvPr id="0" name=""/>
        <dsp:cNvSpPr/>
      </dsp:nvSpPr>
      <dsp:spPr>
        <a:xfrm rot="9348028">
          <a:off x="1038136" y="1066802"/>
          <a:ext cx="1870268" cy="58635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C115402C-8965-4077-866F-E41FBDC33909}">
      <dsp:nvSpPr>
        <dsp:cNvPr id="0" name=""/>
        <dsp:cNvSpPr/>
      </dsp:nvSpPr>
      <dsp:spPr>
        <a:xfrm>
          <a:off x="99041" y="916635"/>
          <a:ext cx="2042542" cy="1653344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6195" tIns="36195" rIns="36195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i="1" kern="1200" dirty="0" smtClean="0">
              <a:latin typeface="+mj-lt"/>
            </a:rPr>
            <a:t>В русском языке  образуются приставочным и суффиксальным способом.</a:t>
          </a:r>
          <a:endParaRPr lang="ru-RU" sz="1900" kern="1200" dirty="0"/>
        </a:p>
      </dsp:txBody>
      <dsp:txXfrm>
        <a:off x="147466" y="965060"/>
        <a:ext cx="1945692" cy="1556494"/>
      </dsp:txXfrm>
    </dsp:sp>
    <dsp:sp modelId="{A0680554-3D92-4095-896E-F6F75EA85E16}">
      <dsp:nvSpPr>
        <dsp:cNvPr id="0" name=""/>
        <dsp:cNvSpPr/>
      </dsp:nvSpPr>
      <dsp:spPr>
        <a:xfrm rot="1393253">
          <a:off x="4724810" y="1038060"/>
          <a:ext cx="1852892" cy="58635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1DF07CE1-35AA-4BEE-97A0-BB72170B6FC8}">
      <dsp:nvSpPr>
        <dsp:cNvPr id="0" name=""/>
        <dsp:cNvSpPr/>
      </dsp:nvSpPr>
      <dsp:spPr>
        <a:xfrm>
          <a:off x="5385307" y="638091"/>
          <a:ext cx="2234692" cy="211684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/>
            <a:t>Некоторые глаголы образуются приставочно-суффиксальным способом: по- +</a:t>
          </a:r>
          <a:r>
            <a:rPr lang="ru-RU" sz="1600" i="1" kern="1200" dirty="0" err="1" smtClean="0"/>
            <a:t>кашл</a:t>
          </a:r>
          <a:r>
            <a:rPr lang="ru-RU" sz="1600" i="1" kern="1200" dirty="0" smtClean="0"/>
            <a:t>(ять) + -ива-(</a:t>
          </a:r>
          <a:r>
            <a:rPr lang="ru-RU" sz="1600" i="1" kern="1200" dirty="0" err="1" smtClean="0"/>
            <a:t>ть</a:t>
          </a:r>
          <a:r>
            <a:rPr lang="ru-RU" sz="1600" i="1" kern="1200" dirty="0" smtClean="0"/>
            <a:t>)</a:t>
          </a:r>
          <a:r>
            <a:rPr lang="ru-RU" sz="1600" i="1" kern="1200" dirty="0" err="1" smtClean="0"/>
            <a:t>=покашливать</a:t>
          </a:r>
          <a:r>
            <a:rPr lang="ru-RU" sz="1600" i="1" kern="1200" dirty="0" smtClean="0"/>
            <a:t>; до- +</a:t>
          </a:r>
          <a:r>
            <a:rPr lang="ru-RU" sz="1600" i="1" kern="1200" dirty="0" err="1" smtClean="0"/>
            <a:t>звонить+</a:t>
          </a:r>
          <a:r>
            <a:rPr lang="ru-RU" sz="1600" i="1" kern="1200" dirty="0" smtClean="0"/>
            <a:t> -</a:t>
          </a:r>
          <a:r>
            <a:rPr lang="ru-RU" sz="1600" i="1" kern="1200" dirty="0" err="1" smtClean="0"/>
            <a:t>ся=</a:t>
          </a:r>
          <a:r>
            <a:rPr lang="ru-RU" sz="1600" i="1" kern="1200" dirty="0" smtClean="0"/>
            <a:t> дозвониться</a:t>
          </a:r>
          <a:r>
            <a:rPr lang="ru-RU" sz="1400" i="1" kern="1200" dirty="0" smtClean="0"/>
            <a:t>.</a:t>
          </a:r>
          <a:endParaRPr lang="ru-RU" sz="1400" i="1" kern="1200" dirty="0"/>
        </a:p>
      </dsp:txBody>
      <dsp:txXfrm>
        <a:off x="5447307" y="700091"/>
        <a:ext cx="2110692" cy="1992849"/>
      </dsp:txXfrm>
    </dsp:sp>
    <dsp:sp modelId="{9F0DB053-346E-4371-AAE9-5DB8B302DF4D}">
      <dsp:nvSpPr>
        <dsp:cNvPr id="0" name=""/>
        <dsp:cNvSpPr/>
      </dsp:nvSpPr>
      <dsp:spPr>
        <a:xfrm rot="3958053">
          <a:off x="3275615" y="2199442"/>
          <a:ext cx="2796592" cy="586359"/>
        </a:xfrm>
        <a:prstGeom prst="lef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6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098F17EF-0EEC-43AC-9670-33AA7D22FA26}">
      <dsp:nvSpPr>
        <dsp:cNvPr id="0" name=""/>
        <dsp:cNvSpPr/>
      </dsp:nvSpPr>
      <dsp:spPr>
        <a:xfrm>
          <a:off x="3987813" y="2844440"/>
          <a:ext cx="2511121" cy="1850533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i="1" kern="1200" dirty="0" smtClean="0"/>
            <a:t>От других частей речи глаголы образуются суффиксальным способом: </a:t>
          </a:r>
          <a:r>
            <a:rPr lang="ru-RU" sz="1600" i="1" kern="1200" dirty="0" err="1" smtClean="0"/>
            <a:t>обед+-а</a:t>
          </a:r>
          <a:r>
            <a:rPr lang="ru-RU" sz="1600" i="1" kern="1200" dirty="0" smtClean="0"/>
            <a:t>- (</a:t>
          </a:r>
          <a:r>
            <a:rPr lang="ru-RU" sz="1600" i="1" kern="1200" dirty="0" err="1" smtClean="0"/>
            <a:t>ть</a:t>
          </a:r>
          <a:r>
            <a:rPr lang="ru-RU" sz="1600" i="1" kern="1200" dirty="0" smtClean="0"/>
            <a:t>)</a:t>
          </a:r>
          <a:r>
            <a:rPr lang="ru-RU" sz="1600" i="1" kern="1200" dirty="0" err="1" smtClean="0"/>
            <a:t>=обедать</a:t>
          </a:r>
          <a:r>
            <a:rPr lang="ru-RU" sz="1600" i="1" kern="1200" dirty="0" smtClean="0"/>
            <a:t>, </a:t>
          </a:r>
          <a:r>
            <a:rPr lang="ru-RU" sz="1600" i="1" kern="1200" dirty="0" err="1" smtClean="0"/>
            <a:t>звон+</a:t>
          </a:r>
          <a:r>
            <a:rPr lang="ru-RU" sz="1600" i="1" kern="1200" dirty="0" smtClean="0"/>
            <a:t> -и- (</a:t>
          </a:r>
          <a:r>
            <a:rPr lang="ru-RU" sz="1600" i="1" kern="1200" dirty="0" err="1" smtClean="0"/>
            <a:t>ть</a:t>
          </a:r>
          <a:r>
            <a:rPr lang="ru-RU" sz="1600" i="1" kern="1200" dirty="0" smtClean="0"/>
            <a:t>)</a:t>
          </a:r>
          <a:r>
            <a:rPr lang="ru-RU" sz="1600" i="1" kern="1200" dirty="0" err="1" smtClean="0"/>
            <a:t>=звонить</a:t>
          </a:r>
          <a:r>
            <a:rPr lang="ru-RU" sz="1600" i="1" kern="1200" dirty="0" smtClean="0"/>
            <a:t>.</a:t>
          </a:r>
          <a:endParaRPr lang="ru-RU" sz="1600" i="1" kern="1200" dirty="0"/>
        </a:p>
      </dsp:txBody>
      <dsp:txXfrm>
        <a:off x="4042013" y="2898640"/>
        <a:ext cx="2402721" cy="17421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55F07-9B93-4A33-9D17-25598FABCBF4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8B5E5-E8E0-4B36-833C-7BA223E126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870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Google Shape;73;p1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4339" name="Google Shape;74;p1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4579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638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 dirty="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17411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Google Shape;120;p4:notes"/>
          <p:cNvSpPr txBox="1">
            <a:spLocks noGrp="1"/>
          </p:cNvSpPr>
          <p:nvPr>
            <p:ph type="body" idx="1"/>
          </p:nvPr>
        </p:nvSpPr>
        <p:spPr>
          <a:ln/>
        </p:spPr>
        <p:txBody>
          <a:bodyPr/>
          <a:lstStyle/>
          <a:p>
            <a:pPr marL="0" indent="0" eaLnBrk="1" hangingPunct="1">
              <a:buSzPts val="1400"/>
            </a:pPr>
            <a:endParaRPr lang="ru-RU" altLang="ru-RU" sz="1200">
              <a:latin typeface="Calibri" pitchFamily="34" charset="0"/>
              <a:cs typeface="Arial" pitchFamily="34" charset="0"/>
              <a:sym typeface="Calibri" pitchFamily="34" charset="0"/>
            </a:endParaRPr>
          </a:p>
        </p:txBody>
      </p:sp>
      <p:sp>
        <p:nvSpPr>
          <p:cNvPr id="21507" name="Google Shape;121;p4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ln>
            <a:headEnd/>
            <a:tailEnd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6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3.png"/><Relationship Id="rId7" Type="http://schemas.openxmlformats.org/officeDocument/2006/relationships/diagramColors" Target="../diagrams/colors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5.jpeg"/><Relationship Id="rId7" Type="http://schemas.openxmlformats.org/officeDocument/2006/relationships/diagramColors" Target="../diagrams/colors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Google Shape;76;p1"/>
          <p:cNvSpPr>
            <a:spLocks noChangeArrowheads="1"/>
          </p:cNvSpPr>
          <p:nvPr/>
        </p:nvSpPr>
        <p:spPr bwMode="auto">
          <a:xfrm>
            <a:off x="735755" y="2665162"/>
            <a:ext cx="7711857" cy="18354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49654" tIns="24815" rIns="49654" bIns="24815"/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buClr>
                <a:srgbClr val="000000"/>
              </a:buClr>
            </a:pPr>
            <a:r>
              <a:rPr lang="kk-KZ" sz="28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sz="2800" b="1" dirty="0" smtClean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ctr">
              <a:buClr>
                <a:srgbClr val="000000"/>
              </a:buClr>
            </a:pPr>
            <a:r>
              <a:rPr lang="ru-RU" sz="25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Тема: Словесные «раскопки».</a:t>
            </a: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Русский </a:t>
            </a: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язык и литература. </a:t>
            </a:r>
            <a:r>
              <a:rPr lang="ru-RU" altLang="ru-RU" sz="2500" b="1" dirty="0" smtClean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6 </a:t>
            </a:r>
            <a:r>
              <a:rPr lang="ru-RU" altLang="ru-RU" sz="2500" b="1" dirty="0">
                <a:solidFill>
                  <a:srgbClr val="090F78"/>
                </a:solidFill>
                <a:latin typeface="Times New Roman" pitchFamily="18" charset="0"/>
                <a:cs typeface="Times New Roman" pitchFamily="18" charset="0"/>
                <a:sym typeface="Open Sans" pitchFamily="34" charset="0"/>
              </a:rPr>
              <a:t>класс</a:t>
            </a:r>
          </a:p>
          <a:p>
            <a:pPr algn="ctr">
              <a:buClr>
                <a:srgbClr val="000000"/>
              </a:buClr>
            </a:pPr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altLang="ru-RU" sz="2400" b="1" dirty="0" smtClean="0">
              <a:solidFill>
                <a:srgbClr val="090F78"/>
              </a:solidFill>
              <a:latin typeface="Times New Roman" pitchFamily="18" charset="0"/>
              <a:ea typeface="Tahoma" pitchFamily="34" charset="0"/>
              <a:cs typeface="Times New Roman" pitchFamily="18" charset="0"/>
              <a:sym typeface="Open Sans" pitchFamily="34" charset="0"/>
            </a:endParaRPr>
          </a:p>
          <a:p>
            <a:pPr algn="ctr">
              <a:lnSpc>
                <a:spcPct val="115000"/>
              </a:lnSpc>
              <a:buClr>
                <a:srgbClr val="000000"/>
              </a:buClr>
              <a:buSzPts val="1100"/>
            </a:pPr>
            <a:endParaRPr lang="ru-RU" altLang="ru-RU" sz="2500" b="1" dirty="0" smtClean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>
              <a:lnSpc>
                <a:spcPct val="115000"/>
              </a:lnSpc>
              <a:buClr>
                <a:srgbClr val="000000"/>
              </a:buClr>
              <a:buSzPts val="1100"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>
              <a:lnSpc>
                <a:spcPct val="115000"/>
              </a:lnSpc>
              <a:buClr>
                <a:srgbClr val="000000"/>
              </a:buClr>
              <a:buSzPts val="1100"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Open Sans" pitchFamily="34" charset="0"/>
            </a:endParaRPr>
          </a:p>
          <a:p>
            <a:pPr algn="ctr" eaLnBrk="1" hangingPunct="1">
              <a:buClr>
                <a:srgbClr val="000000"/>
              </a:buClr>
              <a:buFont typeface="Arial" pitchFamily="34" charset="0"/>
              <a:buNone/>
            </a:pPr>
            <a:endParaRPr lang="ru-RU" altLang="ru-RU" sz="2500" b="1" dirty="0">
              <a:solidFill>
                <a:srgbClr val="090F78"/>
              </a:solidFill>
              <a:latin typeface="Times New Roman" pitchFamily="18" charset="0"/>
              <a:cs typeface="Times New Roman" pitchFamily="18" charset="0"/>
              <a:sym typeface="Century Gothic" pitchFamily="34" charset="0"/>
            </a:endParaRPr>
          </a:p>
        </p:txBody>
      </p:sp>
      <p:cxnSp>
        <p:nvCxnSpPr>
          <p:cNvPr id="2051" name="Google Shape;77;p1"/>
          <p:cNvCxnSpPr>
            <a:cxnSpLocks noChangeShapeType="1"/>
          </p:cNvCxnSpPr>
          <p:nvPr/>
        </p:nvCxnSpPr>
        <p:spPr bwMode="auto">
          <a:xfrm>
            <a:off x="1012682" y="5661248"/>
            <a:ext cx="6939449" cy="0"/>
          </a:xfrm>
          <a:prstGeom prst="straightConnector1">
            <a:avLst/>
          </a:prstGeom>
          <a:noFill/>
          <a:ln w="38100">
            <a:solidFill>
              <a:srgbClr val="090F78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52" name="Google Shape;78;p1"/>
          <p:cNvCxnSpPr>
            <a:cxnSpLocks noChangeShapeType="1"/>
          </p:cNvCxnSpPr>
          <p:nvPr/>
        </p:nvCxnSpPr>
        <p:spPr bwMode="auto">
          <a:xfrm>
            <a:off x="1235308" y="5805264"/>
            <a:ext cx="6712749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070212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8466"/>
    </mc:Choice>
    <mc:Fallback xmlns="">
      <p:transition spd="slow" advTm="18466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34" y="0"/>
            <a:ext cx="868914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500166" y="214290"/>
            <a:ext cx="50974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Практическое задание №2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1142984"/>
            <a:ext cx="78581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Прочитайте пословицы и объясните их смысл. Выполните задания.</a:t>
            </a:r>
          </a:p>
          <a:p>
            <a:pPr marL="457200" indent="-457200">
              <a:buAutoNum type="arabicParenR"/>
            </a:pP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Что написано пером – не вырубишь топором. 2) Ласковым  </a:t>
            </a:r>
          </a:p>
          <a:p>
            <a:pPr marL="457200" indent="-457200"/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словом  и камень растопишь. 3) Слово не воробей</a:t>
            </a:r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вылетит 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– (не)</a:t>
            </a:r>
          </a:p>
          <a:p>
            <a:pPr marL="457200" indent="-457200"/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поймаешь. 4) Выстрелив, пули (не) 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схватишь, а слово, сказав, (не) </a:t>
            </a:r>
          </a:p>
          <a:p>
            <a:pPr marL="457200" indent="-457200"/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поймаешь.</a:t>
            </a:r>
          </a:p>
          <a:p>
            <a:pPr marL="457200" indent="-457200"/>
            <a:endParaRPr lang="ru-RU" sz="20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Задания: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 Выпишите из 1-й пословицы глагол. Обозначьте его морфемный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состав. От какого слова и каким способом он образован? Покажите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графически.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Спишите 3-ю пословицу. Докажите, что выделенный глагол </a:t>
            </a:r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обра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</a:p>
          <a:p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зован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приставочным способом. Объясните написание 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с глаголом.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 Образуйте глаголы от слова 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лететь с помощью приставок.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 Определите вид, время и лицо выделенного глагола в 3-й пословице.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Докажите, что в глаголе 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долетит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приставка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до- 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указывает на доведение действия до конца.</a:t>
            </a:r>
            <a:endParaRPr lang="ru-RU" sz="20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01090" y="6072206"/>
            <a:ext cx="642910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10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534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1312"/>
    </mc:Choice>
    <mc:Fallback xmlns="">
      <p:transition spd="slow" advTm="71312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214282" y="128147"/>
            <a:ext cx="8929718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11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539551" y="1041152"/>
            <a:ext cx="84249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4458" y="1844824"/>
            <a:ext cx="77565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09193" y="1487258"/>
            <a:ext cx="6264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sz="1400" dirty="0">
              <a:latin typeface="Times New Roman" pitchFamily="18" charset="0"/>
              <a:cs typeface="Times New Roman" pitchFamily="18" charset="0"/>
            </a:endParaRPr>
          </a:p>
          <a:p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357299"/>
            <a:ext cx="820891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                                                                               </a:t>
            </a:r>
          </a:p>
          <a:p>
            <a:pPr lvl="0"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объясняет смысл пословиц;</a:t>
            </a:r>
          </a:p>
          <a:p>
            <a:pPr lvl="0"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верно выписывает из 1-ой пословицы глагол, графически обозначает морфемный состав и способ образования;</a:t>
            </a:r>
          </a:p>
          <a:p>
            <a:pPr lvl="0"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списывает 3-ю пословицу; доказывает, что выделенный глагол образован приставочным способом. Объясняет правописание не с глаголами.</a:t>
            </a:r>
          </a:p>
          <a:p>
            <a:pPr lvl="0"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верно образует глаголы от слова летать с помощью приставок;</a:t>
            </a:r>
          </a:p>
          <a:p>
            <a:pPr lvl="0"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верно определяет вид, время и лицо выделенного глагола в 3-й пословице;</a:t>
            </a:r>
          </a:p>
          <a:p>
            <a:pPr lvl="0">
              <a:buFontTx/>
              <a:buChar char="-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доказывает, что в глаголе долетит приставка до- указывает на доведение действия до конца.</a:t>
            </a:r>
          </a:p>
          <a:p>
            <a:pPr lvl="0">
              <a:buFontTx/>
              <a:buChar char="-"/>
            </a:pP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419872" y="404664"/>
            <a:ext cx="288032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3200" dirty="0" smtClean="0">
                <a:solidFill>
                  <a:prstClr val="white"/>
                </a:solidFill>
                <a:latin typeface="Times New Roman"/>
                <a:ea typeface="Times New Roman"/>
              </a:rPr>
              <a:t>дескрипторы </a:t>
            </a:r>
            <a:endParaRPr lang="ru-RU" sz="3200" dirty="0">
              <a:solidFill>
                <a:prstClr val="black"/>
              </a:solidFill>
            </a:endParaRPr>
          </a:p>
        </p:txBody>
      </p:sp>
      <p:cxnSp>
        <p:nvCxnSpPr>
          <p:cNvPr id="11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0202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870"/>
    </mc:Choice>
    <mc:Fallback xmlns="">
      <p:transition spd="slow" advTm="48870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532331" y="128147"/>
            <a:ext cx="8677733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12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539551" y="1041152"/>
            <a:ext cx="842493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4458" y="1844824"/>
            <a:ext cx="775659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209193" y="1487258"/>
            <a:ext cx="6264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kk-KZ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kk-KZ" sz="1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55576" y="1500174"/>
            <a:ext cx="820891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dirty="0" smtClean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/>
            <a:r>
              <a:rPr lang="en-GB" sz="2400" b="1" i="1" dirty="0" err="1" smtClean="0">
                <a:solidFill>
                  <a:schemeClr val="accent4">
                    <a:lumMod val="50000"/>
                  </a:schemeClr>
                </a:solidFill>
              </a:rPr>
              <a:t>Примерные</a:t>
            </a:r>
            <a:r>
              <a:rPr lang="en-GB" sz="2400" b="1" i="1" dirty="0" smtClean="0">
                <a:solidFill>
                  <a:schemeClr val="accent4">
                    <a:lumMod val="50000"/>
                  </a:schemeClr>
                </a:solidFill>
              </a:rPr>
              <a:t>  </a:t>
            </a:r>
            <a:r>
              <a:rPr lang="kk-KZ" sz="2400" b="1" i="1" dirty="0" smtClean="0">
                <a:solidFill>
                  <a:schemeClr val="accent4">
                    <a:lumMod val="50000"/>
                  </a:schemeClr>
                </a:solidFill>
              </a:rPr>
              <a:t>ответы</a:t>
            </a:r>
          </a:p>
          <a:p>
            <a:pPr marL="342900" indent="-342900"/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42900" indent="-342900">
              <a:buFontTx/>
              <a:buAutoNum type="arabicParenR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Не выруб            -  глагол образован от глагола рубить при помощи приставки ВЫ. </a:t>
            </a:r>
          </a:p>
          <a:p>
            <a:pPr marL="342900" indent="-342900">
              <a:buFontTx/>
              <a:buAutoNum type="arabicParenR"/>
            </a:pPr>
            <a:r>
              <a:rPr lang="ru-RU" sz="2400" dirty="0" smtClean="0">
                <a:solidFill>
                  <a:srgbClr val="002060"/>
                </a:solidFill>
              </a:rPr>
              <a:t>) Слово не воробей: </a:t>
            </a:r>
            <a:r>
              <a:rPr lang="ru-RU" sz="2400" i="1" dirty="0" smtClean="0">
                <a:solidFill>
                  <a:srgbClr val="002060"/>
                </a:solidFill>
              </a:rPr>
              <a:t>вылетит – не </a:t>
            </a:r>
            <a:r>
              <a:rPr lang="ru-RU" sz="2400" dirty="0" smtClean="0">
                <a:solidFill>
                  <a:srgbClr val="002060"/>
                </a:solidFill>
              </a:rPr>
              <a:t>поймаешь. </a:t>
            </a:r>
            <a:r>
              <a:rPr lang="ru-RU" sz="2400" dirty="0" err="1" smtClean="0">
                <a:solidFill>
                  <a:srgbClr val="002060"/>
                </a:solidFill>
              </a:rPr>
              <a:t>Вы+лететь</a:t>
            </a:r>
            <a:r>
              <a:rPr lang="ru-RU" sz="2400" dirty="0" smtClean="0">
                <a:solidFill>
                  <a:srgbClr val="002060"/>
                </a:solidFill>
              </a:rPr>
              <a:t> (приставочный способ). Не с глаголами пишется раздельно. </a:t>
            </a:r>
          </a:p>
          <a:p>
            <a:pPr marL="342900" indent="-342900">
              <a:buFontTx/>
              <a:buAutoNum type="arabicParenR"/>
            </a:pPr>
            <a:r>
              <a:rPr lang="ru-RU" sz="2400" dirty="0" smtClean="0">
                <a:solidFill>
                  <a:srgbClr val="002060"/>
                </a:solidFill>
              </a:rPr>
              <a:t>Лететь – слететь, залететь, вылететь, подлететь, отлететь.</a:t>
            </a:r>
          </a:p>
          <a:p>
            <a:pPr marL="342900" indent="-342900">
              <a:buFontTx/>
              <a:buAutoNum type="arabicParenR"/>
            </a:pPr>
            <a:r>
              <a:rPr lang="ru-RU" sz="2400" dirty="0" smtClean="0">
                <a:solidFill>
                  <a:srgbClr val="002060"/>
                </a:solidFill>
              </a:rPr>
              <a:t>вылетит  - сов. Вид., </a:t>
            </a:r>
            <a:r>
              <a:rPr lang="ru-RU" sz="2400" dirty="0" err="1" smtClean="0">
                <a:solidFill>
                  <a:srgbClr val="002060"/>
                </a:solidFill>
              </a:rPr>
              <a:t>буд.вр</a:t>
            </a:r>
            <a:r>
              <a:rPr lang="ru-RU" sz="2400" dirty="0" smtClean="0">
                <a:solidFill>
                  <a:srgbClr val="002060"/>
                </a:solidFill>
              </a:rPr>
              <a:t>., 3 лицо.</a:t>
            </a:r>
          </a:p>
          <a:p>
            <a:pPr marL="342900" indent="-342900">
              <a:buFontTx/>
              <a:buAutoNum type="arabicParenR"/>
            </a:pP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Долетит  (летит в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Алматы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долетит до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Алматы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 ДО обозначает </a:t>
            </a:r>
            <a:r>
              <a:rPr lang="ru-RU" sz="24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деведение</a:t>
            </a:r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действия до конца).</a:t>
            </a:r>
            <a:endParaRPr lang="ru-RU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51720" y="404664"/>
            <a:ext cx="42484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2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Проверь себя! </a:t>
            </a:r>
            <a:endParaRPr lang="ru-RU" altLang="ru-RU" sz="32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2" descr="Проверь себя! - Ковтун Виктория Владимировна"/>
          <p:cNvPicPr>
            <a:picLocks noChangeAspect="1" noChangeArrowheads="1"/>
          </p:cNvPicPr>
          <p:nvPr/>
        </p:nvPicPr>
        <p:blipFill>
          <a:blip r:embed="rId4" cstate="print"/>
          <a:srcRect l="3788" t="1765" b="8235"/>
          <a:stretch>
            <a:fillRect/>
          </a:stretch>
        </p:blipFill>
        <p:spPr bwMode="auto">
          <a:xfrm>
            <a:off x="143124" y="137780"/>
            <a:ext cx="1357041" cy="1362394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2500298" y="2571744"/>
            <a:ext cx="714380" cy="500066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solidFill>
                  <a:schemeClr val="accent4">
                    <a:lumMod val="50000"/>
                  </a:schemeClr>
                </a:solidFill>
              </a:rPr>
              <a:t>ишь</a:t>
            </a:r>
            <a:endParaRPr lang="ru-RU" sz="2400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15" name="Полилиния 14"/>
          <p:cNvSpPr/>
          <p:nvPr/>
        </p:nvSpPr>
        <p:spPr>
          <a:xfrm>
            <a:off x="2000232" y="2500306"/>
            <a:ext cx="488731" cy="220718"/>
          </a:xfrm>
          <a:custGeom>
            <a:avLst/>
            <a:gdLst>
              <a:gd name="connsiteX0" fmla="*/ 0 w 488731"/>
              <a:gd name="connsiteY0" fmla="*/ 220718 h 220718"/>
              <a:gd name="connsiteX1" fmla="*/ 31531 w 488731"/>
              <a:gd name="connsiteY1" fmla="*/ 94594 h 220718"/>
              <a:gd name="connsiteX2" fmla="*/ 47297 w 488731"/>
              <a:gd name="connsiteY2" fmla="*/ 47297 h 220718"/>
              <a:gd name="connsiteX3" fmla="*/ 141890 w 488731"/>
              <a:gd name="connsiteY3" fmla="*/ 15766 h 220718"/>
              <a:gd name="connsiteX4" fmla="*/ 189186 w 488731"/>
              <a:gd name="connsiteY4" fmla="*/ 0 h 220718"/>
              <a:gd name="connsiteX5" fmla="*/ 346842 w 488731"/>
              <a:gd name="connsiteY5" fmla="*/ 15766 h 220718"/>
              <a:gd name="connsiteX6" fmla="*/ 394138 w 488731"/>
              <a:gd name="connsiteY6" fmla="*/ 31532 h 220718"/>
              <a:gd name="connsiteX7" fmla="*/ 472966 w 488731"/>
              <a:gd name="connsiteY7" fmla="*/ 173421 h 220718"/>
              <a:gd name="connsiteX8" fmla="*/ 488731 w 488731"/>
              <a:gd name="connsiteY8" fmla="*/ 204952 h 2207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8731" h="220718">
                <a:moveTo>
                  <a:pt x="0" y="220718"/>
                </a:moveTo>
                <a:cubicBezTo>
                  <a:pt x="10510" y="178677"/>
                  <a:pt x="17827" y="135705"/>
                  <a:pt x="31531" y="94594"/>
                </a:cubicBezTo>
                <a:cubicBezTo>
                  <a:pt x="36786" y="78828"/>
                  <a:pt x="33774" y="56956"/>
                  <a:pt x="47297" y="47297"/>
                </a:cubicBezTo>
                <a:cubicBezTo>
                  <a:pt x="74343" y="27979"/>
                  <a:pt x="110359" y="26276"/>
                  <a:pt x="141890" y="15766"/>
                </a:cubicBezTo>
                <a:lnTo>
                  <a:pt x="189186" y="0"/>
                </a:lnTo>
                <a:cubicBezTo>
                  <a:pt x="241738" y="5255"/>
                  <a:pt x="294642" y="7735"/>
                  <a:pt x="346842" y="15766"/>
                </a:cubicBezTo>
                <a:cubicBezTo>
                  <a:pt x="363267" y="18293"/>
                  <a:pt x="382387" y="19781"/>
                  <a:pt x="394138" y="31532"/>
                </a:cubicBezTo>
                <a:cubicBezTo>
                  <a:pt x="463414" y="100809"/>
                  <a:pt x="446533" y="107340"/>
                  <a:pt x="472966" y="173421"/>
                </a:cubicBezTo>
                <a:cubicBezTo>
                  <a:pt x="477330" y="184331"/>
                  <a:pt x="483476" y="194442"/>
                  <a:pt x="488731" y="204952"/>
                </a:cubicBezTo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олилиния 16"/>
          <p:cNvSpPr/>
          <p:nvPr/>
        </p:nvSpPr>
        <p:spPr>
          <a:xfrm>
            <a:off x="7267903" y="2617076"/>
            <a:ext cx="378373" cy="157655"/>
          </a:xfrm>
          <a:custGeom>
            <a:avLst/>
            <a:gdLst>
              <a:gd name="connsiteX0" fmla="*/ 0 w 378373"/>
              <a:gd name="connsiteY0" fmla="*/ 0 h 157655"/>
              <a:gd name="connsiteX1" fmla="*/ 378373 w 378373"/>
              <a:gd name="connsiteY1" fmla="*/ 0 h 157655"/>
              <a:gd name="connsiteX2" fmla="*/ 378373 w 378373"/>
              <a:gd name="connsiteY2" fmla="*/ 157655 h 157655"/>
              <a:gd name="connsiteX3" fmla="*/ 378373 w 378373"/>
              <a:gd name="connsiteY3" fmla="*/ 141890 h 157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8373" h="157655">
                <a:moveTo>
                  <a:pt x="0" y="0"/>
                </a:moveTo>
                <a:lnTo>
                  <a:pt x="378373" y="0"/>
                </a:lnTo>
                <a:lnTo>
                  <a:pt x="378373" y="157655"/>
                </a:lnTo>
                <a:lnTo>
                  <a:pt x="378373" y="14189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олилиния 17"/>
          <p:cNvSpPr/>
          <p:nvPr/>
        </p:nvSpPr>
        <p:spPr>
          <a:xfrm>
            <a:off x="1571604" y="2643182"/>
            <a:ext cx="378373" cy="157655"/>
          </a:xfrm>
          <a:custGeom>
            <a:avLst/>
            <a:gdLst>
              <a:gd name="connsiteX0" fmla="*/ 0 w 378373"/>
              <a:gd name="connsiteY0" fmla="*/ 0 h 157655"/>
              <a:gd name="connsiteX1" fmla="*/ 378373 w 378373"/>
              <a:gd name="connsiteY1" fmla="*/ 0 h 157655"/>
              <a:gd name="connsiteX2" fmla="*/ 378373 w 378373"/>
              <a:gd name="connsiteY2" fmla="*/ 157655 h 157655"/>
              <a:gd name="connsiteX3" fmla="*/ 378373 w 378373"/>
              <a:gd name="connsiteY3" fmla="*/ 141890 h 157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78373" h="157655">
                <a:moveTo>
                  <a:pt x="0" y="0"/>
                </a:moveTo>
                <a:lnTo>
                  <a:pt x="378373" y="0"/>
                </a:lnTo>
                <a:lnTo>
                  <a:pt x="378373" y="157655"/>
                </a:lnTo>
                <a:lnTo>
                  <a:pt x="378373" y="141890"/>
                </a:lnTo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59968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540"/>
    </mc:Choice>
    <mc:Fallback xmlns="">
      <p:transition spd="slow" advTm="35540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16290" y="-6393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13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2643174" y="357166"/>
            <a:ext cx="4427835" cy="573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Лингвистическая игра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79511" y="1052736"/>
            <a:ext cx="859525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2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1" y="1071547"/>
            <a:ext cx="784887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Найдите «потерянные» слова.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Прочитайте фрагмент из стихотворения С.А. Есенина, вставляя вместо точек подходящие по смыслу глаголы. Какие из них образованы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междометий?</a:t>
            </a:r>
          </a:p>
          <a:p>
            <a:endParaRPr lang="ru-RU" sz="2800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	Поёт зима – ...,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Мохнатый лес ...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Стозвоном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сосняка.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Кругом с тоской глубокою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... в страну далёкую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Седые облака.</a:t>
            </a:r>
            <a:endParaRPr lang="ru-RU" sz="2800" dirty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3214686"/>
            <a:ext cx="2638423" cy="2750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418853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988"/>
    </mc:Choice>
    <mc:Fallback xmlns="">
      <p:transition spd="slow" advTm="43988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7007" y="108376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14</a:t>
            </a:fld>
            <a:endParaRPr lang="ru-RU" altLang="ru-RU" sz="1200" b="1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Прямоугольник 2"/>
          <p:cNvSpPr/>
          <p:nvPr/>
        </p:nvSpPr>
        <p:spPr>
          <a:xfrm>
            <a:off x="0" y="357166"/>
            <a:ext cx="859715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Лингвистическая игра</a:t>
            </a:r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31976" y="2132856"/>
            <a:ext cx="8088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57472" y="1151878"/>
            <a:ext cx="8457114" cy="892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buFont typeface="Arial" charset="0"/>
              <a:buChar char="•"/>
            </a:pP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42910" y="1285860"/>
            <a:ext cx="7786742" cy="5334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Найдите «потерянные» слова.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Прочитайте фрагмент из стихотворения С.А. Есенина, вставляя вместо точек подходящие по смыслу глаголы. Какие из них образованы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от междометий?</a:t>
            </a:r>
          </a:p>
          <a:p>
            <a:endParaRPr lang="ru-RU" sz="2800" dirty="0" smtClean="0">
              <a:solidFill>
                <a:srgbClr val="00206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	Поёт зима – аукает,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Мохнатый лес баюкает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Стозвоном</a:t>
            </a:r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сосняка.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Кругом с тоской глубокою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Плывут в страну далёкую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	Седые облака.</a:t>
            </a:r>
            <a:endParaRPr lang="ru-RU" sz="280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00760" y="3214686"/>
            <a:ext cx="2638423" cy="2750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08097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5884"/>
    </mc:Choice>
    <mc:Fallback xmlns="">
      <p:transition spd="slow" advTm="65884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4"/>
          <a:srcRect l="11757" r="11484"/>
          <a:stretch/>
        </p:blipFill>
        <p:spPr bwMode="auto">
          <a:xfrm>
            <a:off x="0" y="-24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5123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7087414" y="5929330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A5A27743-B97B-463B-B9D8-F7E71ABACDB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15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5124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125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" name="Прямоугольник 1"/>
          <p:cNvSpPr/>
          <p:nvPr/>
        </p:nvSpPr>
        <p:spPr>
          <a:xfrm>
            <a:off x="431976" y="1412776"/>
            <a:ext cx="80884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00004" y="1071546"/>
            <a:ext cx="834396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</a:t>
            </a:r>
            <a:endParaRPr lang="ru-RU" sz="20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800" i="1" dirty="0" smtClean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algn="just"/>
            <a:endParaRPr lang="ru-RU" sz="2800" i="1" dirty="0">
              <a:solidFill>
                <a:srgbClr val="00206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lvl="0" algn="just"/>
            <a:r>
              <a:rPr lang="en-US" sz="2800" b="1" i="1" dirty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   </a:t>
            </a:r>
          </a:p>
          <a:p>
            <a:pPr lvl="0"/>
            <a:r>
              <a:rPr lang="en-US" sz="24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 </a:t>
            </a:r>
            <a:endParaRPr lang="ru-RU" sz="2400" b="1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/>
            <a:endParaRPr lang="ru-RU" sz="2400" b="1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/>
            </a:r>
            <a:b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785918" y="285728"/>
            <a:ext cx="509748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Практическое задание №3</a:t>
            </a:r>
            <a:endParaRPr lang="ru-RU" sz="32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034" y="1214422"/>
            <a:ext cx="800105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Образуйте глаголы от данных слов. Составьте с любыми двумя глаголами  распространённые предложения. Объясните значение глаголов, образованных от междометий.</a:t>
            </a:r>
          </a:p>
          <a:p>
            <a:pPr algn="just"/>
            <a:endParaRPr lang="ru-RU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Двое – удвоить, трое; красный – краснеть, жёлтый, </a:t>
            </a:r>
            <a:r>
              <a:rPr lang="ru-RU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голубой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чёрный, зелёный; ах – ахать, ох, ух.</a:t>
            </a:r>
          </a:p>
          <a:p>
            <a:pPr algn="just"/>
            <a:endParaRPr lang="ru-RU" sz="24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i="1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sz="24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3" name="Таблица 12"/>
          <p:cNvGraphicFramePr>
            <a:graphicFrameLocks noGrp="1"/>
          </p:cNvGraphicFramePr>
          <p:nvPr/>
        </p:nvGraphicFramePr>
        <p:xfrm>
          <a:off x="1142976" y="4429132"/>
          <a:ext cx="6786610" cy="128524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67866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Дескрипторы 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верно образует  глаголы 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составляет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с  глаголами  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распространённые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предложения;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объясняет значение глаголов, образованных от междометий.</a:t>
                      </a:r>
                      <a:endParaRPr lang="ru-RU" dirty="0">
                        <a:solidFill>
                          <a:srgbClr val="00206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5868454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452"/>
    </mc:Choice>
    <mc:Fallback xmlns="">
      <p:transition spd="slow" advTm="4845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4705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7087414" y="5857892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16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715147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221481" y="339090"/>
            <a:ext cx="2771676" cy="536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Проверьте себя!</a:t>
            </a:r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357298"/>
            <a:ext cx="771530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</a:t>
            </a:r>
          </a:p>
          <a:p>
            <a:pPr algn="just"/>
            <a:r>
              <a:rPr lang="ru-RU" sz="3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Двое – удвоить, трое – утроить</a:t>
            </a:r>
            <a:r>
              <a:rPr lang="kk-KZ" sz="3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ru-RU" sz="3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красный – краснеть, жёлтый – желтеть, </a:t>
            </a:r>
            <a:r>
              <a:rPr lang="ru-RU" sz="32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голубой</a:t>
            </a:r>
            <a:r>
              <a:rPr lang="ru-RU" sz="3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голубеть, чёрный – чернеть, зелёный – зеленеть; ах – ахать, ох – охать, ух – ухать.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                                 </a:t>
            </a:r>
            <a:r>
              <a:rPr lang="ru-RU" sz="2400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</a:t>
            </a: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9" name="Picture 2" descr="Проверь себя! - Ковтун Виктория Владимировна"/>
          <p:cNvPicPr>
            <a:picLocks noChangeAspect="1" noChangeArrowheads="1"/>
          </p:cNvPicPr>
          <p:nvPr/>
        </p:nvPicPr>
        <p:blipFill>
          <a:blip r:embed="rId4" cstate="print"/>
          <a:srcRect l="3788" t="1765" b="8235"/>
          <a:stretch>
            <a:fillRect/>
          </a:stretch>
        </p:blipFill>
        <p:spPr bwMode="auto">
          <a:xfrm>
            <a:off x="0" y="0"/>
            <a:ext cx="1357041" cy="136239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9916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691"/>
    </mc:Choice>
    <mc:Fallback xmlns="">
      <p:transition spd="slow" advTm="32691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14705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7087414" y="5857892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17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715147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2143108" y="357166"/>
            <a:ext cx="4894052" cy="5764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Определите верные ответы. </a:t>
            </a:r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357298"/>
            <a:ext cx="77153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3200" i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</a:t>
            </a:r>
          </a:p>
          <a:p>
            <a:pPr algn="just"/>
            <a:r>
              <a:rPr lang="ru-RU" sz="3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kk-KZ" sz="32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 descr="D:\2016-03-12 01-27-41 questions png - Поиск в Google - Google Chrome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4857760"/>
            <a:ext cx="2417361" cy="1643074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500034" y="1142984"/>
            <a:ext cx="707236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1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) Глагол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чернеть образован суффиксальным способом.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 Глагол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разговаривать образован приставочным способом.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 Глагол рассмотреть образован приставочным способом.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4) Приставка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за- в глаголе запеть указывает на начало дей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ствия.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5) Приставка 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до- в глаголе доесть указывает на доведение дей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ствия до конца.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72396" y="1142984"/>
            <a:ext cx="653060" cy="644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72396" y="2643182"/>
            <a:ext cx="653060" cy="644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72396" y="3357562"/>
            <a:ext cx="653060" cy="644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572396" y="4143380"/>
            <a:ext cx="653060" cy="644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572396" y="1928802"/>
            <a:ext cx="642937" cy="6312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99164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2691"/>
    </mc:Choice>
    <mc:Fallback xmlns="">
      <p:transition spd="slow" advTm="3269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-8711" y="32048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377726" y="5929330"/>
            <a:ext cx="766274" cy="33512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18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28596" y="6715147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378953" y="339090"/>
            <a:ext cx="2456718" cy="536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РЕФЛЕКСИЯ</a:t>
            </a:r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57224" y="571480"/>
            <a:ext cx="7219448" cy="108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</a:pPr>
            <a:endParaRPr lang="ru-RU" sz="2800" dirty="0" smtClean="0">
              <a:solidFill>
                <a:prstClr val="black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lvl="0" algn="ctr">
              <a:lnSpc>
                <a:spcPct val="115000"/>
              </a:lnSpc>
            </a:pPr>
            <a:r>
              <a:rPr lang="kk-KZ" sz="2800" b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“Дерево успеха ”</a:t>
            </a:r>
            <a:endParaRPr lang="ru-RU" sz="2800" b="1" dirty="0">
              <a:solidFill>
                <a:srgbClr val="00206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/>
          <a:srcRect t="4178"/>
          <a:stretch>
            <a:fillRect/>
          </a:stretch>
        </p:blipFill>
        <p:spPr bwMode="auto">
          <a:xfrm>
            <a:off x="500034" y="2071678"/>
            <a:ext cx="3460679" cy="371477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/>
          <a:srcRect l="1263" r="1263" b="3296"/>
          <a:stretch>
            <a:fillRect/>
          </a:stretch>
        </p:blipFill>
        <p:spPr bwMode="auto">
          <a:xfrm>
            <a:off x="4143372" y="1571612"/>
            <a:ext cx="1388176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6"/>
          <a:srcRect l="5085"/>
          <a:stretch>
            <a:fillRect/>
          </a:stretch>
        </p:blipFill>
        <p:spPr bwMode="auto">
          <a:xfrm>
            <a:off x="4214810" y="3000372"/>
            <a:ext cx="1375181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Прямоугольник 12"/>
          <p:cNvSpPr/>
          <p:nvPr/>
        </p:nvSpPr>
        <p:spPr>
          <a:xfrm>
            <a:off x="6143636" y="2214554"/>
            <a:ext cx="213173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i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Доволен собой </a:t>
            </a:r>
            <a:endParaRPr lang="ru-RU" sz="2400" i="1" dirty="0">
              <a:solidFill>
                <a:srgbClr val="002060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857884" y="3643314"/>
            <a:ext cx="30326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i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Не всегда получалось</a:t>
            </a:r>
            <a:endParaRPr lang="ru-RU" sz="2400" i="1" dirty="0">
              <a:solidFill>
                <a:srgbClr val="002060"/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172262" y="4714885"/>
            <a:ext cx="1542746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6" name="Прямоугольник 15"/>
          <p:cNvSpPr/>
          <p:nvPr/>
        </p:nvSpPr>
        <p:spPr>
          <a:xfrm>
            <a:off x="5643570" y="5214950"/>
            <a:ext cx="317503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400" i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В следующий раз надо </a:t>
            </a:r>
          </a:p>
          <a:p>
            <a:r>
              <a:rPr lang="kk-KZ" sz="2400" i="1" dirty="0" smtClean="0">
                <a:solidFill>
                  <a:srgbClr val="00206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постараться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05919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338"/>
    </mc:Choice>
    <mc:Fallback xmlns="">
      <p:transition spd="slow" advTm="27338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-24"/>
            <a:ext cx="9144000" cy="67298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921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449164" y="5929330"/>
            <a:ext cx="694836" cy="386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7C1ECFF6-D241-47FC-844B-9111A9D1D52A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19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922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221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23" name="Прямоугольник 9"/>
          <p:cNvSpPr>
            <a:spLocks noChangeArrowheads="1"/>
          </p:cNvSpPr>
          <p:nvPr/>
        </p:nvSpPr>
        <p:spPr bwMode="auto">
          <a:xfrm>
            <a:off x="3192110" y="339090"/>
            <a:ext cx="2920179" cy="536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581025" algn="l"/>
                <a:tab pos="1162050" algn="l"/>
                <a:tab pos="1744663" algn="l"/>
                <a:tab pos="2325688" algn="l"/>
                <a:tab pos="2908300" algn="l"/>
                <a:tab pos="3489325" algn="l"/>
                <a:tab pos="4070350" algn="l"/>
                <a:tab pos="4652963" algn="l"/>
                <a:tab pos="5233988" algn="l"/>
                <a:tab pos="5816600" algn="l"/>
                <a:tab pos="6397625" algn="l"/>
                <a:tab pos="6978650" algn="l"/>
                <a:tab pos="7561263" algn="l"/>
                <a:tab pos="8142288" algn="l"/>
                <a:tab pos="8724900" algn="l"/>
                <a:tab pos="9305925" algn="l"/>
              </a:tabLs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>
              <a:lnSpc>
                <a:spcPct val="115000"/>
              </a:lnSpc>
            </a:pPr>
            <a:r>
              <a:rPr lang="kk-KZ" altLang="ru-RU" sz="2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ИТОГИ  УРОКА</a:t>
            </a:r>
            <a:endParaRPr lang="ru-RU" altLang="ru-RU" sz="2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1340768"/>
            <a:ext cx="8501122" cy="3672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400" b="1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</a:t>
            </a: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узнали:</a:t>
            </a:r>
            <a:endParaRPr lang="ru-RU" sz="2400" b="1" dirty="0"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что глаголы образуются   приставочным, суффиксальным и приставочно-суффиксальными способами.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000"/>
              </a:spcAft>
            </a:pP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научились:</a:t>
            </a:r>
          </a:p>
          <a:p>
            <a:pPr lvl="0">
              <a:buFontTx/>
              <a:buChar char="-"/>
            </a:pPr>
            <a:r>
              <a:rPr lang="ru-RU" sz="2400" b="1" dirty="0" smtClean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</a:t>
            </a: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Образовывать глаголы с помощью основных способов словообразования;                                   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>
              <a:spcAft>
                <a:spcPts val="1000"/>
              </a:spcAft>
            </a:pPr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- Составлять с ними различные словосочетания, предложения   и употреблять их в устной и письменной речи.</a:t>
            </a:r>
            <a:endParaRPr lang="ru-RU" sz="24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878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7295"/>
    </mc:Choice>
    <mc:Fallback xmlns="">
      <p:transition spd="slow" advTm="2729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412776"/>
            <a:ext cx="792088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узнаете:</a:t>
            </a:r>
          </a:p>
          <a:p>
            <a:pPr lvl="0"/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-какими способами образуются глаголы.</a:t>
            </a: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/>
            <a:endParaRPr lang="kk-KZ" sz="28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kk-KZ" sz="2800" b="1" dirty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</a:t>
            </a:r>
            <a:r>
              <a:rPr lang="kk-KZ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научитесь:</a:t>
            </a:r>
            <a:endParaRPr lang="ru-RU" sz="2800" b="1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>
              <a:buFontTx/>
              <a:buChar char="-"/>
            </a:pP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Образовывать глаголы с помощью основных способов словообразования.</a:t>
            </a:r>
          </a:p>
          <a:p>
            <a:pPr lvl="0">
              <a:buFontTx/>
              <a:buChar char="-"/>
            </a:pPr>
            <a:endParaRPr lang="ru-RU" sz="2800" dirty="0" smtClean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lvl="0"/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Вы сможете:</a:t>
            </a:r>
          </a:p>
          <a:p>
            <a:pPr lvl="0"/>
            <a:r>
              <a:rPr lang="ru-RU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-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Составлять сними различные словосочетания, предложения и употреблять их в устной и письменной речи.</a:t>
            </a:r>
          </a:p>
          <a:p>
            <a:pPr lvl="0">
              <a:buFontTx/>
              <a:buChar char="-"/>
            </a:pPr>
            <a:endParaRPr lang="ru-RU" sz="2800" dirty="0">
              <a:solidFill>
                <a:prstClr val="black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194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001"/>
    </mc:Choice>
    <mc:Fallback xmlns="">
      <p:transition spd="slow" advTm="24001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2"/>
          <a:srcRect l="11757" r="11484"/>
          <a:stretch/>
        </p:blipFill>
        <p:spPr bwMode="auto">
          <a:xfrm>
            <a:off x="0" y="38346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7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449164" y="6072206"/>
            <a:ext cx="694836" cy="3863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r>
              <a:rPr lang="kk-KZ" altLang="ru-RU" sz="1200" b="1" dirty="0" smtClean="0">
                <a:solidFill>
                  <a:srgbClr val="002060"/>
                </a:solidFill>
              </a:rPr>
              <a:t>20</a:t>
            </a:r>
            <a:endParaRPr lang="ru-RU" altLang="ru-RU" sz="12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14414" y="357166"/>
            <a:ext cx="557197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2800" b="1" dirty="0" smtClean="0">
                <a:solidFill>
                  <a:schemeClr val="bg1"/>
                </a:solidFill>
              </a:rPr>
              <a:t>Рекомендуемое учебное задание:</a:t>
            </a:r>
            <a:endParaRPr lang="ru-RU" sz="28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85786" y="1714488"/>
            <a:ext cx="7643866" cy="2893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6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1. </a:t>
            </a:r>
            <a:r>
              <a:rPr lang="x-none" sz="2600" b="1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Войди на портал </a:t>
            </a:r>
            <a:r>
              <a:rPr lang="en-US" sz="2600" b="1" dirty="0" err="1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BilimLand</a:t>
            </a:r>
            <a:r>
              <a:rPr lang="x-none" sz="2600" b="1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и получи информацию</a:t>
            </a:r>
            <a:r>
              <a:rPr lang="ru-RU" sz="2600" b="1" dirty="0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по сегодняшней теме</a:t>
            </a:r>
            <a:r>
              <a:rPr lang="x-none" sz="2600" b="1" smtClean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;</a:t>
            </a:r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2. Подберите и запишите 7 глаголов, образованных приставочным способом, и составьте с ними распространённые предложения.</a:t>
            </a:r>
            <a:endParaRPr lang="ru-RU" sz="26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576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12291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r>
              <a:rPr lang="kk-KZ" altLang="ru-RU" sz="1200" b="1" dirty="0" smtClean="0">
                <a:solidFill>
                  <a:srgbClr val="002060"/>
                </a:solidFill>
              </a:rPr>
              <a:t>21</a:t>
            </a:r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12292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3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" name="Google Shape;574;p91"/>
          <p:cNvSpPr txBox="1"/>
          <p:nvPr/>
        </p:nvSpPr>
        <p:spPr>
          <a:xfrm>
            <a:off x="66517" y="944541"/>
            <a:ext cx="3800950" cy="977658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Барша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ғ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а </a:t>
            </a:r>
            <a:r>
              <a:rPr lang="ru" sz="25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қ</a:t>
            </a: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олжетімді, сапалы білім!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sp>
        <p:nvSpPr>
          <p:cNvPr id="10" name="Google Shape;575;p91"/>
          <p:cNvSpPr txBox="1"/>
          <p:nvPr/>
        </p:nvSpPr>
        <p:spPr>
          <a:xfrm>
            <a:off x="4570643" y="5084106"/>
            <a:ext cx="4380595" cy="1052529"/>
          </a:xfrm>
          <a:prstGeom prst="rect">
            <a:avLst/>
          </a:prstGeom>
          <a:noFill/>
          <a:ln>
            <a:noFill/>
          </a:ln>
        </p:spPr>
        <p:txBody>
          <a:bodyPr spcFirstLastPara="1" lIns="93712" tIns="93712" rIns="93712" bIns="93712" anchor="ctr"/>
          <a:lstStyle/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Качественное образование, </a:t>
            </a:r>
          </a:p>
          <a:p>
            <a:pPr algn="r">
              <a:defRPr/>
            </a:pPr>
            <a:r>
              <a:rPr lang="ru" sz="2100" b="1" dirty="0">
                <a:solidFill>
                  <a:srgbClr val="002060"/>
                </a:solidFill>
                <a:latin typeface="Century Gothic" panose="020B0502020202020204" pitchFamily="34" charset="0"/>
                <a:sym typeface="Comfortaa"/>
              </a:rPr>
              <a:t>доступное всем!</a:t>
            </a:r>
            <a:endParaRPr sz="2100" b="1" dirty="0">
              <a:solidFill>
                <a:srgbClr val="002060"/>
              </a:solidFill>
              <a:latin typeface="Century Gothic" panose="020B0502020202020204" pitchFamily="34" charset="0"/>
              <a:sym typeface="Comfortaa"/>
            </a:endParaRPr>
          </a:p>
        </p:txBody>
      </p:sp>
      <p:grpSp>
        <p:nvGrpSpPr>
          <p:cNvPr id="12297" name="Группа 1"/>
          <p:cNvGrpSpPr>
            <a:grpSpLocks/>
          </p:cNvGrpSpPr>
          <p:nvPr/>
        </p:nvGrpSpPr>
        <p:grpSpPr bwMode="auto">
          <a:xfrm>
            <a:off x="1631694" y="1470086"/>
            <a:ext cx="5888758" cy="4398737"/>
            <a:chOff x="1037227" y="1115985"/>
            <a:chExt cx="7369006" cy="5190811"/>
          </a:xfrm>
        </p:grpSpPr>
        <p:sp>
          <p:nvSpPr>
            <p:cNvPr id="12298" name="Freeform 39"/>
            <p:cNvSpPr>
              <a:spLocks/>
            </p:cNvSpPr>
            <p:nvPr/>
          </p:nvSpPr>
          <p:spPr bwMode="auto">
            <a:xfrm>
              <a:off x="2896244" y="2393834"/>
              <a:ext cx="3609482" cy="3912962"/>
            </a:xfrm>
            <a:custGeom>
              <a:avLst/>
              <a:gdLst>
                <a:gd name="T0" fmla="*/ 129202 w 4437063"/>
                <a:gd name="T1" fmla="*/ 14352 h 4810125"/>
                <a:gd name="T2" fmla="*/ 281174 w 4437063"/>
                <a:gd name="T3" fmla="*/ 26388 h 4810125"/>
                <a:gd name="T4" fmla="*/ 264200 w 4437063"/>
                <a:gd name="T5" fmla="*/ 122473 h 4810125"/>
                <a:gd name="T6" fmla="*/ 227076 w 4437063"/>
                <a:gd name="T7" fmla="*/ 220773 h 4810125"/>
                <a:gd name="T8" fmla="*/ 254830 w 4437063"/>
                <a:gd name="T9" fmla="*/ 284527 h 4810125"/>
                <a:gd name="T10" fmla="*/ 286817 w 4437063"/>
                <a:gd name="T11" fmla="*/ 265189 h 4810125"/>
                <a:gd name="T12" fmla="*/ 331697 w 4437063"/>
                <a:gd name="T13" fmla="*/ 166587 h 4810125"/>
                <a:gd name="T14" fmla="*/ 409975 w 4437063"/>
                <a:gd name="T15" fmla="*/ 107465 h 4810125"/>
                <a:gd name="T16" fmla="*/ 431030 w 4437063"/>
                <a:gd name="T17" fmla="*/ 29309 h 4810125"/>
                <a:gd name="T18" fmla="*/ 409925 w 4437063"/>
                <a:gd name="T19" fmla="*/ 119200 h 4810125"/>
                <a:gd name="T20" fmla="*/ 335878 w 4437063"/>
                <a:gd name="T21" fmla="*/ 178270 h 4810125"/>
                <a:gd name="T22" fmla="*/ 299712 w 4437063"/>
                <a:gd name="T23" fmla="*/ 271534 h 4810125"/>
                <a:gd name="T24" fmla="*/ 279361 w 4437063"/>
                <a:gd name="T25" fmla="*/ 328138 h 4810125"/>
                <a:gd name="T26" fmla="*/ 349125 w 4437063"/>
                <a:gd name="T27" fmla="*/ 222133 h 4810125"/>
                <a:gd name="T28" fmla="*/ 471429 w 4437063"/>
                <a:gd name="T29" fmla="*/ 205816 h 4810125"/>
                <a:gd name="T30" fmla="*/ 541747 w 4437063"/>
                <a:gd name="T31" fmla="*/ 146041 h 4810125"/>
                <a:gd name="T32" fmla="*/ 526081 w 4437063"/>
                <a:gd name="T33" fmla="*/ 174141 h 4810125"/>
                <a:gd name="T34" fmla="*/ 448711 w 4437063"/>
                <a:gd name="T35" fmla="*/ 222434 h 4810125"/>
                <a:gd name="T36" fmla="*/ 356178 w 4437063"/>
                <a:gd name="T37" fmla="*/ 239103 h 4810125"/>
                <a:gd name="T38" fmla="*/ 310643 w 4437063"/>
                <a:gd name="T39" fmla="*/ 345964 h 4810125"/>
                <a:gd name="T40" fmla="*/ 402772 w 4437063"/>
                <a:gd name="T41" fmla="*/ 301398 h 4810125"/>
                <a:gd name="T42" fmla="*/ 460397 w 4437063"/>
                <a:gd name="T43" fmla="*/ 267354 h 4810125"/>
                <a:gd name="T44" fmla="*/ 441910 w 4437063"/>
                <a:gd name="T45" fmla="*/ 275210 h 4810125"/>
                <a:gd name="T46" fmla="*/ 390885 w 4437063"/>
                <a:gd name="T47" fmla="*/ 322850 h 4810125"/>
                <a:gd name="T48" fmla="*/ 403945 w 4437063"/>
                <a:gd name="T49" fmla="*/ 349196 h 4810125"/>
                <a:gd name="T50" fmla="*/ 486597 w 4437063"/>
                <a:gd name="T51" fmla="*/ 348792 h 4810125"/>
                <a:gd name="T52" fmla="*/ 483525 w 4437063"/>
                <a:gd name="T53" fmla="*/ 349094 h 4810125"/>
                <a:gd name="T54" fmla="*/ 400269 w 4437063"/>
                <a:gd name="T55" fmla="*/ 354685 h 4810125"/>
                <a:gd name="T56" fmla="*/ 338699 w 4437063"/>
                <a:gd name="T57" fmla="*/ 351151 h 4810125"/>
                <a:gd name="T58" fmla="*/ 292357 w 4437063"/>
                <a:gd name="T59" fmla="*/ 415359 h 4810125"/>
                <a:gd name="T60" fmla="*/ 236848 w 4437063"/>
                <a:gd name="T61" fmla="*/ 535313 h 4810125"/>
                <a:gd name="T62" fmla="*/ 226219 w 4437063"/>
                <a:gd name="T63" fmla="*/ 399647 h 4810125"/>
                <a:gd name="T64" fmla="*/ 124317 w 4437063"/>
                <a:gd name="T65" fmla="*/ 323051 h 4810125"/>
                <a:gd name="T66" fmla="*/ 32087 w 4437063"/>
                <a:gd name="T67" fmla="*/ 306484 h 4810125"/>
                <a:gd name="T68" fmla="*/ 6246 w 4437063"/>
                <a:gd name="T69" fmla="*/ 263628 h 4810125"/>
                <a:gd name="T70" fmla="*/ 51430 w 4437063"/>
                <a:gd name="T71" fmla="*/ 303764 h 4810125"/>
                <a:gd name="T72" fmla="*/ 169148 w 4437063"/>
                <a:gd name="T73" fmla="*/ 328893 h 4810125"/>
                <a:gd name="T74" fmla="*/ 204660 w 4437063"/>
                <a:gd name="T75" fmla="*/ 335037 h 4810125"/>
                <a:gd name="T76" fmla="*/ 97771 w 4437063"/>
                <a:gd name="T77" fmla="*/ 272240 h 4810125"/>
                <a:gd name="T78" fmla="*/ 13702 w 4437063"/>
                <a:gd name="T79" fmla="*/ 252750 h 4810125"/>
                <a:gd name="T80" fmla="*/ 35311 w 4437063"/>
                <a:gd name="T81" fmla="*/ 260405 h 4810125"/>
                <a:gd name="T82" fmla="*/ 147085 w 4437063"/>
                <a:gd name="T83" fmla="*/ 273751 h 4810125"/>
                <a:gd name="T84" fmla="*/ 231055 w 4437063"/>
                <a:gd name="T85" fmla="*/ 314944 h 4810125"/>
                <a:gd name="T86" fmla="*/ 157260 w 4437063"/>
                <a:gd name="T87" fmla="*/ 233815 h 4810125"/>
                <a:gd name="T88" fmla="*/ 53445 w 4437063"/>
                <a:gd name="T89" fmla="*/ 215284 h 4810125"/>
                <a:gd name="T90" fmla="*/ 67347 w 4437063"/>
                <a:gd name="T91" fmla="*/ 204558 h 4810125"/>
                <a:gd name="T92" fmla="*/ 152828 w 4437063"/>
                <a:gd name="T93" fmla="*/ 213320 h 4810125"/>
                <a:gd name="T94" fmla="*/ 149503 w 4437063"/>
                <a:gd name="T95" fmla="*/ 160443 h 4810125"/>
                <a:gd name="T96" fmla="*/ 116812 w 4437063"/>
                <a:gd name="T97" fmla="*/ 92106 h 4810125"/>
                <a:gd name="T98" fmla="*/ 98225 w 4437063"/>
                <a:gd name="T99" fmla="*/ 53531 h 4810125"/>
                <a:gd name="T100" fmla="*/ 150360 w 4437063"/>
                <a:gd name="T101" fmla="*/ 118947 h 4810125"/>
                <a:gd name="T102" fmla="*/ 178467 w 4437063"/>
                <a:gd name="T103" fmla="*/ 218306 h 4810125"/>
                <a:gd name="T104" fmla="*/ 204459 w 4437063"/>
                <a:gd name="T105" fmla="*/ 214578 h 4810125"/>
                <a:gd name="T106" fmla="*/ 204559 w 4437063"/>
                <a:gd name="T107" fmla="*/ 112955 h 4810125"/>
                <a:gd name="T108" fmla="*/ 181086 w 4437063"/>
                <a:gd name="T109" fmla="*/ 39984 h 4810125"/>
                <a:gd name="T110" fmla="*/ 147538 w 4437063"/>
                <a:gd name="T111" fmla="*/ 16467 h 4810125"/>
                <a:gd name="T112" fmla="*/ 209194 w 4437063"/>
                <a:gd name="T113" fmla="*/ 65215 h 4810125"/>
                <a:gd name="T114" fmla="*/ 208388 w 4437063"/>
                <a:gd name="T115" fmla="*/ 143270 h 4810125"/>
                <a:gd name="T116" fmla="*/ 215642 w 4437063"/>
                <a:gd name="T117" fmla="*/ 185975 h 4810125"/>
                <a:gd name="T118" fmla="*/ 253318 w 4437063"/>
                <a:gd name="T119" fmla="*/ 117840 h 4810125"/>
                <a:gd name="T120" fmla="*/ 291048 w 4437063"/>
                <a:gd name="T121" fmla="*/ 10525 h 481012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4437063"/>
                <a:gd name="T184" fmla="*/ 0 h 4810125"/>
                <a:gd name="T185" fmla="*/ 4437063 w 4437063"/>
                <a:gd name="T186" fmla="*/ 4810125 h 481012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4437063" h="4810125">
                  <a:moveTo>
                    <a:pt x="4437063" y="1081703"/>
                  </a:moveTo>
                  <a:lnTo>
                    <a:pt x="4429592" y="1082685"/>
                  </a:lnTo>
                  <a:lnTo>
                    <a:pt x="4431507" y="1082099"/>
                  </a:lnTo>
                  <a:lnTo>
                    <a:pt x="4437063" y="1081703"/>
                  </a:lnTo>
                  <a:close/>
                  <a:moveTo>
                    <a:pt x="717614" y="207531"/>
                  </a:moveTo>
                  <a:lnTo>
                    <a:pt x="721403" y="232026"/>
                  </a:lnTo>
                  <a:lnTo>
                    <a:pt x="718408" y="217055"/>
                  </a:lnTo>
                  <a:lnTo>
                    <a:pt x="717614" y="207531"/>
                  </a:lnTo>
                  <a:close/>
                  <a:moveTo>
                    <a:pt x="1031570" y="111900"/>
                  </a:moveTo>
                  <a:lnTo>
                    <a:pt x="1043178" y="113447"/>
                  </a:lnTo>
                  <a:lnTo>
                    <a:pt x="1020457" y="113884"/>
                  </a:lnTo>
                  <a:lnTo>
                    <a:pt x="1016885" y="113884"/>
                  </a:lnTo>
                  <a:lnTo>
                    <a:pt x="1018075" y="113091"/>
                  </a:lnTo>
                  <a:lnTo>
                    <a:pt x="1031570" y="111900"/>
                  </a:lnTo>
                  <a:close/>
                  <a:moveTo>
                    <a:pt x="2559676" y="0"/>
                  </a:moveTo>
                  <a:lnTo>
                    <a:pt x="2574759" y="1190"/>
                  </a:lnTo>
                  <a:lnTo>
                    <a:pt x="2563248" y="1587"/>
                  </a:lnTo>
                  <a:lnTo>
                    <a:pt x="2494583" y="11904"/>
                  </a:lnTo>
                  <a:lnTo>
                    <a:pt x="2435443" y="27380"/>
                  </a:lnTo>
                  <a:lnTo>
                    <a:pt x="2404484" y="39681"/>
                  </a:lnTo>
                  <a:lnTo>
                    <a:pt x="2387020" y="47617"/>
                  </a:lnTo>
                  <a:lnTo>
                    <a:pt x="2351298" y="68648"/>
                  </a:lnTo>
                  <a:lnTo>
                    <a:pt x="2315576" y="95631"/>
                  </a:lnTo>
                  <a:lnTo>
                    <a:pt x="2279854" y="128169"/>
                  </a:lnTo>
                  <a:lnTo>
                    <a:pt x="2246514" y="165866"/>
                  </a:lnTo>
                  <a:lnTo>
                    <a:pt x="2215555" y="207928"/>
                  </a:lnTo>
                  <a:lnTo>
                    <a:pt x="2188962" y="253561"/>
                  </a:lnTo>
                  <a:lnTo>
                    <a:pt x="2167131" y="303559"/>
                  </a:lnTo>
                  <a:lnTo>
                    <a:pt x="2158399" y="329352"/>
                  </a:lnTo>
                  <a:lnTo>
                    <a:pt x="2151652" y="355144"/>
                  </a:lnTo>
                  <a:lnTo>
                    <a:pt x="2144111" y="411491"/>
                  </a:lnTo>
                  <a:lnTo>
                    <a:pt x="2140538" y="506726"/>
                  </a:lnTo>
                  <a:lnTo>
                    <a:pt x="2140935" y="610690"/>
                  </a:lnTo>
                  <a:lnTo>
                    <a:pt x="2139348" y="681719"/>
                  </a:lnTo>
                  <a:lnTo>
                    <a:pt x="2134982" y="751954"/>
                  </a:lnTo>
                  <a:lnTo>
                    <a:pt x="2124662" y="820999"/>
                  </a:lnTo>
                  <a:lnTo>
                    <a:pt x="2115930" y="853934"/>
                  </a:lnTo>
                  <a:lnTo>
                    <a:pt x="2104023" y="895996"/>
                  </a:lnTo>
                  <a:lnTo>
                    <a:pt x="2081796" y="965041"/>
                  </a:lnTo>
                  <a:lnTo>
                    <a:pt x="2060759" y="1020197"/>
                  </a:lnTo>
                  <a:lnTo>
                    <a:pt x="2039326" y="1067417"/>
                  </a:lnTo>
                  <a:lnTo>
                    <a:pt x="2003207" y="1132494"/>
                  </a:lnTo>
                  <a:lnTo>
                    <a:pt x="1941289" y="1237649"/>
                  </a:lnTo>
                  <a:lnTo>
                    <a:pt x="1900804" y="1312249"/>
                  </a:lnTo>
                  <a:lnTo>
                    <a:pt x="1880562" y="1349549"/>
                  </a:lnTo>
                  <a:lnTo>
                    <a:pt x="1847618" y="1420578"/>
                  </a:lnTo>
                  <a:lnTo>
                    <a:pt x="1822613" y="1485258"/>
                  </a:lnTo>
                  <a:lnTo>
                    <a:pt x="1804752" y="1544779"/>
                  </a:lnTo>
                  <a:lnTo>
                    <a:pt x="1792845" y="1599142"/>
                  </a:lnTo>
                  <a:lnTo>
                    <a:pt x="1787288" y="1649537"/>
                  </a:lnTo>
                  <a:lnTo>
                    <a:pt x="1786097" y="1696361"/>
                  </a:lnTo>
                  <a:lnTo>
                    <a:pt x="1789273" y="1739613"/>
                  </a:lnTo>
                  <a:lnTo>
                    <a:pt x="1796417" y="1780484"/>
                  </a:lnTo>
                  <a:lnTo>
                    <a:pt x="1806737" y="1819371"/>
                  </a:lnTo>
                  <a:lnTo>
                    <a:pt x="1826185" y="1874925"/>
                  </a:lnTo>
                  <a:lnTo>
                    <a:pt x="1856747" y="1946747"/>
                  </a:lnTo>
                  <a:lnTo>
                    <a:pt x="1888103" y="2020157"/>
                  </a:lnTo>
                  <a:lnTo>
                    <a:pt x="1901201" y="2059044"/>
                  </a:lnTo>
                  <a:lnTo>
                    <a:pt x="1907949" y="2078488"/>
                  </a:lnTo>
                  <a:lnTo>
                    <a:pt x="1922238" y="2113804"/>
                  </a:lnTo>
                  <a:lnTo>
                    <a:pt x="1937320" y="2146343"/>
                  </a:lnTo>
                  <a:lnTo>
                    <a:pt x="1953594" y="2175310"/>
                  </a:lnTo>
                  <a:lnTo>
                    <a:pt x="1971454" y="2200705"/>
                  </a:lnTo>
                  <a:lnTo>
                    <a:pt x="1989315" y="2222927"/>
                  </a:lnTo>
                  <a:lnTo>
                    <a:pt x="2007970" y="2241974"/>
                  </a:lnTo>
                  <a:lnTo>
                    <a:pt x="2026228" y="2257449"/>
                  </a:lnTo>
                  <a:lnTo>
                    <a:pt x="2045280" y="2269750"/>
                  </a:lnTo>
                  <a:lnTo>
                    <a:pt x="2063935" y="2278480"/>
                  </a:lnTo>
                  <a:lnTo>
                    <a:pt x="2082589" y="2283639"/>
                  </a:lnTo>
                  <a:lnTo>
                    <a:pt x="2100847" y="2285623"/>
                  </a:lnTo>
                  <a:lnTo>
                    <a:pt x="2117915" y="2284035"/>
                  </a:lnTo>
                  <a:lnTo>
                    <a:pt x="2134982" y="2278877"/>
                  </a:lnTo>
                  <a:lnTo>
                    <a:pt x="2150461" y="2270147"/>
                  </a:lnTo>
                  <a:lnTo>
                    <a:pt x="2165147" y="2258640"/>
                  </a:lnTo>
                  <a:lnTo>
                    <a:pt x="2171894" y="2250703"/>
                  </a:lnTo>
                  <a:lnTo>
                    <a:pt x="2195709" y="2221340"/>
                  </a:lnTo>
                  <a:lnTo>
                    <a:pt x="2227462" y="2170548"/>
                  </a:lnTo>
                  <a:lnTo>
                    <a:pt x="2260009" y="2089599"/>
                  </a:lnTo>
                  <a:lnTo>
                    <a:pt x="2286602" y="2008650"/>
                  </a:lnTo>
                  <a:lnTo>
                    <a:pt x="2305256" y="1951509"/>
                  </a:lnTo>
                  <a:lnTo>
                    <a:pt x="2330262" y="1866195"/>
                  </a:lnTo>
                  <a:lnTo>
                    <a:pt x="2352489" y="1790404"/>
                  </a:lnTo>
                  <a:lnTo>
                    <a:pt x="2385829" y="1696757"/>
                  </a:lnTo>
                  <a:lnTo>
                    <a:pt x="2412819" y="1632077"/>
                  </a:lnTo>
                  <a:lnTo>
                    <a:pt x="2440603" y="1566207"/>
                  </a:lnTo>
                  <a:lnTo>
                    <a:pt x="2475531" y="1492797"/>
                  </a:lnTo>
                  <a:lnTo>
                    <a:pt x="2497361" y="1453116"/>
                  </a:lnTo>
                  <a:lnTo>
                    <a:pt x="2519191" y="1418991"/>
                  </a:lnTo>
                  <a:lnTo>
                    <a:pt x="2542212" y="1388833"/>
                  </a:lnTo>
                  <a:lnTo>
                    <a:pt x="2581506" y="1344390"/>
                  </a:lnTo>
                  <a:lnTo>
                    <a:pt x="2613656" y="1312646"/>
                  </a:lnTo>
                  <a:lnTo>
                    <a:pt x="2635883" y="1291615"/>
                  </a:lnTo>
                  <a:lnTo>
                    <a:pt x="2682321" y="1254712"/>
                  </a:lnTo>
                  <a:lnTo>
                    <a:pt x="2730744" y="1221776"/>
                  </a:lnTo>
                  <a:lnTo>
                    <a:pt x="2781152" y="1191619"/>
                  </a:lnTo>
                  <a:lnTo>
                    <a:pt x="2858550" y="1148763"/>
                  </a:lnTo>
                  <a:lnTo>
                    <a:pt x="2939520" y="1102337"/>
                  </a:lnTo>
                  <a:lnTo>
                    <a:pt x="2993896" y="1066624"/>
                  </a:lnTo>
                  <a:lnTo>
                    <a:pt x="3021680" y="1047180"/>
                  </a:lnTo>
                  <a:lnTo>
                    <a:pt x="3049067" y="1026546"/>
                  </a:lnTo>
                  <a:lnTo>
                    <a:pt x="3100665" y="984485"/>
                  </a:lnTo>
                  <a:lnTo>
                    <a:pt x="3147898" y="940438"/>
                  </a:lnTo>
                  <a:lnTo>
                    <a:pt x="3191161" y="894012"/>
                  </a:lnTo>
                  <a:lnTo>
                    <a:pt x="3230455" y="846791"/>
                  </a:lnTo>
                  <a:lnTo>
                    <a:pt x="3266177" y="798381"/>
                  </a:lnTo>
                  <a:lnTo>
                    <a:pt x="3297930" y="748383"/>
                  </a:lnTo>
                  <a:lnTo>
                    <a:pt x="3325714" y="697591"/>
                  </a:lnTo>
                  <a:lnTo>
                    <a:pt x="3337621" y="671799"/>
                  </a:lnTo>
                  <a:lnTo>
                    <a:pt x="3343971" y="658307"/>
                  </a:lnTo>
                  <a:lnTo>
                    <a:pt x="3354291" y="628943"/>
                  </a:lnTo>
                  <a:lnTo>
                    <a:pt x="3366992" y="579739"/>
                  </a:lnTo>
                  <a:lnTo>
                    <a:pt x="3379693" y="506726"/>
                  </a:lnTo>
                  <a:lnTo>
                    <a:pt x="3388029" y="431729"/>
                  </a:lnTo>
                  <a:lnTo>
                    <a:pt x="3394379" y="326177"/>
                  </a:lnTo>
                  <a:lnTo>
                    <a:pt x="3395173" y="231737"/>
                  </a:lnTo>
                  <a:lnTo>
                    <a:pt x="3395173" y="221816"/>
                  </a:lnTo>
                  <a:lnTo>
                    <a:pt x="3396364" y="230943"/>
                  </a:lnTo>
                  <a:lnTo>
                    <a:pt x="3403905" y="321019"/>
                  </a:lnTo>
                  <a:lnTo>
                    <a:pt x="3407080" y="423396"/>
                  </a:lnTo>
                  <a:lnTo>
                    <a:pt x="3405493" y="497599"/>
                  </a:lnTo>
                  <a:lnTo>
                    <a:pt x="3399539" y="571009"/>
                  </a:lnTo>
                  <a:lnTo>
                    <a:pt x="3390013" y="622594"/>
                  </a:lnTo>
                  <a:lnTo>
                    <a:pt x="3382075" y="653942"/>
                  </a:lnTo>
                  <a:lnTo>
                    <a:pt x="3377312" y="668624"/>
                  </a:lnTo>
                  <a:lnTo>
                    <a:pt x="3366992" y="697194"/>
                  </a:lnTo>
                  <a:lnTo>
                    <a:pt x="3344765" y="749970"/>
                  </a:lnTo>
                  <a:lnTo>
                    <a:pt x="3320157" y="800365"/>
                  </a:lnTo>
                  <a:lnTo>
                    <a:pt x="3292770" y="848379"/>
                  </a:lnTo>
                  <a:lnTo>
                    <a:pt x="3263002" y="894012"/>
                  </a:lnTo>
                  <a:lnTo>
                    <a:pt x="3230058" y="939248"/>
                  </a:lnTo>
                  <a:lnTo>
                    <a:pt x="3193542" y="984088"/>
                  </a:lnTo>
                  <a:lnTo>
                    <a:pt x="3153454" y="1028927"/>
                  </a:lnTo>
                  <a:lnTo>
                    <a:pt x="3131227" y="1051942"/>
                  </a:lnTo>
                  <a:lnTo>
                    <a:pt x="3109397" y="1074163"/>
                  </a:lnTo>
                  <a:lnTo>
                    <a:pt x="3062959" y="1113051"/>
                  </a:lnTo>
                  <a:lnTo>
                    <a:pt x="3014933" y="1147176"/>
                  </a:lnTo>
                  <a:lnTo>
                    <a:pt x="2964128" y="1178921"/>
                  </a:lnTo>
                  <a:lnTo>
                    <a:pt x="2882761" y="1226935"/>
                  </a:lnTo>
                  <a:lnTo>
                    <a:pt x="2793456" y="1283679"/>
                  </a:lnTo>
                  <a:lnTo>
                    <a:pt x="2729554" y="1329709"/>
                  </a:lnTo>
                  <a:lnTo>
                    <a:pt x="2695816" y="1356295"/>
                  </a:lnTo>
                  <a:lnTo>
                    <a:pt x="2679146" y="1370580"/>
                  </a:lnTo>
                  <a:lnTo>
                    <a:pt x="2646599" y="1404706"/>
                  </a:lnTo>
                  <a:lnTo>
                    <a:pt x="2616434" y="1443990"/>
                  </a:lnTo>
                  <a:lnTo>
                    <a:pt x="2588650" y="1486845"/>
                  </a:lnTo>
                  <a:lnTo>
                    <a:pt x="2562454" y="1533272"/>
                  </a:lnTo>
                  <a:lnTo>
                    <a:pt x="2538243" y="1582079"/>
                  </a:lnTo>
                  <a:lnTo>
                    <a:pt x="2505299" y="1656283"/>
                  </a:lnTo>
                  <a:lnTo>
                    <a:pt x="2469974" y="1752311"/>
                  </a:lnTo>
                  <a:lnTo>
                    <a:pt x="2442587" y="1837228"/>
                  </a:lnTo>
                  <a:lnTo>
                    <a:pt x="2417185" y="1928891"/>
                  </a:lnTo>
                  <a:lnTo>
                    <a:pt x="2414407" y="1942779"/>
                  </a:lnTo>
                  <a:lnTo>
                    <a:pt x="2409247" y="1973730"/>
                  </a:lnTo>
                  <a:lnTo>
                    <a:pt x="2396546" y="2032061"/>
                  </a:lnTo>
                  <a:lnTo>
                    <a:pt x="2380669" y="2087218"/>
                  </a:lnTo>
                  <a:lnTo>
                    <a:pt x="2361618" y="2139597"/>
                  </a:lnTo>
                  <a:lnTo>
                    <a:pt x="2338994" y="2191182"/>
                  </a:lnTo>
                  <a:lnTo>
                    <a:pt x="2313195" y="2241974"/>
                  </a:lnTo>
                  <a:lnTo>
                    <a:pt x="2269534" y="2319352"/>
                  </a:lnTo>
                  <a:lnTo>
                    <a:pt x="2235797" y="2373714"/>
                  </a:lnTo>
                  <a:lnTo>
                    <a:pt x="2219127" y="2400301"/>
                  </a:lnTo>
                  <a:lnTo>
                    <a:pt x="2195709" y="2450299"/>
                  </a:lnTo>
                  <a:lnTo>
                    <a:pt x="2181817" y="2493551"/>
                  </a:lnTo>
                  <a:lnTo>
                    <a:pt x="2174673" y="2531248"/>
                  </a:lnTo>
                  <a:lnTo>
                    <a:pt x="2173482" y="2561405"/>
                  </a:lnTo>
                  <a:lnTo>
                    <a:pt x="2175070" y="2584420"/>
                  </a:lnTo>
                  <a:lnTo>
                    <a:pt x="2180230" y="2606642"/>
                  </a:lnTo>
                  <a:lnTo>
                    <a:pt x="2181817" y="2609419"/>
                  </a:lnTo>
                  <a:lnTo>
                    <a:pt x="2201266" y="2585611"/>
                  </a:lnTo>
                  <a:lnTo>
                    <a:pt x="2314385" y="2441172"/>
                  </a:lnTo>
                  <a:lnTo>
                    <a:pt x="2401706" y="2320542"/>
                  </a:lnTo>
                  <a:lnTo>
                    <a:pt x="2442190" y="2260624"/>
                  </a:lnTo>
                  <a:lnTo>
                    <a:pt x="2472356" y="2212610"/>
                  </a:lnTo>
                  <a:lnTo>
                    <a:pt x="2516016" y="2137613"/>
                  </a:lnTo>
                  <a:lnTo>
                    <a:pt x="2562454" y="2045156"/>
                  </a:lnTo>
                  <a:lnTo>
                    <a:pt x="2594207" y="1975714"/>
                  </a:lnTo>
                  <a:lnTo>
                    <a:pt x="2606115" y="1951509"/>
                  </a:lnTo>
                  <a:lnTo>
                    <a:pt x="2631914" y="1905082"/>
                  </a:lnTo>
                  <a:lnTo>
                    <a:pt x="2659697" y="1861433"/>
                  </a:lnTo>
                  <a:lnTo>
                    <a:pt x="2689466" y="1820165"/>
                  </a:lnTo>
                  <a:lnTo>
                    <a:pt x="2720425" y="1783262"/>
                  </a:lnTo>
                  <a:lnTo>
                    <a:pt x="2750987" y="1750327"/>
                  </a:lnTo>
                  <a:lnTo>
                    <a:pt x="2781549" y="1722153"/>
                  </a:lnTo>
                  <a:lnTo>
                    <a:pt x="2811317" y="1699535"/>
                  </a:lnTo>
                  <a:lnTo>
                    <a:pt x="2825209" y="1690805"/>
                  </a:lnTo>
                  <a:lnTo>
                    <a:pt x="2840292" y="1682869"/>
                  </a:lnTo>
                  <a:lnTo>
                    <a:pt x="2881968" y="1670568"/>
                  </a:lnTo>
                  <a:lnTo>
                    <a:pt x="2934757" y="1662235"/>
                  </a:lnTo>
                  <a:lnTo>
                    <a:pt x="2995087" y="1656680"/>
                  </a:lnTo>
                  <a:lnTo>
                    <a:pt x="3161393" y="1651521"/>
                  </a:lnTo>
                  <a:lnTo>
                    <a:pt x="3277291" y="1651521"/>
                  </a:lnTo>
                  <a:lnTo>
                    <a:pt x="3375724" y="1651124"/>
                  </a:lnTo>
                  <a:lnTo>
                    <a:pt x="3522184" y="1646363"/>
                  </a:lnTo>
                  <a:lnTo>
                    <a:pt x="3641257" y="1633665"/>
                  </a:lnTo>
                  <a:lnTo>
                    <a:pt x="3714686" y="1621760"/>
                  </a:lnTo>
                  <a:lnTo>
                    <a:pt x="3727784" y="1619776"/>
                  </a:lnTo>
                  <a:lnTo>
                    <a:pt x="3754774" y="1611840"/>
                  </a:lnTo>
                  <a:lnTo>
                    <a:pt x="3800022" y="1594380"/>
                  </a:lnTo>
                  <a:lnTo>
                    <a:pt x="3865909" y="1559461"/>
                  </a:lnTo>
                  <a:lnTo>
                    <a:pt x="3934971" y="1512241"/>
                  </a:lnTo>
                  <a:lnTo>
                    <a:pt x="3969899" y="1484464"/>
                  </a:lnTo>
                  <a:lnTo>
                    <a:pt x="3991333" y="1465814"/>
                  </a:lnTo>
                  <a:lnTo>
                    <a:pt x="4034199" y="1424149"/>
                  </a:lnTo>
                  <a:lnTo>
                    <a:pt x="4095323" y="1356692"/>
                  </a:lnTo>
                  <a:lnTo>
                    <a:pt x="4169149" y="1266219"/>
                  </a:lnTo>
                  <a:lnTo>
                    <a:pt x="4231067" y="1189238"/>
                  </a:lnTo>
                  <a:lnTo>
                    <a:pt x="4256469" y="1161858"/>
                  </a:lnTo>
                  <a:lnTo>
                    <a:pt x="4268773" y="1150747"/>
                  </a:lnTo>
                  <a:lnTo>
                    <a:pt x="4296953" y="1130510"/>
                  </a:lnTo>
                  <a:lnTo>
                    <a:pt x="4327119" y="1115035"/>
                  </a:lnTo>
                  <a:lnTo>
                    <a:pt x="4356887" y="1102733"/>
                  </a:lnTo>
                  <a:lnTo>
                    <a:pt x="4421981" y="1083687"/>
                  </a:lnTo>
                  <a:lnTo>
                    <a:pt x="4429592" y="1082685"/>
                  </a:lnTo>
                  <a:lnTo>
                    <a:pt x="4392609" y="1094004"/>
                  </a:lnTo>
                  <a:lnTo>
                    <a:pt x="4355299" y="1112257"/>
                  </a:lnTo>
                  <a:lnTo>
                    <a:pt x="4333469" y="1126145"/>
                  </a:lnTo>
                  <a:lnTo>
                    <a:pt x="4322356" y="1134081"/>
                  </a:lnTo>
                  <a:lnTo>
                    <a:pt x="4297747" y="1157890"/>
                  </a:lnTo>
                  <a:lnTo>
                    <a:pt x="4256469" y="1206698"/>
                  </a:lnTo>
                  <a:lnTo>
                    <a:pt x="4199314" y="1287250"/>
                  </a:lnTo>
                  <a:lnTo>
                    <a:pt x="4145334" y="1372167"/>
                  </a:lnTo>
                  <a:lnTo>
                    <a:pt x="4122313" y="1411054"/>
                  </a:lnTo>
                  <a:lnTo>
                    <a:pt x="4100086" y="1446371"/>
                  </a:lnTo>
                  <a:lnTo>
                    <a:pt x="4054838" y="1508273"/>
                  </a:lnTo>
                  <a:lnTo>
                    <a:pt x="4008400" y="1559461"/>
                  </a:lnTo>
                  <a:lnTo>
                    <a:pt x="3959580" y="1604698"/>
                  </a:lnTo>
                  <a:lnTo>
                    <a:pt x="3933781" y="1625332"/>
                  </a:lnTo>
                  <a:lnTo>
                    <a:pt x="3919889" y="1635649"/>
                  </a:lnTo>
                  <a:lnTo>
                    <a:pt x="3882976" y="1657076"/>
                  </a:lnTo>
                  <a:lnTo>
                    <a:pt x="3834950" y="1679298"/>
                  </a:lnTo>
                  <a:lnTo>
                    <a:pt x="3775810" y="1701122"/>
                  </a:lnTo>
                  <a:lnTo>
                    <a:pt x="3705954" y="1720963"/>
                  </a:lnTo>
                  <a:lnTo>
                    <a:pt x="3626175" y="1738819"/>
                  </a:lnTo>
                  <a:lnTo>
                    <a:pt x="3535679" y="1752707"/>
                  </a:lnTo>
                  <a:lnTo>
                    <a:pt x="3434864" y="1762231"/>
                  </a:lnTo>
                  <a:lnTo>
                    <a:pt x="3380487" y="1764215"/>
                  </a:lnTo>
                  <a:lnTo>
                    <a:pt x="3278084" y="1766596"/>
                  </a:lnTo>
                  <a:lnTo>
                    <a:pt x="3137975" y="1765802"/>
                  </a:lnTo>
                  <a:lnTo>
                    <a:pt x="3064546" y="1767786"/>
                  </a:lnTo>
                  <a:lnTo>
                    <a:pt x="3020886" y="1773342"/>
                  </a:lnTo>
                  <a:lnTo>
                    <a:pt x="2976432" y="1784452"/>
                  </a:lnTo>
                  <a:lnTo>
                    <a:pt x="2927612" y="1801118"/>
                  </a:lnTo>
                  <a:lnTo>
                    <a:pt x="2898638" y="1813419"/>
                  </a:lnTo>
                  <a:lnTo>
                    <a:pt x="2884349" y="1820165"/>
                  </a:lnTo>
                  <a:lnTo>
                    <a:pt x="2856565" y="1837625"/>
                  </a:lnTo>
                  <a:lnTo>
                    <a:pt x="2830766" y="1858656"/>
                  </a:lnTo>
                  <a:lnTo>
                    <a:pt x="2806554" y="1884051"/>
                  </a:lnTo>
                  <a:lnTo>
                    <a:pt x="2773214" y="1926113"/>
                  </a:lnTo>
                  <a:lnTo>
                    <a:pt x="2732729" y="1991984"/>
                  </a:lnTo>
                  <a:lnTo>
                    <a:pt x="2678749" y="2099916"/>
                  </a:lnTo>
                  <a:lnTo>
                    <a:pt x="2628738" y="2210229"/>
                  </a:lnTo>
                  <a:lnTo>
                    <a:pt x="2596192" y="2278480"/>
                  </a:lnTo>
                  <a:lnTo>
                    <a:pt x="2579522" y="2309828"/>
                  </a:lnTo>
                  <a:lnTo>
                    <a:pt x="2532686" y="2393158"/>
                  </a:lnTo>
                  <a:lnTo>
                    <a:pt x="2461639" y="2515772"/>
                  </a:lnTo>
                  <a:lnTo>
                    <a:pt x="2401706" y="2610213"/>
                  </a:lnTo>
                  <a:lnTo>
                    <a:pt x="2335025" y="2709019"/>
                  </a:lnTo>
                  <a:lnTo>
                    <a:pt x="2291364" y="2771318"/>
                  </a:lnTo>
                  <a:lnTo>
                    <a:pt x="2312004" y="2766953"/>
                  </a:lnTo>
                  <a:lnTo>
                    <a:pt x="2447747" y="2726082"/>
                  </a:lnTo>
                  <a:lnTo>
                    <a:pt x="2540227" y="2690369"/>
                  </a:lnTo>
                  <a:lnTo>
                    <a:pt x="2607305" y="2660608"/>
                  </a:lnTo>
                  <a:lnTo>
                    <a:pt x="2641440" y="2643545"/>
                  </a:lnTo>
                  <a:lnTo>
                    <a:pt x="2681131" y="2624101"/>
                  </a:lnTo>
                  <a:lnTo>
                    <a:pt x="2752178" y="2591563"/>
                  </a:lnTo>
                  <a:lnTo>
                    <a:pt x="2842673" y="2554263"/>
                  </a:lnTo>
                  <a:lnTo>
                    <a:pt x="2941107" y="2516566"/>
                  </a:lnTo>
                  <a:lnTo>
                    <a:pt x="3006201" y="2487996"/>
                  </a:lnTo>
                  <a:lnTo>
                    <a:pt x="3049067" y="2465377"/>
                  </a:lnTo>
                  <a:lnTo>
                    <a:pt x="3070500" y="2451886"/>
                  </a:lnTo>
                  <a:lnTo>
                    <a:pt x="3096696" y="2435220"/>
                  </a:lnTo>
                  <a:lnTo>
                    <a:pt x="3139563" y="2403872"/>
                  </a:lnTo>
                  <a:lnTo>
                    <a:pt x="3173697" y="2374905"/>
                  </a:lnTo>
                  <a:lnTo>
                    <a:pt x="3199893" y="2347922"/>
                  </a:lnTo>
                  <a:lnTo>
                    <a:pt x="3231249" y="2309431"/>
                  </a:lnTo>
                  <a:lnTo>
                    <a:pt x="3266574" y="2263005"/>
                  </a:lnTo>
                  <a:lnTo>
                    <a:pt x="3287213" y="2241180"/>
                  </a:lnTo>
                  <a:lnTo>
                    <a:pt x="3298724" y="2229673"/>
                  </a:lnTo>
                  <a:lnTo>
                    <a:pt x="3324920" y="2207054"/>
                  </a:lnTo>
                  <a:lnTo>
                    <a:pt x="3356276" y="2184833"/>
                  </a:lnTo>
                  <a:lnTo>
                    <a:pt x="3391998" y="2163802"/>
                  </a:lnTo>
                  <a:lnTo>
                    <a:pt x="3433276" y="2144755"/>
                  </a:lnTo>
                  <a:lnTo>
                    <a:pt x="3481303" y="2128883"/>
                  </a:lnTo>
                  <a:lnTo>
                    <a:pt x="3534489" y="2116582"/>
                  </a:lnTo>
                  <a:lnTo>
                    <a:pt x="3594819" y="2108249"/>
                  </a:lnTo>
                  <a:lnTo>
                    <a:pt x="3627763" y="2106662"/>
                  </a:lnTo>
                  <a:lnTo>
                    <a:pt x="3658722" y="2105868"/>
                  </a:lnTo>
                  <a:lnTo>
                    <a:pt x="3713098" y="2107852"/>
                  </a:lnTo>
                  <a:lnTo>
                    <a:pt x="3757949" y="2113011"/>
                  </a:lnTo>
                  <a:lnTo>
                    <a:pt x="3794068" y="2120550"/>
                  </a:lnTo>
                  <a:lnTo>
                    <a:pt x="3834156" y="2132851"/>
                  </a:lnTo>
                  <a:lnTo>
                    <a:pt x="3859955" y="2145946"/>
                  </a:lnTo>
                  <a:lnTo>
                    <a:pt x="3861940" y="2147533"/>
                  </a:lnTo>
                  <a:lnTo>
                    <a:pt x="3853208" y="2146343"/>
                  </a:lnTo>
                  <a:lnTo>
                    <a:pt x="3765490" y="2141184"/>
                  </a:lnTo>
                  <a:lnTo>
                    <a:pt x="3667454" y="2141184"/>
                  </a:lnTo>
                  <a:lnTo>
                    <a:pt x="3597597" y="2145946"/>
                  </a:lnTo>
                  <a:lnTo>
                    <a:pt x="3528932" y="2156263"/>
                  </a:lnTo>
                  <a:lnTo>
                    <a:pt x="3482096" y="2168564"/>
                  </a:lnTo>
                  <a:lnTo>
                    <a:pt x="3453916" y="2178881"/>
                  </a:lnTo>
                  <a:lnTo>
                    <a:pt x="3441215" y="2185627"/>
                  </a:lnTo>
                  <a:lnTo>
                    <a:pt x="3417003" y="2198325"/>
                  </a:lnTo>
                  <a:lnTo>
                    <a:pt x="3376121" y="2228482"/>
                  </a:lnTo>
                  <a:lnTo>
                    <a:pt x="3342781" y="2261417"/>
                  </a:lnTo>
                  <a:lnTo>
                    <a:pt x="3313806" y="2296337"/>
                  </a:lnTo>
                  <a:lnTo>
                    <a:pt x="3276894" y="2351096"/>
                  </a:lnTo>
                  <a:lnTo>
                    <a:pt x="3240775" y="2403872"/>
                  </a:lnTo>
                  <a:lnTo>
                    <a:pt x="3213785" y="2436807"/>
                  </a:lnTo>
                  <a:lnTo>
                    <a:pt x="3198702" y="2451886"/>
                  </a:lnTo>
                  <a:lnTo>
                    <a:pt x="3180047" y="2469346"/>
                  </a:lnTo>
                  <a:lnTo>
                    <a:pt x="3141150" y="2501090"/>
                  </a:lnTo>
                  <a:lnTo>
                    <a:pt x="3080026" y="2543946"/>
                  </a:lnTo>
                  <a:lnTo>
                    <a:pt x="2949839" y="2618943"/>
                  </a:lnTo>
                  <a:lnTo>
                    <a:pt x="2888932" y="2652474"/>
                  </a:lnTo>
                  <a:lnTo>
                    <a:pt x="2891235" y="2657078"/>
                  </a:lnTo>
                  <a:lnTo>
                    <a:pt x="2896791" y="2664619"/>
                  </a:lnTo>
                  <a:lnTo>
                    <a:pt x="2915047" y="2681685"/>
                  </a:lnTo>
                  <a:lnTo>
                    <a:pt x="2940447" y="2697957"/>
                  </a:lnTo>
                  <a:lnTo>
                    <a:pt x="2973388" y="2713435"/>
                  </a:lnTo>
                  <a:lnTo>
                    <a:pt x="2992438" y="2720182"/>
                  </a:lnTo>
                  <a:lnTo>
                    <a:pt x="3012678" y="2725738"/>
                  </a:lnTo>
                  <a:lnTo>
                    <a:pt x="3056731" y="2736057"/>
                  </a:lnTo>
                  <a:lnTo>
                    <a:pt x="3105150" y="2744391"/>
                  </a:lnTo>
                  <a:lnTo>
                    <a:pt x="3156347" y="2749550"/>
                  </a:lnTo>
                  <a:lnTo>
                    <a:pt x="3182938" y="2751535"/>
                  </a:lnTo>
                  <a:lnTo>
                    <a:pt x="3209528" y="2752725"/>
                  </a:lnTo>
                  <a:lnTo>
                    <a:pt x="3264694" y="2751535"/>
                  </a:lnTo>
                  <a:lnTo>
                    <a:pt x="3292872" y="2749154"/>
                  </a:lnTo>
                  <a:lnTo>
                    <a:pt x="3350022" y="2744788"/>
                  </a:lnTo>
                  <a:lnTo>
                    <a:pt x="3408363" y="2737644"/>
                  </a:lnTo>
                  <a:lnTo>
                    <a:pt x="3465910" y="2730897"/>
                  </a:lnTo>
                  <a:lnTo>
                    <a:pt x="3581003" y="2719388"/>
                  </a:lnTo>
                  <a:lnTo>
                    <a:pt x="3636566" y="2716610"/>
                  </a:lnTo>
                  <a:lnTo>
                    <a:pt x="3664347" y="2715419"/>
                  </a:lnTo>
                  <a:lnTo>
                    <a:pt x="3717528" y="2718594"/>
                  </a:lnTo>
                  <a:lnTo>
                    <a:pt x="3767931" y="2726928"/>
                  </a:lnTo>
                  <a:lnTo>
                    <a:pt x="3813572" y="2739628"/>
                  </a:lnTo>
                  <a:lnTo>
                    <a:pt x="3834210" y="2748360"/>
                  </a:lnTo>
                  <a:lnTo>
                    <a:pt x="3854053" y="2757885"/>
                  </a:lnTo>
                  <a:lnTo>
                    <a:pt x="3888581" y="2777729"/>
                  </a:lnTo>
                  <a:lnTo>
                    <a:pt x="3931047" y="2808685"/>
                  </a:lnTo>
                  <a:lnTo>
                    <a:pt x="3952081" y="2826147"/>
                  </a:lnTo>
                  <a:lnTo>
                    <a:pt x="3984228" y="2855516"/>
                  </a:lnTo>
                  <a:lnTo>
                    <a:pt x="3990975" y="2862263"/>
                  </a:lnTo>
                  <a:lnTo>
                    <a:pt x="3983831" y="2855913"/>
                  </a:lnTo>
                  <a:lnTo>
                    <a:pt x="3949700" y="2828132"/>
                  </a:lnTo>
                  <a:lnTo>
                    <a:pt x="3928269" y="2811860"/>
                  </a:lnTo>
                  <a:lnTo>
                    <a:pt x="3885010" y="2783682"/>
                  </a:lnTo>
                  <a:lnTo>
                    <a:pt x="3850085" y="2765425"/>
                  </a:lnTo>
                  <a:lnTo>
                    <a:pt x="3830638" y="2757885"/>
                  </a:lnTo>
                  <a:lnTo>
                    <a:pt x="3810000" y="2750741"/>
                  </a:lnTo>
                  <a:lnTo>
                    <a:pt x="3765153" y="2740422"/>
                  </a:lnTo>
                  <a:lnTo>
                    <a:pt x="3716338" y="2734469"/>
                  </a:lnTo>
                  <a:lnTo>
                    <a:pt x="3664347" y="2734469"/>
                  </a:lnTo>
                  <a:lnTo>
                    <a:pt x="3637756" y="2737247"/>
                  </a:lnTo>
                  <a:lnTo>
                    <a:pt x="3582988" y="2742407"/>
                  </a:lnTo>
                  <a:lnTo>
                    <a:pt x="3469878" y="2759869"/>
                  </a:lnTo>
                  <a:lnTo>
                    <a:pt x="3412331" y="2769791"/>
                  </a:lnTo>
                  <a:lnTo>
                    <a:pt x="3354785" y="2779316"/>
                  </a:lnTo>
                  <a:lnTo>
                    <a:pt x="3296444" y="2786460"/>
                  </a:lnTo>
                  <a:lnTo>
                    <a:pt x="3267869" y="2790825"/>
                  </a:lnTo>
                  <a:lnTo>
                    <a:pt x="3210322" y="2795191"/>
                  </a:lnTo>
                  <a:lnTo>
                    <a:pt x="3181747" y="2794794"/>
                  </a:lnTo>
                  <a:lnTo>
                    <a:pt x="3153966" y="2794794"/>
                  </a:lnTo>
                  <a:lnTo>
                    <a:pt x="3099991" y="2791619"/>
                  </a:lnTo>
                  <a:lnTo>
                    <a:pt x="3048794" y="2786063"/>
                  </a:lnTo>
                  <a:lnTo>
                    <a:pt x="3000375" y="2777332"/>
                  </a:lnTo>
                  <a:lnTo>
                    <a:pt x="2977753" y="2771775"/>
                  </a:lnTo>
                  <a:lnTo>
                    <a:pt x="2955528" y="2765425"/>
                  </a:lnTo>
                  <a:lnTo>
                    <a:pt x="2915047" y="2749154"/>
                  </a:lnTo>
                  <a:lnTo>
                    <a:pt x="2880122" y="2728913"/>
                  </a:lnTo>
                  <a:lnTo>
                    <a:pt x="2851547" y="2705497"/>
                  </a:lnTo>
                  <a:lnTo>
                    <a:pt x="2841228" y="2692003"/>
                  </a:lnTo>
                  <a:lnTo>
                    <a:pt x="2834672" y="2681871"/>
                  </a:lnTo>
                  <a:lnTo>
                    <a:pt x="2809730" y="2695130"/>
                  </a:lnTo>
                  <a:lnTo>
                    <a:pt x="2726378" y="2736399"/>
                  </a:lnTo>
                  <a:lnTo>
                    <a:pt x="2668826" y="2766953"/>
                  </a:lnTo>
                  <a:lnTo>
                    <a:pt x="2609687" y="2804253"/>
                  </a:lnTo>
                  <a:lnTo>
                    <a:pt x="2550150" y="2849092"/>
                  </a:lnTo>
                  <a:lnTo>
                    <a:pt x="2506490" y="2889567"/>
                  </a:lnTo>
                  <a:lnTo>
                    <a:pt x="2477516" y="2920518"/>
                  </a:lnTo>
                  <a:lnTo>
                    <a:pt x="2448541" y="2954247"/>
                  </a:lnTo>
                  <a:lnTo>
                    <a:pt x="2421551" y="2991944"/>
                  </a:lnTo>
                  <a:lnTo>
                    <a:pt x="2407659" y="3011784"/>
                  </a:lnTo>
                  <a:lnTo>
                    <a:pt x="2393767" y="3034006"/>
                  </a:lnTo>
                  <a:lnTo>
                    <a:pt x="2368762" y="3079242"/>
                  </a:lnTo>
                  <a:lnTo>
                    <a:pt x="2347726" y="3126066"/>
                  </a:lnTo>
                  <a:lnTo>
                    <a:pt x="2329865" y="3174079"/>
                  </a:lnTo>
                  <a:lnTo>
                    <a:pt x="2315576" y="3222887"/>
                  </a:lnTo>
                  <a:lnTo>
                    <a:pt x="2303669" y="3272885"/>
                  </a:lnTo>
                  <a:lnTo>
                    <a:pt x="2290571" y="3348676"/>
                  </a:lnTo>
                  <a:lnTo>
                    <a:pt x="2281839" y="3452243"/>
                  </a:lnTo>
                  <a:lnTo>
                    <a:pt x="2279457" y="3557794"/>
                  </a:lnTo>
                  <a:lnTo>
                    <a:pt x="2284220" y="3716915"/>
                  </a:lnTo>
                  <a:lnTo>
                    <a:pt x="2289777" y="3822466"/>
                  </a:lnTo>
                  <a:lnTo>
                    <a:pt x="2293349" y="3878416"/>
                  </a:lnTo>
                  <a:lnTo>
                    <a:pt x="2307241" y="4016903"/>
                  </a:lnTo>
                  <a:lnTo>
                    <a:pt x="2337406" y="4258163"/>
                  </a:lnTo>
                  <a:lnTo>
                    <a:pt x="2407659" y="4721637"/>
                  </a:lnTo>
                  <a:lnTo>
                    <a:pt x="2422345" y="4810125"/>
                  </a:lnTo>
                  <a:lnTo>
                    <a:pt x="1739262" y="4810125"/>
                  </a:lnTo>
                  <a:lnTo>
                    <a:pt x="1857144" y="4274432"/>
                  </a:lnTo>
                  <a:lnTo>
                    <a:pt x="1866273" y="4218085"/>
                  </a:lnTo>
                  <a:lnTo>
                    <a:pt x="1908346" y="3914129"/>
                  </a:lnTo>
                  <a:lnTo>
                    <a:pt x="1926604" y="3748263"/>
                  </a:lnTo>
                  <a:lnTo>
                    <a:pt x="1934145" y="3649060"/>
                  </a:lnTo>
                  <a:lnTo>
                    <a:pt x="1935733" y="3606602"/>
                  </a:lnTo>
                  <a:lnTo>
                    <a:pt x="1936923" y="3565730"/>
                  </a:lnTo>
                  <a:lnTo>
                    <a:pt x="1933351" y="3491924"/>
                  </a:lnTo>
                  <a:lnTo>
                    <a:pt x="1923825" y="3424863"/>
                  </a:lnTo>
                  <a:lnTo>
                    <a:pt x="1909933" y="3365342"/>
                  </a:lnTo>
                  <a:lnTo>
                    <a:pt x="1891675" y="3312169"/>
                  </a:lnTo>
                  <a:lnTo>
                    <a:pt x="1869448" y="3264552"/>
                  </a:lnTo>
                  <a:lnTo>
                    <a:pt x="1843252" y="3222490"/>
                  </a:lnTo>
                  <a:lnTo>
                    <a:pt x="1814278" y="3184397"/>
                  </a:lnTo>
                  <a:lnTo>
                    <a:pt x="1782525" y="3149080"/>
                  </a:lnTo>
                  <a:lnTo>
                    <a:pt x="1749185" y="3117733"/>
                  </a:lnTo>
                  <a:lnTo>
                    <a:pt x="1695602" y="3074877"/>
                  </a:lnTo>
                  <a:lnTo>
                    <a:pt x="1621776" y="3021705"/>
                  </a:lnTo>
                  <a:lnTo>
                    <a:pt x="1548348" y="2968929"/>
                  </a:lnTo>
                  <a:lnTo>
                    <a:pt x="1513420" y="2940359"/>
                  </a:lnTo>
                  <a:lnTo>
                    <a:pt x="1448723" y="2884409"/>
                  </a:lnTo>
                  <a:lnTo>
                    <a:pt x="1346320" y="2793936"/>
                  </a:lnTo>
                  <a:lnTo>
                    <a:pt x="1275273" y="2733224"/>
                  </a:lnTo>
                  <a:lnTo>
                    <a:pt x="1200654" y="2674496"/>
                  </a:lnTo>
                  <a:lnTo>
                    <a:pt x="1123654" y="2620927"/>
                  </a:lnTo>
                  <a:lnTo>
                    <a:pt x="1062926" y="2585611"/>
                  </a:lnTo>
                  <a:lnTo>
                    <a:pt x="1021648" y="2563786"/>
                  </a:lnTo>
                  <a:lnTo>
                    <a:pt x="979575" y="2545533"/>
                  </a:lnTo>
                  <a:lnTo>
                    <a:pt x="935518" y="2529661"/>
                  </a:lnTo>
                  <a:lnTo>
                    <a:pt x="914085" y="2522915"/>
                  </a:lnTo>
                  <a:lnTo>
                    <a:pt x="871218" y="2511011"/>
                  </a:lnTo>
                  <a:lnTo>
                    <a:pt x="797790" y="2495932"/>
                  </a:lnTo>
                  <a:lnTo>
                    <a:pt x="735475" y="2489583"/>
                  </a:lnTo>
                  <a:lnTo>
                    <a:pt x="679908" y="2487996"/>
                  </a:lnTo>
                  <a:lnTo>
                    <a:pt x="601716" y="2488789"/>
                  </a:lnTo>
                  <a:lnTo>
                    <a:pt x="514793" y="2484821"/>
                  </a:lnTo>
                  <a:lnTo>
                    <a:pt x="446127" y="2474504"/>
                  </a:lnTo>
                  <a:lnTo>
                    <a:pt x="406436" y="2465377"/>
                  </a:lnTo>
                  <a:lnTo>
                    <a:pt x="369920" y="2455854"/>
                  </a:lnTo>
                  <a:lnTo>
                    <a:pt x="306415" y="2436410"/>
                  </a:lnTo>
                  <a:lnTo>
                    <a:pt x="252832" y="2414983"/>
                  </a:lnTo>
                  <a:lnTo>
                    <a:pt x="207584" y="2390777"/>
                  </a:lnTo>
                  <a:lnTo>
                    <a:pt x="170274" y="2364588"/>
                  </a:lnTo>
                  <a:lnTo>
                    <a:pt x="138125" y="2335224"/>
                  </a:lnTo>
                  <a:lnTo>
                    <a:pt x="111135" y="2303082"/>
                  </a:lnTo>
                  <a:lnTo>
                    <a:pt x="86923" y="2268163"/>
                  </a:lnTo>
                  <a:lnTo>
                    <a:pt x="75413" y="2249116"/>
                  </a:lnTo>
                  <a:lnTo>
                    <a:pt x="66681" y="2233244"/>
                  </a:lnTo>
                  <a:lnTo>
                    <a:pt x="53980" y="2201896"/>
                  </a:lnTo>
                  <a:lnTo>
                    <a:pt x="46835" y="2171738"/>
                  </a:lnTo>
                  <a:lnTo>
                    <a:pt x="43660" y="2143962"/>
                  </a:lnTo>
                  <a:lnTo>
                    <a:pt x="44057" y="2108646"/>
                  </a:lnTo>
                  <a:lnTo>
                    <a:pt x="48423" y="2080472"/>
                  </a:lnTo>
                  <a:lnTo>
                    <a:pt x="49217" y="2077298"/>
                  </a:lnTo>
                  <a:lnTo>
                    <a:pt x="50408" y="2091186"/>
                  </a:lnTo>
                  <a:lnTo>
                    <a:pt x="65093" y="2153088"/>
                  </a:lnTo>
                  <a:lnTo>
                    <a:pt x="75016" y="2180865"/>
                  </a:lnTo>
                  <a:lnTo>
                    <a:pt x="87717" y="2208642"/>
                  </a:lnTo>
                  <a:lnTo>
                    <a:pt x="104784" y="2234434"/>
                  </a:lnTo>
                  <a:lnTo>
                    <a:pt x="114707" y="2245545"/>
                  </a:lnTo>
                  <a:lnTo>
                    <a:pt x="124233" y="2255862"/>
                  </a:lnTo>
                  <a:lnTo>
                    <a:pt x="151620" y="2278877"/>
                  </a:lnTo>
                  <a:lnTo>
                    <a:pt x="186548" y="2304273"/>
                  </a:lnTo>
                  <a:lnTo>
                    <a:pt x="229811" y="2329272"/>
                  </a:lnTo>
                  <a:lnTo>
                    <a:pt x="280616" y="2354271"/>
                  </a:lnTo>
                  <a:lnTo>
                    <a:pt x="339358" y="2375698"/>
                  </a:lnTo>
                  <a:lnTo>
                    <a:pt x="405245" y="2393555"/>
                  </a:lnTo>
                  <a:lnTo>
                    <a:pt x="478277" y="2406253"/>
                  </a:lnTo>
                  <a:lnTo>
                    <a:pt x="517571" y="2409824"/>
                  </a:lnTo>
                  <a:lnTo>
                    <a:pt x="553293" y="2411411"/>
                  </a:lnTo>
                  <a:lnTo>
                    <a:pt x="658077" y="2410618"/>
                  </a:lnTo>
                  <a:lnTo>
                    <a:pt x="789058" y="2412205"/>
                  </a:lnTo>
                  <a:lnTo>
                    <a:pt x="895430" y="2420538"/>
                  </a:lnTo>
                  <a:lnTo>
                    <a:pt x="967271" y="2430061"/>
                  </a:lnTo>
                  <a:lnTo>
                    <a:pt x="1002596" y="2437601"/>
                  </a:lnTo>
                  <a:lnTo>
                    <a:pt x="1037524" y="2445537"/>
                  </a:lnTo>
                  <a:lnTo>
                    <a:pt x="1109762" y="2470536"/>
                  </a:lnTo>
                  <a:lnTo>
                    <a:pt x="1183190" y="2503471"/>
                  </a:lnTo>
                  <a:lnTo>
                    <a:pt x="1257809" y="2544343"/>
                  </a:lnTo>
                  <a:lnTo>
                    <a:pt x="1332825" y="2591563"/>
                  </a:lnTo>
                  <a:lnTo>
                    <a:pt x="1407842" y="2643545"/>
                  </a:lnTo>
                  <a:lnTo>
                    <a:pt x="1482461" y="2700289"/>
                  </a:lnTo>
                  <a:lnTo>
                    <a:pt x="1555492" y="2759414"/>
                  </a:lnTo>
                  <a:lnTo>
                    <a:pt x="1592008" y="2789571"/>
                  </a:lnTo>
                  <a:lnTo>
                    <a:pt x="1626936" y="2818935"/>
                  </a:lnTo>
                  <a:lnTo>
                    <a:pt x="1687267" y="2866552"/>
                  </a:lnTo>
                  <a:lnTo>
                    <a:pt x="1758710" y="2917344"/>
                  </a:lnTo>
                  <a:lnTo>
                    <a:pt x="1818644" y="2951866"/>
                  </a:lnTo>
                  <a:lnTo>
                    <a:pt x="1845237" y="2962580"/>
                  </a:lnTo>
                  <a:lnTo>
                    <a:pt x="1847221" y="2962977"/>
                  </a:lnTo>
                  <a:lnTo>
                    <a:pt x="1789669" y="2876869"/>
                  </a:lnTo>
                  <a:lnTo>
                    <a:pt x="1692426" y="2740367"/>
                  </a:lnTo>
                  <a:lnTo>
                    <a:pt x="1612647" y="2639974"/>
                  </a:lnTo>
                  <a:lnTo>
                    <a:pt x="1547951" y="2568548"/>
                  </a:lnTo>
                  <a:lnTo>
                    <a:pt x="1494368" y="2518550"/>
                  </a:lnTo>
                  <a:lnTo>
                    <a:pt x="1448723" y="2483234"/>
                  </a:lnTo>
                  <a:lnTo>
                    <a:pt x="1407445" y="2454267"/>
                  </a:lnTo>
                  <a:lnTo>
                    <a:pt x="1367357" y="2425300"/>
                  </a:lnTo>
                  <a:lnTo>
                    <a:pt x="1346320" y="2408237"/>
                  </a:lnTo>
                  <a:lnTo>
                    <a:pt x="1326078" y="2391571"/>
                  </a:lnTo>
                  <a:lnTo>
                    <a:pt x="1260191" y="2349509"/>
                  </a:lnTo>
                  <a:lnTo>
                    <a:pt x="1169695" y="2299511"/>
                  </a:lnTo>
                  <a:lnTo>
                    <a:pt x="1059751" y="2247529"/>
                  </a:lnTo>
                  <a:lnTo>
                    <a:pt x="936312" y="2197134"/>
                  </a:lnTo>
                  <a:lnTo>
                    <a:pt x="837481" y="2164199"/>
                  </a:lnTo>
                  <a:lnTo>
                    <a:pt x="770403" y="2145152"/>
                  </a:lnTo>
                  <a:lnTo>
                    <a:pt x="703325" y="2129280"/>
                  </a:lnTo>
                  <a:lnTo>
                    <a:pt x="636644" y="2117375"/>
                  </a:lnTo>
                  <a:lnTo>
                    <a:pt x="570757" y="2109836"/>
                  </a:lnTo>
                  <a:lnTo>
                    <a:pt x="507648" y="2107455"/>
                  </a:lnTo>
                  <a:lnTo>
                    <a:pt x="476689" y="2108249"/>
                  </a:lnTo>
                  <a:lnTo>
                    <a:pt x="401673" y="2111820"/>
                  </a:lnTo>
                  <a:lnTo>
                    <a:pt x="315147" y="2111027"/>
                  </a:lnTo>
                  <a:lnTo>
                    <a:pt x="268311" y="2105074"/>
                  </a:lnTo>
                  <a:lnTo>
                    <a:pt x="227826" y="2093964"/>
                  </a:lnTo>
                  <a:lnTo>
                    <a:pt x="192501" y="2075710"/>
                  </a:lnTo>
                  <a:lnTo>
                    <a:pt x="158367" y="2049521"/>
                  </a:lnTo>
                  <a:lnTo>
                    <a:pt x="125423" y="2013808"/>
                  </a:lnTo>
                  <a:lnTo>
                    <a:pt x="107959" y="1991587"/>
                  </a:lnTo>
                  <a:lnTo>
                    <a:pt x="77794" y="1949922"/>
                  </a:lnTo>
                  <a:lnTo>
                    <a:pt x="35325" y="1884051"/>
                  </a:lnTo>
                  <a:lnTo>
                    <a:pt x="3175" y="1822149"/>
                  </a:lnTo>
                  <a:lnTo>
                    <a:pt x="0" y="1814610"/>
                  </a:lnTo>
                  <a:lnTo>
                    <a:pt x="11907" y="1832069"/>
                  </a:lnTo>
                  <a:lnTo>
                    <a:pt x="82160" y="1926113"/>
                  </a:lnTo>
                  <a:lnTo>
                    <a:pt x="127408" y="1976111"/>
                  </a:lnTo>
                  <a:lnTo>
                    <a:pt x="158367" y="2005475"/>
                  </a:lnTo>
                  <a:lnTo>
                    <a:pt x="173847" y="2017776"/>
                  </a:lnTo>
                  <a:lnTo>
                    <a:pt x="188135" y="2028093"/>
                  </a:lnTo>
                  <a:lnTo>
                    <a:pt x="217904" y="2041982"/>
                  </a:lnTo>
                  <a:lnTo>
                    <a:pt x="248069" y="2049521"/>
                  </a:lnTo>
                  <a:lnTo>
                    <a:pt x="278234" y="2051902"/>
                  </a:lnTo>
                  <a:lnTo>
                    <a:pt x="323879" y="2047537"/>
                  </a:lnTo>
                  <a:lnTo>
                    <a:pt x="388972" y="2035633"/>
                  </a:lnTo>
                  <a:lnTo>
                    <a:pt x="422709" y="2030474"/>
                  </a:lnTo>
                  <a:lnTo>
                    <a:pt x="461210" y="2026109"/>
                  </a:lnTo>
                  <a:lnTo>
                    <a:pt x="538607" y="2021348"/>
                  </a:lnTo>
                  <a:lnTo>
                    <a:pt x="613623" y="2021744"/>
                  </a:lnTo>
                  <a:lnTo>
                    <a:pt x="687846" y="2026903"/>
                  </a:lnTo>
                  <a:lnTo>
                    <a:pt x="759290" y="2036426"/>
                  </a:lnTo>
                  <a:lnTo>
                    <a:pt x="829146" y="2048727"/>
                  </a:lnTo>
                  <a:lnTo>
                    <a:pt x="896224" y="2064600"/>
                  </a:lnTo>
                  <a:lnTo>
                    <a:pt x="960523" y="2082456"/>
                  </a:lnTo>
                  <a:lnTo>
                    <a:pt x="1051019" y="2113011"/>
                  </a:lnTo>
                  <a:lnTo>
                    <a:pt x="1158979" y="2157056"/>
                  </a:lnTo>
                  <a:lnTo>
                    <a:pt x="1250665" y="2200705"/>
                  </a:lnTo>
                  <a:lnTo>
                    <a:pt x="1323696" y="2239990"/>
                  </a:lnTo>
                  <a:lnTo>
                    <a:pt x="1351480" y="2255465"/>
                  </a:lnTo>
                  <a:lnTo>
                    <a:pt x="1442770" y="2307844"/>
                  </a:lnTo>
                  <a:lnTo>
                    <a:pt x="1529296" y="2358636"/>
                  </a:lnTo>
                  <a:lnTo>
                    <a:pt x="1599946" y="2405459"/>
                  </a:lnTo>
                  <a:lnTo>
                    <a:pt x="1650751" y="2440378"/>
                  </a:lnTo>
                  <a:lnTo>
                    <a:pt x="1705921" y="2479266"/>
                  </a:lnTo>
                  <a:lnTo>
                    <a:pt x="1795226" y="2545533"/>
                  </a:lnTo>
                  <a:lnTo>
                    <a:pt x="1880562" y="2614578"/>
                  </a:lnTo>
                  <a:lnTo>
                    <a:pt x="1891675" y="2624101"/>
                  </a:lnTo>
                  <a:lnTo>
                    <a:pt x="1879768" y="2601086"/>
                  </a:lnTo>
                  <a:lnTo>
                    <a:pt x="1820628" y="2481647"/>
                  </a:lnTo>
                  <a:lnTo>
                    <a:pt x="1783319" y="2402285"/>
                  </a:lnTo>
                  <a:lnTo>
                    <a:pt x="1772205" y="2374111"/>
                  </a:lnTo>
                  <a:lnTo>
                    <a:pt x="1760695" y="2341970"/>
                  </a:lnTo>
                  <a:lnTo>
                    <a:pt x="1734102" y="2245148"/>
                  </a:lnTo>
                  <a:lnTo>
                    <a:pt x="1697189" y="2097932"/>
                  </a:lnTo>
                  <a:lnTo>
                    <a:pt x="1690442" y="2069361"/>
                  </a:lnTo>
                  <a:lnTo>
                    <a:pt x="1655514" y="2056664"/>
                  </a:lnTo>
                  <a:lnTo>
                    <a:pt x="1499131" y="1991587"/>
                  </a:lnTo>
                  <a:lnTo>
                    <a:pt x="1428878" y="1958652"/>
                  </a:lnTo>
                  <a:lnTo>
                    <a:pt x="1359418" y="1922145"/>
                  </a:lnTo>
                  <a:lnTo>
                    <a:pt x="1295119" y="1882861"/>
                  </a:lnTo>
                  <a:lnTo>
                    <a:pt x="1267335" y="1863021"/>
                  </a:lnTo>
                  <a:lnTo>
                    <a:pt x="1239155" y="1842386"/>
                  </a:lnTo>
                  <a:lnTo>
                    <a:pt x="1167314" y="1801118"/>
                  </a:lnTo>
                  <a:lnTo>
                    <a:pt x="1081184" y="1761834"/>
                  </a:lnTo>
                  <a:lnTo>
                    <a:pt x="986719" y="1724931"/>
                  </a:lnTo>
                  <a:lnTo>
                    <a:pt x="887492" y="1693186"/>
                  </a:lnTo>
                  <a:lnTo>
                    <a:pt x="787867" y="1668584"/>
                  </a:lnTo>
                  <a:lnTo>
                    <a:pt x="693799" y="1652711"/>
                  </a:lnTo>
                  <a:lnTo>
                    <a:pt x="630294" y="1647950"/>
                  </a:lnTo>
                  <a:lnTo>
                    <a:pt x="591000" y="1648347"/>
                  </a:lnTo>
                  <a:lnTo>
                    <a:pt x="573536" y="1649934"/>
                  </a:lnTo>
                  <a:lnTo>
                    <a:pt x="556071" y="1651918"/>
                  </a:lnTo>
                  <a:lnTo>
                    <a:pt x="522731" y="1658267"/>
                  </a:lnTo>
                  <a:lnTo>
                    <a:pt x="476292" y="1672155"/>
                  </a:lnTo>
                  <a:lnTo>
                    <a:pt x="421122" y="1696361"/>
                  </a:lnTo>
                  <a:lnTo>
                    <a:pt x="373890" y="1724534"/>
                  </a:lnTo>
                  <a:lnTo>
                    <a:pt x="335786" y="1753501"/>
                  </a:lnTo>
                  <a:lnTo>
                    <a:pt x="306415" y="1779691"/>
                  </a:lnTo>
                  <a:lnTo>
                    <a:pt x="278631" y="1809054"/>
                  </a:lnTo>
                  <a:lnTo>
                    <a:pt x="275059" y="1813419"/>
                  </a:lnTo>
                  <a:lnTo>
                    <a:pt x="285378" y="1799134"/>
                  </a:lnTo>
                  <a:lnTo>
                    <a:pt x="349281" y="1722947"/>
                  </a:lnTo>
                  <a:lnTo>
                    <a:pt x="389766" y="1684456"/>
                  </a:lnTo>
                  <a:lnTo>
                    <a:pt x="418343" y="1662235"/>
                  </a:lnTo>
                  <a:lnTo>
                    <a:pt x="432632" y="1653505"/>
                  </a:lnTo>
                  <a:lnTo>
                    <a:pt x="458828" y="1639220"/>
                  </a:lnTo>
                  <a:lnTo>
                    <a:pt x="500504" y="1621760"/>
                  </a:lnTo>
                  <a:lnTo>
                    <a:pt x="530669" y="1611840"/>
                  </a:lnTo>
                  <a:lnTo>
                    <a:pt x="563613" y="1604301"/>
                  </a:lnTo>
                  <a:lnTo>
                    <a:pt x="600129" y="1598745"/>
                  </a:lnTo>
                  <a:lnTo>
                    <a:pt x="662840" y="1592793"/>
                  </a:lnTo>
                  <a:lnTo>
                    <a:pt x="712454" y="1592396"/>
                  </a:lnTo>
                  <a:lnTo>
                    <a:pt x="764053" y="1592793"/>
                  </a:lnTo>
                  <a:lnTo>
                    <a:pt x="865662" y="1599539"/>
                  </a:lnTo>
                  <a:lnTo>
                    <a:pt x="943853" y="1611443"/>
                  </a:lnTo>
                  <a:lnTo>
                    <a:pt x="997833" y="1622951"/>
                  </a:lnTo>
                  <a:lnTo>
                    <a:pt x="1054591" y="1637236"/>
                  </a:lnTo>
                  <a:lnTo>
                    <a:pt x="1113731" y="1655886"/>
                  </a:lnTo>
                  <a:lnTo>
                    <a:pt x="1145087" y="1665806"/>
                  </a:lnTo>
                  <a:lnTo>
                    <a:pt x="1174061" y="1675726"/>
                  </a:lnTo>
                  <a:lnTo>
                    <a:pt x="1204226" y="1680885"/>
                  </a:lnTo>
                  <a:lnTo>
                    <a:pt x="1218118" y="1680488"/>
                  </a:lnTo>
                  <a:lnTo>
                    <a:pt x="1228041" y="1676123"/>
                  </a:lnTo>
                  <a:lnTo>
                    <a:pt x="1233201" y="1669774"/>
                  </a:lnTo>
                  <a:lnTo>
                    <a:pt x="1234392" y="1659854"/>
                  </a:lnTo>
                  <a:lnTo>
                    <a:pt x="1233598" y="1647950"/>
                  </a:lnTo>
                  <a:lnTo>
                    <a:pt x="1221294" y="1610253"/>
                  </a:lnTo>
                  <a:lnTo>
                    <a:pt x="1195891" y="1552715"/>
                  </a:lnTo>
                  <a:lnTo>
                    <a:pt x="1181206" y="1512638"/>
                  </a:lnTo>
                  <a:lnTo>
                    <a:pt x="1176046" y="1493194"/>
                  </a:lnTo>
                  <a:lnTo>
                    <a:pt x="1172870" y="1475734"/>
                  </a:lnTo>
                  <a:lnTo>
                    <a:pt x="1171283" y="1432879"/>
                  </a:lnTo>
                  <a:lnTo>
                    <a:pt x="1174061" y="1354311"/>
                  </a:lnTo>
                  <a:lnTo>
                    <a:pt x="1178030" y="1264235"/>
                  </a:lnTo>
                  <a:lnTo>
                    <a:pt x="1178030" y="1202729"/>
                  </a:lnTo>
                  <a:lnTo>
                    <a:pt x="1173267" y="1142811"/>
                  </a:lnTo>
                  <a:lnTo>
                    <a:pt x="1162948" y="1086861"/>
                  </a:lnTo>
                  <a:lnTo>
                    <a:pt x="1155010" y="1061068"/>
                  </a:lnTo>
                  <a:lnTo>
                    <a:pt x="1136752" y="1013451"/>
                  </a:lnTo>
                  <a:lnTo>
                    <a:pt x="1109762" y="953137"/>
                  </a:lnTo>
                  <a:lnTo>
                    <a:pt x="1089519" y="916630"/>
                  </a:lnTo>
                  <a:lnTo>
                    <a:pt x="1066895" y="881314"/>
                  </a:lnTo>
                  <a:lnTo>
                    <a:pt x="1039112" y="845998"/>
                  </a:lnTo>
                  <a:lnTo>
                    <a:pt x="1006168" y="809095"/>
                  </a:lnTo>
                  <a:lnTo>
                    <a:pt x="966477" y="769414"/>
                  </a:lnTo>
                  <a:lnTo>
                    <a:pt x="943456" y="747589"/>
                  </a:lnTo>
                  <a:lnTo>
                    <a:pt x="920435" y="725765"/>
                  </a:lnTo>
                  <a:lnTo>
                    <a:pt x="880744" y="684497"/>
                  </a:lnTo>
                  <a:lnTo>
                    <a:pt x="848595" y="645609"/>
                  </a:lnTo>
                  <a:lnTo>
                    <a:pt x="823192" y="606325"/>
                  </a:lnTo>
                  <a:lnTo>
                    <a:pt x="801759" y="565850"/>
                  </a:lnTo>
                  <a:lnTo>
                    <a:pt x="785089" y="522598"/>
                  </a:lnTo>
                  <a:lnTo>
                    <a:pt x="770403" y="475378"/>
                  </a:lnTo>
                  <a:lnTo>
                    <a:pt x="758099" y="422205"/>
                  </a:lnTo>
                  <a:lnTo>
                    <a:pt x="752145" y="393238"/>
                  </a:lnTo>
                  <a:lnTo>
                    <a:pt x="723568" y="246022"/>
                  </a:lnTo>
                  <a:lnTo>
                    <a:pt x="721403" y="232026"/>
                  </a:lnTo>
                  <a:lnTo>
                    <a:pt x="731903" y="284512"/>
                  </a:lnTo>
                  <a:lnTo>
                    <a:pt x="748970" y="348399"/>
                  </a:lnTo>
                  <a:lnTo>
                    <a:pt x="773975" y="421808"/>
                  </a:lnTo>
                  <a:lnTo>
                    <a:pt x="798981" y="480139"/>
                  </a:lnTo>
                  <a:lnTo>
                    <a:pt x="818429" y="519027"/>
                  </a:lnTo>
                  <a:lnTo>
                    <a:pt x="840656" y="557121"/>
                  </a:lnTo>
                  <a:lnTo>
                    <a:pt x="865662" y="593627"/>
                  </a:lnTo>
                  <a:lnTo>
                    <a:pt x="893445" y="628546"/>
                  </a:lnTo>
                  <a:lnTo>
                    <a:pt x="924801" y="659894"/>
                  </a:lnTo>
                  <a:lnTo>
                    <a:pt x="941869" y="674973"/>
                  </a:lnTo>
                  <a:lnTo>
                    <a:pt x="1004977" y="726162"/>
                  </a:lnTo>
                  <a:lnTo>
                    <a:pt x="1075230" y="786477"/>
                  </a:lnTo>
                  <a:lnTo>
                    <a:pt x="1111746" y="821793"/>
                  </a:lnTo>
                  <a:lnTo>
                    <a:pt x="1141118" y="857109"/>
                  </a:lnTo>
                  <a:lnTo>
                    <a:pt x="1165329" y="894409"/>
                  </a:lnTo>
                  <a:lnTo>
                    <a:pt x="1184778" y="937264"/>
                  </a:lnTo>
                  <a:lnTo>
                    <a:pt x="1202242" y="988056"/>
                  </a:lnTo>
                  <a:lnTo>
                    <a:pt x="1210577" y="1018610"/>
                  </a:lnTo>
                  <a:lnTo>
                    <a:pt x="1225660" y="1078528"/>
                  </a:lnTo>
                  <a:lnTo>
                    <a:pt x="1249871" y="1181302"/>
                  </a:lnTo>
                  <a:lnTo>
                    <a:pt x="1266144" y="1272568"/>
                  </a:lnTo>
                  <a:lnTo>
                    <a:pt x="1276861" y="1364231"/>
                  </a:lnTo>
                  <a:lnTo>
                    <a:pt x="1280830" y="1413832"/>
                  </a:lnTo>
                  <a:lnTo>
                    <a:pt x="1283609" y="1440022"/>
                  </a:lnTo>
                  <a:lnTo>
                    <a:pt x="1295913" y="1496369"/>
                  </a:lnTo>
                  <a:lnTo>
                    <a:pt x="1315758" y="1553906"/>
                  </a:lnTo>
                  <a:lnTo>
                    <a:pt x="1341557" y="1611840"/>
                  </a:lnTo>
                  <a:lnTo>
                    <a:pt x="1372516" y="1668187"/>
                  </a:lnTo>
                  <a:lnTo>
                    <a:pt x="1406254" y="1720169"/>
                  </a:lnTo>
                  <a:lnTo>
                    <a:pt x="1442770" y="1765802"/>
                  </a:lnTo>
                  <a:lnTo>
                    <a:pt x="1480079" y="1803896"/>
                  </a:lnTo>
                  <a:lnTo>
                    <a:pt x="1498337" y="1818181"/>
                  </a:lnTo>
                  <a:lnTo>
                    <a:pt x="1516595" y="1831673"/>
                  </a:lnTo>
                  <a:lnTo>
                    <a:pt x="1549935" y="1851116"/>
                  </a:lnTo>
                  <a:lnTo>
                    <a:pt x="1578910" y="1863814"/>
                  </a:lnTo>
                  <a:lnTo>
                    <a:pt x="1603518" y="1871354"/>
                  </a:lnTo>
                  <a:lnTo>
                    <a:pt x="1632890" y="1875322"/>
                  </a:lnTo>
                  <a:lnTo>
                    <a:pt x="1653926" y="1873338"/>
                  </a:lnTo>
                  <a:lnTo>
                    <a:pt x="1655911" y="1872544"/>
                  </a:lnTo>
                  <a:lnTo>
                    <a:pt x="1653529" y="1856275"/>
                  </a:lnTo>
                  <a:lnTo>
                    <a:pt x="1633287" y="1764215"/>
                  </a:lnTo>
                  <a:lnTo>
                    <a:pt x="1611060" y="1690805"/>
                  </a:lnTo>
                  <a:lnTo>
                    <a:pt x="1596771" y="1656283"/>
                  </a:lnTo>
                  <a:lnTo>
                    <a:pt x="1582482" y="1623744"/>
                  </a:lnTo>
                  <a:lnTo>
                    <a:pt x="1556286" y="1563033"/>
                  </a:lnTo>
                  <a:lnTo>
                    <a:pt x="1532868" y="1497956"/>
                  </a:lnTo>
                  <a:lnTo>
                    <a:pt x="1513817" y="1418197"/>
                  </a:lnTo>
                  <a:lnTo>
                    <a:pt x="1506275" y="1369389"/>
                  </a:lnTo>
                  <a:lnTo>
                    <a:pt x="1503100" y="1343597"/>
                  </a:lnTo>
                  <a:lnTo>
                    <a:pt x="1503100" y="1293202"/>
                  </a:lnTo>
                  <a:lnTo>
                    <a:pt x="1510244" y="1242014"/>
                  </a:lnTo>
                  <a:lnTo>
                    <a:pt x="1522549" y="1189238"/>
                  </a:lnTo>
                  <a:lnTo>
                    <a:pt x="1547951" y="1104321"/>
                  </a:lnTo>
                  <a:lnTo>
                    <a:pt x="1590023" y="970596"/>
                  </a:lnTo>
                  <a:lnTo>
                    <a:pt x="1611854" y="890044"/>
                  </a:lnTo>
                  <a:lnTo>
                    <a:pt x="1617410" y="865045"/>
                  </a:lnTo>
                  <a:lnTo>
                    <a:pt x="1624555" y="814650"/>
                  </a:lnTo>
                  <a:lnTo>
                    <a:pt x="1626936" y="765049"/>
                  </a:lnTo>
                  <a:lnTo>
                    <a:pt x="1624555" y="714654"/>
                  </a:lnTo>
                  <a:lnTo>
                    <a:pt x="1617807" y="664656"/>
                  </a:lnTo>
                  <a:lnTo>
                    <a:pt x="1607091" y="615848"/>
                  </a:lnTo>
                  <a:lnTo>
                    <a:pt x="1591611" y="567438"/>
                  </a:lnTo>
                  <a:lnTo>
                    <a:pt x="1572559" y="520614"/>
                  </a:lnTo>
                  <a:lnTo>
                    <a:pt x="1549935" y="475378"/>
                  </a:lnTo>
                  <a:lnTo>
                    <a:pt x="1523739" y="431729"/>
                  </a:lnTo>
                  <a:lnTo>
                    <a:pt x="1494368" y="390064"/>
                  </a:lnTo>
                  <a:lnTo>
                    <a:pt x="1461821" y="350780"/>
                  </a:lnTo>
                  <a:lnTo>
                    <a:pt x="1426893" y="315067"/>
                  </a:lnTo>
                  <a:lnTo>
                    <a:pt x="1389584" y="280941"/>
                  </a:lnTo>
                  <a:lnTo>
                    <a:pt x="1349496" y="250387"/>
                  </a:lnTo>
                  <a:lnTo>
                    <a:pt x="1306629" y="223800"/>
                  </a:lnTo>
                  <a:lnTo>
                    <a:pt x="1285196" y="211896"/>
                  </a:lnTo>
                  <a:lnTo>
                    <a:pt x="1242330" y="190468"/>
                  </a:lnTo>
                  <a:lnTo>
                    <a:pt x="1171680" y="157136"/>
                  </a:lnTo>
                  <a:lnTo>
                    <a:pt x="1117700" y="134915"/>
                  </a:lnTo>
                  <a:lnTo>
                    <a:pt x="1077612" y="121027"/>
                  </a:lnTo>
                  <a:lnTo>
                    <a:pt x="1049431" y="114281"/>
                  </a:lnTo>
                  <a:lnTo>
                    <a:pt x="1043178" y="113447"/>
                  </a:lnTo>
                  <a:lnTo>
                    <a:pt x="1061736" y="113091"/>
                  </a:lnTo>
                  <a:lnTo>
                    <a:pt x="1116906" y="119836"/>
                  </a:lnTo>
                  <a:lnTo>
                    <a:pt x="1162551" y="129757"/>
                  </a:lnTo>
                  <a:lnTo>
                    <a:pt x="1214943" y="145232"/>
                  </a:lnTo>
                  <a:lnTo>
                    <a:pt x="1273289" y="167850"/>
                  </a:lnTo>
                  <a:lnTo>
                    <a:pt x="1304645" y="182532"/>
                  </a:lnTo>
                  <a:lnTo>
                    <a:pt x="1336795" y="199198"/>
                  </a:lnTo>
                  <a:lnTo>
                    <a:pt x="1395140" y="232133"/>
                  </a:lnTo>
                  <a:lnTo>
                    <a:pt x="1445151" y="265862"/>
                  </a:lnTo>
                  <a:lnTo>
                    <a:pt x="1489208" y="301575"/>
                  </a:lnTo>
                  <a:lnTo>
                    <a:pt x="1527312" y="338478"/>
                  </a:lnTo>
                  <a:lnTo>
                    <a:pt x="1561843" y="378159"/>
                  </a:lnTo>
                  <a:lnTo>
                    <a:pt x="1592802" y="421015"/>
                  </a:lnTo>
                  <a:lnTo>
                    <a:pt x="1621776" y="467045"/>
                  </a:lnTo>
                  <a:lnTo>
                    <a:pt x="1636462" y="492440"/>
                  </a:lnTo>
                  <a:lnTo>
                    <a:pt x="1648369" y="513868"/>
                  </a:lnTo>
                  <a:lnTo>
                    <a:pt x="1669406" y="555930"/>
                  </a:lnTo>
                  <a:lnTo>
                    <a:pt x="1685679" y="596802"/>
                  </a:lnTo>
                  <a:lnTo>
                    <a:pt x="1699174" y="637276"/>
                  </a:lnTo>
                  <a:lnTo>
                    <a:pt x="1708303" y="678941"/>
                  </a:lnTo>
                  <a:lnTo>
                    <a:pt x="1714653" y="722193"/>
                  </a:lnTo>
                  <a:lnTo>
                    <a:pt x="1717035" y="768620"/>
                  </a:lnTo>
                  <a:lnTo>
                    <a:pt x="1716638" y="819015"/>
                  </a:lnTo>
                  <a:lnTo>
                    <a:pt x="1714653" y="845601"/>
                  </a:lnTo>
                  <a:lnTo>
                    <a:pt x="1712669" y="872584"/>
                  </a:lnTo>
                  <a:lnTo>
                    <a:pt x="1705921" y="918614"/>
                  </a:lnTo>
                  <a:lnTo>
                    <a:pt x="1690442" y="977342"/>
                  </a:lnTo>
                  <a:lnTo>
                    <a:pt x="1663452" y="1055116"/>
                  </a:lnTo>
                  <a:lnTo>
                    <a:pt x="1642019" y="1128923"/>
                  </a:lnTo>
                  <a:lnTo>
                    <a:pt x="1628127" y="1191619"/>
                  </a:lnTo>
                  <a:lnTo>
                    <a:pt x="1621379" y="1228919"/>
                  </a:lnTo>
                  <a:lnTo>
                    <a:pt x="1615823" y="1267013"/>
                  </a:lnTo>
                  <a:lnTo>
                    <a:pt x="1613838" y="1331693"/>
                  </a:lnTo>
                  <a:lnTo>
                    <a:pt x="1620586" y="1384071"/>
                  </a:lnTo>
                  <a:lnTo>
                    <a:pt x="1630111" y="1415023"/>
                  </a:lnTo>
                  <a:lnTo>
                    <a:pt x="1638050" y="1432085"/>
                  </a:lnTo>
                  <a:lnTo>
                    <a:pt x="1647179" y="1445180"/>
                  </a:lnTo>
                  <a:lnTo>
                    <a:pt x="1657101" y="1455497"/>
                  </a:lnTo>
                  <a:lnTo>
                    <a:pt x="1667421" y="1462640"/>
                  </a:lnTo>
                  <a:lnTo>
                    <a:pt x="1678138" y="1467005"/>
                  </a:lnTo>
                  <a:lnTo>
                    <a:pt x="1688854" y="1467401"/>
                  </a:lnTo>
                  <a:lnTo>
                    <a:pt x="1699174" y="1465417"/>
                  </a:lnTo>
                  <a:lnTo>
                    <a:pt x="1709494" y="1459068"/>
                  </a:lnTo>
                  <a:lnTo>
                    <a:pt x="1718622" y="1450339"/>
                  </a:lnTo>
                  <a:lnTo>
                    <a:pt x="1722988" y="1444386"/>
                  </a:lnTo>
                  <a:lnTo>
                    <a:pt x="1732117" y="1426927"/>
                  </a:lnTo>
                  <a:lnTo>
                    <a:pt x="1755535" y="1366612"/>
                  </a:lnTo>
                  <a:lnTo>
                    <a:pt x="1785700" y="1301932"/>
                  </a:lnTo>
                  <a:lnTo>
                    <a:pt x="1808324" y="1258680"/>
                  </a:lnTo>
                  <a:lnTo>
                    <a:pt x="1832933" y="1213840"/>
                  </a:lnTo>
                  <a:lnTo>
                    <a:pt x="1880562" y="1135669"/>
                  </a:lnTo>
                  <a:lnTo>
                    <a:pt x="1926604" y="1064640"/>
                  </a:lnTo>
                  <a:lnTo>
                    <a:pt x="1968279" y="991230"/>
                  </a:lnTo>
                  <a:lnTo>
                    <a:pt x="1986537" y="951153"/>
                  </a:lnTo>
                  <a:lnTo>
                    <a:pt x="1996063" y="928534"/>
                  </a:lnTo>
                  <a:lnTo>
                    <a:pt x="2011939" y="873378"/>
                  </a:lnTo>
                  <a:lnTo>
                    <a:pt x="2032579" y="776160"/>
                  </a:lnTo>
                  <a:lnTo>
                    <a:pt x="2063538" y="567438"/>
                  </a:lnTo>
                  <a:lnTo>
                    <a:pt x="2078223" y="472600"/>
                  </a:lnTo>
                  <a:lnTo>
                    <a:pt x="2086162" y="435697"/>
                  </a:lnTo>
                  <a:lnTo>
                    <a:pt x="2104023" y="361493"/>
                  </a:lnTo>
                  <a:lnTo>
                    <a:pt x="2127837" y="291655"/>
                  </a:lnTo>
                  <a:lnTo>
                    <a:pt x="2149270" y="244038"/>
                  </a:lnTo>
                  <a:lnTo>
                    <a:pt x="2166338" y="215071"/>
                  </a:lnTo>
                  <a:lnTo>
                    <a:pt x="2175863" y="201579"/>
                  </a:lnTo>
                  <a:lnTo>
                    <a:pt x="2199678" y="171025"/>
                  </a:lnTo>
                  <a:lnTo>
                    <a:pt x="2246117" y="121424"/>
                  </a:lnTo>
                  <a:lnTo>
                    <a:pt x="2293349" y="82933"/>
                  </a:lnTo>
                  <a:lnTo>
                    <a:pt x="2343360" y="51585"/>
                  </a:lnTo>
                  <a:lnTo>
                    <a:pt x="2369953" y="37300"/>
                  </a:lnTo>
                  <a:lnTo>
                    <a:pt x="2386623" y="29364"/>
                  </a:lnTo>
                  <a:lnTo>
                    <a:pt x="2420757" y="17063"/>
                  </a:lnTo>
                  <a:lnTo>
                    <a:pt x="2472753" y="5952"/>
                  </a:lnTo>
                  <a:lnTo>
                    <a:pt x="2559676" y="0"/>
                  </a:lnTo>
                  <a:close/>
                </a:path>
              </a:pathLst>
            </a:custGeom>
            <a:solidFill>
              <a:srgbClr val="894C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12299" name="Group 4"/>
            <p:cNvGrpSpPr>
              <a:grpSpLocks/>
            </p:cNvGrpSpPr>
            <p:nvPr/>
          </p:nvGrpSpPr>
          <p:grpSpPr bwMode="auto">
            <a:xfrm>
              <a:off x="1037227" y="3549476"/>
              <a:ext cx="2266898" cy="2266813"/>
              <a:chOff x="628650" y="3772478"/>
              <a:chExt cx="2266898" cy="2266813"/>
            </a:xfrm>
          </p:grpSpPr>
          <p:sp>
            <p:nvSpPr>
              <p:cNvPr id="64" name="Oval 1"/>
              <p:cNvSpPr/>
              <p:nvPr/>
            </p:nvSpPr>
            <p:spPr>
              <a:xfrm>
                <a:off x="628650" y="3772478"/>
                <a:ext cx="2266898" cy="2266813"/>
              </a:xfrm>
              <a:prstGeom prst="ellipse">
                <a:avLst/>
              </a:prstGeom>
              <a:solidFill>
                <a:srgbClr val="2B9DAB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5" name="Oval 40"/>
              <p:cNvSpPr/>
              <p:nvPr/>
            </p:nvSpPr>
            <p:spPr>
              <a:xfrm>
                <a:off x="885488" y="4047098"/>
                <a:ext cx="1775224" cy="171757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Заманауи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технология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0" name="Group 43"/>
            <p:cNvGrpSpPr>
              <a:grpSpLocks/>
            </p:cNvGrpSpPr>
            <p:nvPr/>
          </p:nvGrpSpPr>
          <p:grpSpPr bwMode="auto">
            <a:xfrm>
              <a:off x="6293318" y="3100241"/>
              <a:ext cx="2087515" cy="2087437"/>
              <a:chOff x="628933" y="3772481"/>
              <a:chExt cx="2267091" cy="2267006"/>
            </a:xfrm>
          </p:grpSpPr>
          <p:sp>
            <p:nvSpPr>
              <p:cNvPr id="62" name="Oval 44"/>
              <p:cNvSpPr/>
              <p:nvPr/>
            </p:nvSpPr>
            <p:spPr>
              <a:xfrm>
                <a:off x="628933" y="3772481"/>
                <a:ext cx="2267091" cy="2267006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3" name="Oval 45"/>
              <p:cNvSpPr/>
              <p:nvPr/>
            </p:nvSpPr>
            <p:spPr>
              <a:xfrm>
                <a:off x="903055" y="4046591"/>
                <a:ext cx="1696564" cy="1718786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Білімді</a:t>
                </a:r>
                <a:r>
                  <a:rPr lang="ru-RU" sz="16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бағалау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1" name="Group 46"/>
            <p:cNvGrpSpPr>
              <a:grpSpLocks/>
            </p:cNvGrpSpPr>
            <p:nvPr/>
          </p:nvGrpSpPr>
          <p:grpSpPr bwMode="auto">
            <a:xfrm>
              <a:off x="1742061" y="1787457"/>
              <a:ext cx="1750972" cy="1749319"/>
              <a:chOff x="837334" y="3772728"/>
              <a:chExt cx="2269035" cy="2266893"/>
            </a:xfrm>
          </p:grpSpPr>
          <p:sp>
            <p:nvSpPr>
              <p:cNvPr id="60" name="Oval 47"/>
              <p:cNvSpPr/>
              <p:nvPr/>
            </p:nvSpPr>
            <p:spPr>
              <a:xfrm>
                <a:off x="837334" y="3772728"/>
                <a:ext cx="2269035" cy="2266893"/>
              </a:xfrm>
              <a:prstGeom prst="ellipse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61" name="Oval 48"/>
              <p:cNvSpPr/>
              <p:nvPr/>
            </p:nvSpPr>
            <p:spPr>
              <a:xfrm>
                <a:off x="1129449" y="4046318"/>
                <a:ext cx="1719777" cy="1719713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Қол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жетімді</a:t>
                </a:r>
                <a:endParaRPr lang="ru-RU" sz="14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2" name="Group 49"/>
            <p:cNvGrpSpPr>
              <a:grpSpLocks/>
            </p:cNvGrpSpPr>
            <p:nvPr/>
          </p:nvGrpSpPr>
          <p:grpSpPr bwMode="auto">
            <a:xfrm>
              <a:off x="4892841" y="1247817"/>
              <a:ext cx="1749860" cy="1749860"/>
              <a:chOff x="628650" y="3771900"/>
              <a:chExt cx="2267594" cy="2267594"/>
            </a:xfrm>
          </p:grpSpPr>
          <p:sp>
            <p:nvSpPr>
              <p:cNvPr id="58" name="Oval 50"/>
              <p:cNvSpPr/>
              <p:nvPr/>
            </p:nvSpPr>
            <p:spPr>
              <a:xfrm>
                <a:off x="629084" y="3771800"/>
                <a:ext cx="2266978" cy="2266893"/>
              </a:xfrm>
              <a:prstGeom prst="ellipse">
                <a:avLst/>
              </a:prstGeom>
              <a:solidFill>
                <a:srgbClr val="20768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9" name="Oval 62"/>
              <p:cNvSpPr/>
              <p:nvPr/>
            </p:nvSpPr>
            <p:spPr>
              <a:xfrm>
                <a:off x="902686" y="4045390"/>
                <a:ext cx="1719777" cy="171971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Цифрлы</a:t>
                </a:r>
                <a:r>
                  <a:rPr lang="ru-RU" sz="11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аза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қ</a:t>
                </a:r>
                <a:r>
                  <a:rPr lang="ru-RU" sz="11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стан</a:t>
                </a:r>
                <a:endParaRPr lang="ru-RU" sz="16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3" name="Group 63"/>
            <p:cNvGrpSpPr>
              <a:grpSpLocks/>
            </p:cNvGrpSpPr>
            <p:nvPr/>
          </p:nvGrpSpPr>
          <p:grpSpPr bwMode="auto">
            <a:xfrm>
              <a:off x="6749511" y="1772278"/>
              <a:ext cx="1656722" cy="1656722"/>
              <a:chOff x="628650" y="3771900"/>
              <a:chExt cx="2267594" cy="2267594"/>
            </a:xfrm>
          </p:grpSpPr>
          <p:sp>
            <p:nvSpPr>
              <p:cNvPr id="56" name="Oval 64"/>
              <p:cNvSpPr/>
              <p:nvPr/>
            </p:nvSpPr>
            <p:spPr>
              <a:xfrm>
                <a:off x="627842" y="3770949"/>
                <a:ext cx="2268402" cy="2268317"/>
              </a:xfrm>
              <a:prstGeom prst="ellipse">
                <a:avLst/>
              </a:prstGeom>
              <a:solidFill>
                <a:srgbClr val="AB282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7" name="Oval 65"/>
              <p:cNvSpPr/>
              <p:nvPr/>
            </p:nvSpPr>
            <p:spPr>
              <a:xfrm>
                <a:off x="901615" y="4044711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Дербес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оқыту</a:t>
                </a:r>
                <a:endParaRPr lang="ru-RU" sz="21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4" name="Group 66"/>
            <p:cNvGrpSpPr>
              <a:grpSpLocks/>
            </p:cNvGrpSpPr>
            <p:nvPr/>
          </p:nvGrpSpPr>
          <p:grpSpPr bwMode="auto">
            <a:xfrm>
              <a:off x="3636322" y="1565473"/>
              <a:ext cx="1656722" cy="1656722"/>
              <a:chOff x="628650" y="3771900"/>
              <a:chExt cx="2267594" cy="2267594"/>
            </a:xfrm>
          </p:grpSpPr>
          <p:sp>
            <p:nvSpPr>
              <p:cNvPr id="54" name="Oval 67"/>
              <p:cNvSpPr/>
              <p:nvPr/>
            </p:nvSpPr>
            <p:spPr>
              <a:xfrm>
                <a:off x="628078" y="3771555"/>
                <a:ext cx="2268402" cy="2268317"/>
              </a:xfrm>
              <a:prstGeom prst="ellipse">
                <a:avLst/>
              </a:prstGeom>
              <a:solidFill>
                <a:srgbClr val="B25501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5" name="Oval 68"/>
              <p:cNvSpPr/>
              <p:nvPr/>
            </p:nvSpPr>
            <p:spPr>
              <a:xfrm>
                <a:off x="901850" y="4045317"/>
                <a:ext cx="1720856" cy="172079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>
                <a:normAutofit/>
              </a:bodyPr>
              <a:lstStyle/>
              <a:p>
                <a:pPr algn="ctr">
                  <a:defRPr/>
                </a:pP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Н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ә</a:t>
                </a:r>
                <a:r>
                  <a:rPr lang="ru-RU" sz="12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тижелі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5" name="Group 69"/>
            <p:cNvGrpSpPr>
              <a:grpSpLocks/>
            </p:cNvGrpSpPr>
            <p:nvPr/>
          </p:nvGrpSpPr>
          <p:grpSpPr bwMode="auto">
            <a:xfrm>
              <a:off x="5493194" y="3048282"/>
              <a:ext cx="1388120" cy="1388120"/>
              <a:chOff x="628650" y="3771900"/>
              <a:chExt cx="2267594" cy="2267594"/>
            </a:xfrm>
          </p:grpSpPr>
          <p:sp>
            <p:nvSpPr>
              <p:cNvPr id="52" name="Oval 70"/>
              <p:cNvSpPr/>
              <p:nvPr/>
            </p:nvSpPr>
            <p:spPr>
              <a:xfrm>
                <a:off x="628720" y="3771204"/>
                <a:ext cx="2266488" cy="2268996"/>
              </a:xfrm>
              <a:prstGeom prst="ellipse">
                <a:avLst/>
              </a:prstGeom>
              <a:solidFill>
                <a:srgbClr val="AECA00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3" name="Oval 71"/>
              <p:cNvSpPr/>
              <p:nvPr/>
            </p:nvSpPr>
            <p:spPr>
              <a:xfrm>
                <a:off x="903603" y="4046077"/>
                <a:ext cx="1716722" cy="1719250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6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Тиімді</a:t>
                </a:r>
                <a:endParaRPr lang="ru-RU" sz="2500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  <p:grpSp>
          <p:nvGrpSpPr>
            <p:cNvPr id="12306" name="Group 72"/>
            <p:cNvGrpSpPr>
              <a:grpSpLocks/>
            </p:cNvGrpSpPr>
            <p:nvPr/>
          </p:nvGrpSpPr>
          <p:grpSpPr bwMode="auto">
            <a:xfrm>
              <a:off x="2546358" y="1115985"/>
              <a:ext cx="1216571" cy="1216571"/>
              <a:chOff x="979546" y="3771900"/>
              <a:chExt cx="2267594" cy="2267594"/>
            </a:xfrm>
          </p:grpSpPr>
          <p:sp>
            <p:nvSpPr>
              <p:cNvPr id="50" name="Oval 73"/>
              <p:cNvSpPr/>
              <p:nvPr/>
            </p:nvSpPr>
            <p:spPr>
              <a:xfrm>
                <a:off x="980564" y="3771900"/>
                <a:ext cx="2266524" cy="2266438"/>
              </a:xfrm>
              <a:prstGeom prst="ellipse">
                <a:avLst/>
              </a:prstGeom>
              <a:solidFill>
                <a:srgbClr val="E4363F"/>
              </a:solidFill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>
                  <a:latin typeface="Century Gothic" panose="020B0502020202020204" pitchFamily="34" charset="0"/>
                </a:endParaRPr>
              </a:p>
            </p:txBody>
          </p:sp>
          <p:sp>
            <p:nvSpPr>
              <p:cNvPr id="51" name="Oval 74"/>
              <p:cNvSpPr/>
              <p:nvPr/>
            </p:nvSpPr>
            <p:spPr>
              <a:xfrm>
                <a:off x="1255743" y="4047069"/>
                <a:ext cx="1716167" cy="1716102"/>
              </a:xfrm>
              <a:prstGeom prst="ellipse">
                <a:avLst/>
              </a:prstGeom>
              <a:solidFill>
                <a:schemeClr val="bg1"/>
              </a:solidFill>
              <a:ln/>
            </p:spPr>
            <p:style>
              <a:lnRef idx="0">
                <a:schemeClr val="accent3"/>
              </a:lnRef>
              <a:fillRef idx="3">
                <a:schemeClr val="accent3"/>
              </a:fillRef>
              <a:effectRef idx="3">
                <a:schemeClr val="accent3"/>
              </a:effectRef>
              <a:fontRef idx="minor">
                <a:schemeClr val="lt1"/>
              </a:fontRef>
            </p:style>
            <p:txBody>
              <a:bodyPr lIns="0" tIns="0" rIns="0" bIns="0" anchor="ctr"/>
              <a:lstStyle/>
              <a:p>
                <a:pPr algn="ctr">
                  <a:defRPr/>
                </a:pP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Үш</a:t>
                </a:r>
                <a:r>
                  <a:rPr lang="ru-RU" sz="1400" b="1" dirty="0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 </a:t>
                </a:r>
                <a:r>
                  <a:rPr lang="ru-RU" sz="1400" b="1" dirty="0" err="1">
                    <a:solidFill>
                      <a:schemeClr val="tx1"/>
                    </a:solidFill>
                    <a:latin typeface="Century Gothic" panose="020B0502020202020204" pitchFamily="34" charset="0"/>
                  </a:rPr>
                  <a:t>тілді</a:t>
                </a:r>
                <a:endParaRPr lang="ru-RU" b="1" dirty="0">
                  <a:solidFill>
                    <a:schemeClr val="tx1"/>
                  </a:solidFill>
                  <a:latin typeface="Century Gothic" panose="020B0502020202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90149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865"/>
    </mc:Choice>
    <mc:Fallback xmlns="">
      <p:transition spd="slow" advTm="986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C:\Users\Типография\Desktop\Безымянный.png"/>
          <p:cNvPicPr>
            <a:picLocks noChangeAspect="1" noChangeArrowheads="1"/>
          </p:cNvPicPr>
          <p:nvPr/>
        </p:nvPicPr>
        <p:blipFill rotWithShape="1">
          <a:blip r:embed="rId3"/>
          <a:srcRect l="11757" r="11484"/>
          <a:stretch/>
        </p:blipFill>
        <p:spPr bwMode="auto">
          <a:xfrm>
            <a:off x="0" y="0"/>
            <a:ext cx="9144000" cy="689111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</p:pic>
      <p:sp>
        <p:nvSpPr>
          <p:cNvPr id="4099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6996464" y="6043046"/>
            <a:ext cx="2056586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3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410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2" name="Прямоугольник 9"/>
          <p:cNvSpPr>
            <a:spLocks noChangeArrowheads="1"/>
          </p:cNvSpPr>
          <p:nvPr/>
        </p:nvSpPr>
        <p:spPr bwMode="auto">
          <a:xfrm>
            <a:off x="3705598" y="384104"/>
            <a:ext cx="251628" cy="5118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0147" tIns="40074" rIns="80147" bIns="40074">
            <a:spAutoFit/>
          </a:bodyPr>
          <a:lstStyle>
            <a:lvl1pPr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742950" indent="-28575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1430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6002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2057400" indent="-228600"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 algn="ctr"/>
            <a:r>
              <a:rPr lang="ru-RU" altLang="ru-RU" sz="2800" b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800" b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473" y="1514400"/>
            <a:ext cx="83172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400" dirty="0" smtClean="0">
                <a:solidFill>
                  <a:prstClr val="black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                   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71472" y="1643050"/>
            <a:ext cx="78581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Глагол – самая огнедышащая, самая живая часть речи. В глаголе струится  самая алая, самая свежая артериальная кровь языка.</a:t>
            </a:r>
          </a:p>
          <a:p>
            <a:pPr algn="r"/>
            <a:endParaRPr lang="ru-RU" sz="3600" b="1" i="1" dirty="0" smtClean="0">
              <a:solidFill>
                <a:schemeClr val="tx2">
                  <a:lumMod val="50000"/>
                </a:schemeClr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ru-RU" sz="3600" b="1" i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А. Югов </a:t>
            </a:r>
            <a:endParaRPr lang="ru-RU" sz="3600" i="1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9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6216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2755"/>
    </mc:Choice>
    <mc:Fallback xmlns="">
      <p:transition spd="slow" advTm="22755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3987"/>
            <a:ext cx="9144000" cy="651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259632" y="476673"/>
            <a:ext cx="6610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dirty="0" smtClean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kk-KZ" sz="24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Материал для самостоятельного наблюдения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148260"/>
            <a:ext cx="1836164" cy="1709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01090" y="5929330"/>
            <a:ext cx="642910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4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graphicFrame>
        <p:nvGraphicFramePr>
          <p:cNvPr id="26" name="Схема 25"/>
          <p:cNvGraphicFramePr/>
          <p:nvPr/>
        </p:nvGraphicFramePr>
        <p:xfrm>
          <a:off x="428596" y="1397000"/>
          <a:ext cx="8001056" cy="5103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1009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39"/>
    </mc:Choice>
    <mc:Fallback xmlns="">
      <p:transition spd="slow" advTm="39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3987"/>
            <a:ext cx="9144000" cy="651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1259632" y="476673"/>
            <a:ext cx="661039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dirty="0" smtClean="0">
                <a:solidFill>
                  <a:schemeClr val="bg1"/>
                </a:solidFill>
                <a:latin typeface="Times New Roman"/>
                <a:ea typeface="Times New Roman"/>
              </a:rPr>
              <a:t> </a:t>
            </a:r>
            <a:r>
              <a:rPr lang="kk-KZ" sz="24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Материал для самостоятельного наблюдения</a:t>
            </a:r>
            <a:endParaRPr lang="ru-RU" sz="2400" b="1" dirty="0">
              <a:solidFill>
                <a:schemeClr val="bg1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5148260"/>
            <a:ext cx="1836164" cy="1709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01090" y="5929330"/>
            <a:ext cx="642910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5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graphicFrame>
        <p:nvGraphicFramePr>
          <p:cNvPr id="26" name="Схема 25"/>
          <p:cNvGraphicFramePr/>
          <p:nvPr/>
        </p:nvGraphicFramePr>
        <p:xfrm>
          <a:off x="428596" y="1397000"/>
          <a:ext cx="8001056" cy="5103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110098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39"/>
    </mc:Choice>
    <mc:Fallback xmlns="">
      <p:transition spd="slow" advTm="393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6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4" y="344488"/>
            <a:ext cx="8696325" cy="651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03648" y="620688"/>
            <a:ext cx="54543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 smtClean="0">
                <a:solidFill>
                  <a:prstClr val="white"/>
                </a:solidFill>
                <a:latin typeface="Times New Roman"/>
                <a:ea typeface="Times New Roman"/>
              </a:rPr>
              <a:t>Изучи правило</a:t>
            </a:r>
            <a:endParaRPr lang="ru-RU" dirty="0"/>
          </a:p>
        </p:txBody>
      </p:sp>
      <p:pic>
        <p:nvPicPr>
          <p:cNvPr id="6" name="Picture 2" descr="C:\Documents and Settings\Admin\Рабочий стол\Петровне\znayka_000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0" y="3143248"/>
            <a:ext cx="1173163" cy="2286000"/>
          </a:xfrm>
          <a:prstGeom prst="rect">
            <a:avLst/>
          </a:prstGeom>
        </p:spPr>
      </p:pic>
      <p:sp>
        <p:nvSpPr>
          <p:cNvPr id="7" name="Выноска-облако 6"/>
          <p:cNvSpPr/>
          <p:nvPr/>
        </p:nvSpPr>
        <p:spPr>
          <a:xfrm rot="21397937" flipH="1">
            <a:off x="31587" y="1278256"/>
            <a:ext cx="2206852" cy="1140287"/>
          </a:xfrm>
          <a:prstGeom prst="cloudCallout">
            <a:avLst>
              <a:gd name="adj1" fmla="val 23983"/>
              <a:gd name="adj2" fmla="val 100197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2000" b="1" dirty="0">
                <a:solidFill>
                  <a:schemeClr val="tx1"/>
                </a:solidFill>
                <a:latin typeface="Monotype Corsiva" pitchFamily="66" charset="0"/>
              </a:rPr>
              <a:t>А </a:t>
            </a:r>
            <a:r>
              <a:rPr lang="ru-RU" sz="2000" b="1" dirty="0" smtClean="0">
                <a:solidFill>
                  <a:schemeClr val="tx1"/>
                </a:solidFill>
                <a:latin typeface="Monotype Corsiva" pitchFamily="66" charset="0"/>
              </a:rPr>
              <a:t>теперь, </a:t>
            </a:r>
            <a:r>
              <a:rPr lang="ru-RU" sz="2000" b="1" dirty="0">
                <a:solidFill>
                  <a:schemeClr val="tx1"/>
                </a:solidFill>
                <a:latin typeface="Monotype Corsiva" pitchFamily="66" charset="0"/>
              </a:rPr>
              <a:t>послушайте правило.</a:t>
            </a:r>
          </a:p>
        </p:txBody>
      </p:sp>
      <p:graphicFrame>
        <p:nvGraphicFramePr>
          <p:cNvPr id="9" name="Схема 8"/>
          <p:cNvGraphicFramePr/>
          <p:nvPr/>
        </p:nvGraphicFramePr>
        <p:xfrm>
          <a:off x="1524000" y="1500174"/>
          <a:ext cx="7620000" cy="47149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01090" y="6072206"/>
            <a:ext cx="642910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6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cxnSp>
        <p:nvCxnSpPr>
          <p:cNvPr id="11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10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894315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7687"/>
            <a:ext cx="9143999" cy="6510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115616" y="620689"/>
            <a:ext cx="638534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200" dirty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kk-KZ" sz="32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     </a:t>
            </a:r>
            <a:r>
              <a:rPr lang="kk-KZ" altLang="ru-RU" sz="3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Практическое задание №1</a:t>
            </a:r>
            <a:endParaRPr lang="ru-RU" altLang="ru-RU" sz="3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3200" dirty="0" smtClean="0">
                <a:solidFill>
                  <a:prstClr val="white"/>
                </a:solidFill>
                <a:latin typeface="Times New Roman"/>
                <a:ea typeface="Times New Roman"/>
              </a:rPr>
              <a:t>адание 1</a:t>
            </a:r>
            <a:endParaRPr lang="ru-RU" dirty="0"/>
          </a:p>
        </p:txBody>
      </p:sp>
      <p:sp>
        <p:nvSpPr>
          <p:cNvPr id="6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01090" y="6143644"/>
            <a:ext cx="642910" cy="29284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7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85786" y="1500174"/>
            <a:ext cx="785818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solidFill>
                  <a:prstClr val="white"/>
                </a:solidFill>
                <a:latin typeface="Times New Roman"/>
                <a:ea typeface="Times New Roman"/>
              </a:rPr>
              <a:t> </a:t>
            </a:r>
            <a:r>
              <a:rPr lang="kk-KZ" sz="2000" dirty="0" smtClean="0">
                <a:solidFill>
                  <a:prstClr val="white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Зада</a:t>
            </a:r>
            <a:r>
              <a:rPr lang="ru-RU" sz="20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Образуйте глаголы с помощью приставок и суффиксов. Подберите к ним подходящие по смыслу слова. С любыми двумя полученными словосочетаниями составьте распространённые предложения.</a:t>
            </a:r>
          </a:p>
          <a:p>
            <a:endParaRPr lang="ru-RU" sz="2000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По- + строить – построить (дом, школу, здание) </a:t>
            </a:r>
          </a:p>
          <a:p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При- + бежать – прибежать (в школу, домой, на стадион) </a:t>
            </a:r>
          </a:p>
          <a:p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До- + … </a:t>
            </a:r>
          </a:p>
          <a:p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Под- + … </a:t>
            </a:r>
          </a:p>
          <a:p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Вы- +</a:t>
            </a:r>
          </a:p>
          <a:p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Обед + -а-(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– обедать (в кафе, столовой, дома)</a:t>
            </a:r>
          </a:p>
          <a:p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Шаг + -а-(</a:t>
            </a:r>
            <a:r>
              <a:rPr lang="ru-RU" sz="20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– шагать (по площади, быстро)</a:t>
            </a:r>
          </a:p>
          <a:p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Дум(а) +</a:t>
            </a:r>
          </a:p>
          <a:p>
            <a:r>
              <a:rPr lang="ru-RU" sz="2000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Мечт</a:t>
            </a:r>
            <a:r>
              <a:rPr lang="ru-RU" sz="2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(а) +</a:t>
            </a:r>
          </a:p>
          <a:p>
            <a:r>
              <a:rPr lang="ru-RU" sz="20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Ужин +</a:t>
            </a:r>
            <a:endParaRPr lang="ru-RU" sz="2000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3710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198318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201"/>
    </mc:Choice>
    <mc:Fallback xmlns="">
      <p:transition spd="slow" advTm="4201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4"/>
            <a:ext cx="9144000" cy="68580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285852" y="428604"/>
            <a:ext cx="61926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3200" dirty="0" smtClean="0">
                <a:solidFill>
                  <a:prstClr val="white"/>
                </a:solidFill>
                <a:latin typeface="Times New Roman"/>
                <a:ea typeface="Times New Roman"/>
              </a:rPr>
              <a:t>     дескрипторы 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6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01090" y="6072206"/>
            <a:ext cx="642910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8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1538" y="1928802"/>
            <a:ext cx="728667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Tx/>
              <a:buChar char="-"/>
            </a:pPr>
            <a:r>
              <a:rPr lang="kk-KZ" sz="2400" dirty="0" smtClean="0">
                <a:solidFill>
                  <a:schemeClr val="tx2">
                    <a:lumMod val="50000"/>
                  </a:schemeClr>
                </a:solidFill>
                <a:latin typeface="Times New Roman"/>
              </a:rPr>
              <a:t>Образует слова  с помощью приставок и суффиксов ;</a:t>
            </a:r>
          </a:p>
          <a:p>
            <a:pPr>
              <a:buFontTx/>
              <a:buChar char="-"/>
            </a:pPr>
            <a:endParaRPr lang="kk-KZ" sz="2400" dirty="0" smtClean="0">
              <a:solidFill>
                <a:schemeClr val="tx2">
                  <a:lumMod val="50000"/>
                </a:schemeClr>
              </a:solidFill>
              <a:latin typeface="Times New Roman"/>
            </a:endParaRPr>
          </a:p>
          <a:p>
            <a:pPr>
              <a:buFontTx/>
              <a:buChar char="-"/>
            </a:pPr>
            <a:r>
              <a:rPr lang="kk-KZ" sz="2400" dirty="0" smtClean="0">
                <a:solidFill>
                  <a:schemeClr val="tx2">
                    <a:lumMod val="50000"/>
                  </a:schemeClr>
                </a:solidFill>
                <a:latin typeface="Times New Roman"/>
              </a:rPr>
              <a:t>Подбирает подходящие по смыслу слова</a:t>
            </a:r>
          </a:p>
          <a:p>
            <a:pPr>
              <a:buFontTx/>
              <a:buChar char="-"/>
            </a:pPr>
            <a:endParaRPr lang="kk-KZ" sz="2400" dirty="0" smtClean="0">
              <a:solidFill>
                <a:schemeClr val="tx2">
                  <a:lumMod val="50000"/>
                </a:schemeClr>
              </a:solidFill>
              <a:latin typeface="Times New Roman"/>
            </a:endParaRPr>
          </a:p>
          <a:p>
            <a:pPr>
              <a:buFontTx/>
              <a:buChar char="-"/>
            </a:pPr>
            <a:r>
              <a:rPr lang="kk-KZ" sz="2400" dirty="0" smtClean="0">
                <a:solidFill>
                  <a:schemeClr val="tx2">
                    <a:lumMod val="50000"/>
                  </a:schemeClr>
                </a:solidFill>
                <a:latin typeface="Times New Roman"/>
              </a:rPr>
              <a:t>Составляет распрастраннёные предложения с полученными словосочетаниями.</a:t>
            </a:r>
          </a:p>
          <a:p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  <p:cxnSp>
        <p:nvCxnSpPr>
          <p:cNvPr id="8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840734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69"/>
    </mc:Choice>
    <mc:Fallback xmlns="">
      <p:transition spd="slow" advTm="5169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4811"/>
            <a:ext cx="9144000" cy="66531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214546" y="620688"/>
            <a:ext cx="502175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k-KZ" sz="3200" dirty="0" smtClean="0">
                <a:solidFill>
                  <a:prstClr val="white"/>
                </a:solidFill>
                <a:latin typeface="Times New Roman"/>
              </a:rPr>
              <a:t>    </a:t>
            </a:r>
            <a:r>
              <a:rPr lang="kk-KZ" sz="3200" b="1" dirty="0" smtClean="0">
                <a:solidFill>
                  <a:prstClr val="white"/>
                </a:solidFill>
                <a:latin typeface="Times New Roman"/>
              </a:rPr>
              <a:t>Проверь себя!</a:t>
            </a: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928662" y="1643050"/>
            <a:ext cx="735811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До- + читать – дочитать (книгу, журнал, рассказ)</a:t>
            </a:r>
          </a:p>
          <a:p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Под- +писать – (тетрадь, рисунок, учебник)</a:t>
            </a:r>
          </a:p>
          <a:p>
            <a:r>
              <a:rPr lang="ru-RU" sz="2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Вы- + лить – вылить (воду, чай, молоко)</a:t>
            </a:r>
            <a:r>
              <a:rPr lang="kk-KZ" sz="2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</a:p>
          <a:p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Обед + -а-(</a:t>
            </a:r>
            <a:r>
              <a:rPr lang="ru-RU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– обедать (в кафе, столовой, дома)</a:t>
            </a:r>
          </a:p>
          <a:p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Шаг + -а-(</a:t>
            </a:r>
            <a:r>
              <a:rPr lang="ru-RU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– шагать (по площади, быстро)</a:t>
            </a:r>
          </a:p>
          <a:p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Дум(а) +</a:t>
            </a:r>
            <a:r>
              <a:rPr lang="ru-RU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думать (о будущем, о жизни, об учёбе)</a:t>
            </a:r>
          </a:p>
          <a:p>
            <a:r>
              <a:rPr lang="ru-RU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Мечт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(а) + </a:t>
            </a:r>
            <a:r>
              <a:rPr lang="ru-RU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– мечтать (о море, об отдыхе, о лете)</a:t>
            </a:r>
          </a:p>
          <a:p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Ужин + -а- (</a:t>
            </a:r>
            <a:r>
              <a:rPr lang="ru-RU" sz="2400" i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ть</a:t>
            </a:r>
            <a:r>
              <a:rPr lang="ru-RU" sz="24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) – ужинать (с друзьями, с родными)</a:t>
            </a:r>
          </a:p>
          <a:p>
            <a:endParaRPr lang="kk-KZ" sz="2400" i="1" dirty="0" smtClean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Арман  дочитал очень интересный рассказ. Брат мечтает  об отдыхе на море. </a:t>
            </a:r>
            <a:endParaRPr lang="ru-RU" sz="2400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Google Shape;123;p4"/>
          <p:cNvSpPr>
            <a:spLocks noGrp="1"/>
          </p:cNvSpPr>
          <p:nvPr>
            <p:ph type="sldNum" sz="quarter" idx="12"/>
          </p:nvPr>
        </p:nvSpPr>
        <p:spPr>
          <a:xfrm>
            <a:off x="8501090" y="6072206"/>
            <a:ext cx="642910" cy="364281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32" tIns="39704" rIns="79432" bIns="39704"/>
          <a:lstStyle>
            <a:lvl1pPr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1pPr>
            <a:lvl2pPr marL="651196" indent="-250460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2pPr>
            <a:lvl3pPr marL="1001840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3pPr>
            <a:lvl4pPr marL="1402575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4pPr>
            <a:lvl5pPr marL="1803311" indent="-200368"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5pPr>
            <a:lvl6pPr marL="2204047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6pPr>
            <a:lvl7pPr marL="2604783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7pPr>
            <a:lvl8pPr marL="3005519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8pPr>
            <a:lvl9pPr marL="3406254" indent="-200368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rgbClr val="000000"/>
                </a:solidFill>
                <a:latin typeface="Arial" pitchFamily="34" charset="0"/>
                <a:cs typeface="Arial" pitchFamily="34" charset="0"/>
                <a:sym typeface="Arial" pitchFamily="34" charset="0"/>
              </a:defRPr>
            </a:lvl9pPr>
          </a:lstStyle>
          <a:p>
            <a:pPr>
              <a:buSzPts val="1100"/>
            </a:pPr>
            <a:fld id="{61FA3044-2C8E-4526-B602-FDC2B4739437}" type="slidenum">
              <a:rPr lang="ru-RU" altLang="ru-RU" sz="1200" b="1">
                <a:solidFill>
                  <a:srgbClr val="002060"/>
                </a:solidFill>
              </a:rPr>
              <a:pPr>
                <a:buSzPts val="1100"/>
              </a:pPr>
              <a:t>9</a:t>
            </a:fld>
            <a:endParaRPr lang="ru-RU" altLang="ru-RU" sz="1200" b="1" dirty="0">
              <a:solidFill>
                <a:srgbClr val="002060"/>
              </a:solidFill>
            </a:endParaRPr>
          </a:p>
        </p:txBody>
      </p:sp>
      <p:pic>
        <p:nvPicPr>
          <p:cNvPr id="7" name="Picture 2" descr="Проверь себя! - Ковтун Виктория Владимировна"/>
          <p:cNvPicPr>
            <a:picLocks noChangeAspect="1" noChangeArrowheads="1"/>
          </p:cNvPicPr>
          <p:nvPr/>
        </p:nvPicPr>
        <p:blipFill>
          <a:blip r:embed="rId3" cstate="print"/>
          <a:srcRect l="3788" t="1765" b="8235"/>
          <a:stretch>
            <a:fillRect/>
          </a:stretch>
        </p:blipFill>
        <p:spPr bwMode="auto">
          <a:xfrm>
            <a:off x="143124" y="137780"/>
            <a:ext cx="1357041" cy="1362394"/>
          </a:xfrm>
          <a:prstGeom prst="rect">
            <a:avLst/>
          </a:prstGeom>
          <a:noFill/>
        </p:spPr>
      </p:pic>
      <p:cxnSp>
        <p:nvCxnSpPr>
          <p:cNvPr id="9" name="Google Shape;125;p4"/>
          <p:cNvCxnSpPr>
            <a:cxnSpLocks noChangeShapeType="1"/>
          </p:cNvCxnSpPr>
          <p:nvPr/>
        </p:nvCxnSpPr>
        <p:spPr bwMode="auto">
          <a:xfrm rot="10800000" flipH="1">
            <a:off x="457472" y="6640582"/>
            <a:ext cx="8317293" cy="0"/>
          </a:xfrm>
          <a:prstGeom prst="straightConnector1">
            <a:avLst/>
          </a:prstGeom>
          <a:noFill/>
          <a:ln w="38100">
            <a:solidFill>
              <a:srgbClr val="00B05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Google Shape;124;p4"/>
          <p:cNvCxnSpPr>
            <a:cxnSpLocks noChangeShapeType="1"/>
          </p:cNvCxnSpPr>
          <p:nvPr/>
        </p:nvCxnSpPr>
        <p:spPr bwMode="auto">
          <a:xfrm>
            <a:off x="300004" y="6510996"/>
            <a:ext cx="8614582" cy="0"/>
          </a:xfrm>
          <a:prstGeom prst="straightConnector1">
            <a:avLst/>
          </a:prstGeom>
          <a:noFill/>
          <a:ln w="38100">
            <a:solidFill>
              <a:srgbClr val="00206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2963518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736"/>
    </mc:Choice>
    <mc:Fallback xmlns="">
      <p:transition spd="slow" advTm="3736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3|12.3|10.4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2190</TotalTime>
  <Words>1194</Words>
  <Application>Microsoft Office PowerPoint</Application>
  <PresentationFormat>Экран (4:3)</PresentationFormat>
  <Paragraphs>211</Paragraphs>
  <Slides>21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30" baseType="lpstr">
      <vt:lpstr>Arial</vt:lpstr>
      <vt:lpstr>Calibri</vt:lpstr>
      <vt:lpstr>Century Gothic</vt:lpstr>
      <vt:lpstr>Comfortaa</vt:lpstr>
      <vt:lpstr>Monotype Corsiva</vt:lpstr>
      <vt:lpstr>Open Sans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Бахыт</dc:creator>
  <cp:lastModifiedBy>Данагул</cp:lastModifiedBy>
  <cp:revision>124</cp:revision>
  <dcterms:created xsi:type="dcterms:W3CDTF">2020-07-18T05:19:20Z</dcterms:created>
  <dcterms:modified xsi:type="dcterms:W3CDTF">2024-12-11T12:56:32Z</dcterms:modified>
</cp:coreProperties>
</file>