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2" r:id="rId4"/>
    <p:sldId id="291" r:id="rId5"/>
    <p:sldId id="259" r:id="rId6"/>
    <p:sldId id="274" r:id="rId7"/>
    <p:sldId id="301" r:id="rId8"/>
    <p:sldId id="260" r:id="rId9"/>
    <p:sldId id="275" r:id="rId10"/>
    <p:sldId id="294" r:id="rId11"/>
    <p:sldId id="293" r:id="rId12"/>
    <p:sldId id="300" r:id="rId13"/>
    <p:sldId id="276" r:id="rId14"/>
    <p:sldId id="264" r:id="rId15"/>
    <p:sldId id="297" r:id="rId16"/>
    <p:sldId id="298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86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цивилизация? </a:t>
            </a:r>
          </a:p>
          <a:p>
            <a:pPr algn="ctr"/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 и литература.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6 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класс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6004" y="-8927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7607" y="260648"/>
            <a:ext cx="8597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Прочитайте текст. Определите, какой частью речи являются подчеркнутые слова ? </a:t>
            </a:r>
          </a:p>
          <a:p>
            <a:r>
              <a:rPr lang="ru-RU" sz="2800" u="sng" dirty="0" smtClean="0"/>
              <a:t>Вечером</a:t>
            </a:r>
            <a:r>
              <a:rPr lang="ru-RU" sz="2800" dirty="0" smtClean="0"/>
              <a:t> жители горного села ехали </a:t>
            </a:r>
            <a:r>
              <a:rPr lang="ru-RU" sz="2800" u="sng" dirty="0" smtClean="0"/>
              <a:t>домой</a:t>
            </a:r>
            <a:r>
              <a:rPr lang="ru-RU" sz="2800" dirty="0" smtClean="0"/>
              <a:t> на автобусе. </a:t>
            </a:r>
            <a:r>
              <a:rPr lang="ru-RU" sz="2800" u="sng" dirty="0" smtClean="0"/>
              <a:t>Накануне</a:t>
            </a:r>
            <a:r>
              <a:rPr lang="ru-RU" sz="2800" dirty="0" smtClean="0"/>
              <a:t> прошел ливень. </a:t>
            </a:r>
            <a:r>
              <a:rPr lang="ru-RU" sz="2800" u="sng" dirty="0" smtClean="0"/>
              <a:t>Неожиданно</a:t>
            </a:r>
            <a:r>
              <a:rPr lang="ru-RU" sz="2800" dirty="0" smtClean="0"/>
              <a:t> пассажиры услышали </a:t>
            </a:r>
            <a:r>
              <a:rPr lang="ru-RU" sz="2800" u="sng" dirty="0" smtClean="0"/>
              <a:t>впереди</a:t>
            </a:r>
            <a:r>
              <a:rPr lang="ru-RU" sz="2800" dirty="0" smtClean="0"/>
              <a:t> сильный шум. По откосу скалы </a:t>
            </a:r>
            <a:r>
              <a:rPr lang="ru-RU" sz="2800" u="sng" dirty="0" smtClean="0"/>
              <a:t>непрерывно </a:t>
            </a:r>
            <a:r>
              <a:rPr lang="ru-RU" sz="2800" dirty="0" smtClean="0"/>
              <a:t>летели камни. </a:t>
            </a:r>
            <a:r>
              <a:rPr lang="ru-RU" sz="2800" u="sng" dirty="0" smtClean="0"/>
              <a:t>Вдруг по-волчьи </a:t>
            </a:r>
            <a:r>
              <a:rPr lang="ru-RU" sz="2800" dirty="0" smtClean="0"/>
              <a:t>завыл ветер, и </a:t>
            </a:r>
            <a:r>
              <a:rPr lang="ru-RU" sz="2800" u="sng" dirty="0" smtClean="0"/>
              <a:t>снова</a:t>
            </a:r>
            <a:r>
              <a:rPr lang="ru-RU" sz="2800" dirty="0" smtClean="0"/>
              <a:t> хлынул дождь. Ехать </a:t>
            </a:r>
            <a:r>
              <a:rPr lang="ru-RU" sz="2800" u="sng" dirty="0" smtClean="0"/>
              <a:t>дальше</a:t>
            </a:r>
            <a:r>
              <a:rPr lang="ru-RU" sz="2800" dirty="0" smtClean="0"/>
              <a:t> было </a:t>
            </a:r>
            <a:r>
              <a:rPr lang="ru-RU" sz="2800" u="sng" dirty="0" smtClean="0"/>
              <a:t>невозможно.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24717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2111" y="-4884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177607" y="260648"/>
            <a:ext cx="8597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976" y="1412776"/>
            <a:ext cx="8088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Шынар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236" y="1052736"/>
            <a:ext cx="75793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Наречия : 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dirty="0" smtClean="0"/>
              <a:t>вечером, домой, накануне, неожиданно, </a:t>
            </a:r>
          </a:p>
          <a:p>
            <a:pPr algn="ctr"/>
            <a:r>
              <a:rPr lang="ru-RU" sz="2800" dirty="0"/>
              <a:t>в</a:t>
            </a:r>
            <a:r>
              <a:rPr lang="ru-RU" sz="2800" dirty="0" smtClean="0"/>
              <a:t>переди, непрерывно, вдруг,  по-волчьи, снова, </a:t>
            </a:r>
          </a:p>
          <a:p>
            <a:pPr algn="ctr"/>
            <a:r>
              <a:rPr lang="ru-RU" sz="2800" dirty="0"/>
              <a:t>д</a:t>
            </a:r>
            <a:r>
              <a:rPr lang="ru-RU" sz="2800" dirty="0" smtClean="0"/>
              <a:t>альше, невозможно.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19675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15317" y="-33389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Прямоугольник 9"/>
          <p:cNvSpPr>
            <a:spLocks noChangeArrowheads="1"/>
          </p:cNvSpPr>
          <p:nvPr/>
        </p:nvSpPr>
        <p:spPr bwMode="auto">
          <a:xfrm>
            <a:off x="2149236" y="339090"/>
            <a:ext cx="4876163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Смысловые группы наречий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Pictures\Педстарт\img_user_file_5517924c3d3fb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27146" r="44036" b="-17039"/>
          <a:stretch/>
        </p:blipFill>
        <p:spPr bwMode="auto">
          <a:xfrm>
            <a:off x="1912831" y="1062258"/>
            <a:ext cx="5112568" cy="57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253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08520" y="-8927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750393" y="260648"/>
            <a:ext cx="1732803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3681" y="1151878"/>
            <a:ext cx="66672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Распределите наречия по смысловым группам.</a:t>
            </a: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2060" y="2146361"/>
            <a:ext cx="6290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Далеко, близко, сегодня, назло, недавно, нарочно, утром, специально, налево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52137"/>
              </p:ext>
            </p:extLst>
          </p:nvPr>
        </p:nvGraphicFramePr>
        <p:xfrm>
          <a:off x="1559293" y="3429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Зачем?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605152" y="339090"/>
            <a:ext cx="3605751" cy="57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 !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631023"/>
              </p:ext>
            </p:extLst>
          </p:nvPr>
        </p:nvGraphicFramePr>
        <p:xfrm>
          <a:off x="1615631" y="1556792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Место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Цель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Когда?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Где?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Зачем?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Сегодня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Налево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Назло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Недавно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Далеко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Нарочно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Утром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Близко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Специально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10003" y="-5584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378953" y="339090"/>
            <a:ext cx="2456718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89" y="1340768"/>
            <a:ext cx="88686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Оцените свою работу по схеме</a:t>
            </a:r>
          </a:p>
          <a:p>
            <a:pPr fontAlgn="base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	узнал, открыл для себя…</a:t>
            </a:r>
          </a:p>
          <a:p>
            <a:pPr fontAlgn="base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Сегодня на уроке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          научился, смог …</a:t>
            </a:r>
          </a:p>
          <a:p>
            <a:pPr fontAlgn="base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могу похвалить себя и своих одноклассников за … </a:t>
            </a:r>
          </a:p>
        </p:txBody>
      </p:sp>
      <p:pic>
        <p:nvPicPr>
          <p:cNvPr id="10" name="Picture 2" descr="C:\Users\Шынар\Desktop\ТК ХАБАР\УРОК для ХАБАР №34\0001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76" y="3356992"/>
            <a:ext cx="2645281" cy="2238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2555776" y="2132856"/>
            <a:ext cx="432048" cy="177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555776" y="256490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55776" y="278092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9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8043" y="-89271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192110" y="339090"/>
            <a:ext cx="2830410" cy="5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УРОКА</a:t>
            </a: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89" y="1340768"/>
            <a:ext cx="88686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узнали: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 такое цивилизация;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пределили  основную мысль и цель текста ;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редставили информацию в виде иллюстрации;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спользовали разные виды наречий.</a:t>
            </a:r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Шынар\Desktop\Без названия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848434" y="1151879"/>
            <a:ext cx="7517721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</a:t>
            </a:r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узнаете: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цивилизация.</a:t>
            </a:r>
          </a:p>
          <a:p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 </a:t>
            </a:r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сможете:</a:t>
            </a:r>
            <a:endParaRPr 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-определить основную мысль и цель текста;</a:t>
            </a: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-представите информацию в виде иллюстрации;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-используете различные виды наречий.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4863" y="1274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590981" y="384104"/>
            <a:ext cx="1962032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alt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154341"/>
            <a:ext cx="8595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Приём «Ассоциативный куст»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012" y="1994808"/>
            <a:ext cx="8660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Подберите ассоциации к ключевому слову </a:t>
            </a:r>
            <a:r>
              <a:rPr lang="ru-RU" sz="2400" b="1" i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ЦИВИЛИЗАЦИЯ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5" y="2996952"/>
            <a:ext cx="3736755" cy="263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97730"/>
            <a:ext cx="3802200" cy="302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-36711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430411" y="384104"/>
            <a:ext cx="4283180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</a:t>
            </a:r>
            <a:endParaRPr lang="ru-RU" altLang="ru-RU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1" y="2224756"/>
            <a:ext cx="25781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7" y="3212976"/>
            <a:ext cx="25733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4" y="1427162"/>
            <a:ext cx="26574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08429"/>
            <a:ext cx="24384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10056"/>
            <a:ext cx="23653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59" y="2672934"/>
            <a:ext cx="759520" cy="68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2871">
            <a:off x="2696957" y="1846126"/>
            <a:ext cx="812999" cy="6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48" y="1954160"/>
            <a:ext cx="558006" cy="42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6781">
            <a:off x="5606092" y="2661738"/>
            <a:ext cx="833973" cy="64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8760" y="2383578"/>
            <a:ext cx="1502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Цивилизация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8536" y="158482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Мир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259632" y="3356344"/>
            <a:ext cx="74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Город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820257" y="1648205"/>
            <a:ext cx="104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856770" y="334590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Развитие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532" y="3385826"/>
            <a:ext cx="2573337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7744" y="3545557"/>
            <a:ext cx="99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Человек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16118" y="2883569"/>
            <a:ext cx="0" cy="462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21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2051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974619" y="355898"/>
            <a:ext cx="3550672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978" y="1484784"/>
            <a:ext cx="8424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458" y="1844824"/>
            <a:ext cx="7756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Pictures\Педстарт\img1 — копи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13213" r="30619" b="60351"/>
          <a:stretch/>
        </p:blipFill>
        <p:spPr bwMode="auto">
          <a:xfrm>
            <a:off x="6385288" y="3573016"/>
            <a:ext cx="2510291" cy="13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979341" y="1052736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Что такое цивилизация?</a:t>
            </a:r>
          </a:p>
          <a:p>
            <a:r>
              <a:rPr lang="ru-RU" dirty="0" smtClean="0"/>
              <a:t>Цивилизация отождествляется с культурой. Но эти понятия не всегда являются синонимами. Цивилизация понимается как: </a:t>
            </a:r>
          </a:p>
          <a:p>
            <a:pPr marL="342900" indent="-342900">
              <a:buAutoNum type="arabicParenR"/>
            </a:pPr>
            <a:r>
              <a:rPr lang="ru-RU" dirty="0" smtClean="0"/>
              <a:t>Историческая эпоха, сменившая период варварства и знаменует высший этап человечества.</a:t>
            </a:r>
          </a:p>
          <a:p>
            <a:pPr marL="342900" indent="-342900">
              <a:buAutoNum type="arabicParenR"/>
            </a:pPr>
            <a:r>
              <a:rPr lang="ru-RU" dirty="0" smtClean="0"/>
              <a:t>Цивилизация – географическое место, подразумевая локальные, региональные цивилизации.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419872" y="444913"/>
            <a:ext cx="161924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052736"/>
            <a:ext cx="85952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2133" y="347625"/>
            <a:ext cx="1947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Задание 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68179"/>
            <a:ext cx="7800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Какие цивилизации существовали до нашей эры?</a:t>
            </a:r>
            <a:endParaRPr lang="ru-RU" sz="2800" dirty="0"/>
          </a:p>
        </p:txBody>
      </p:sp>
      <p:pic>
        <p:nvPicPr>
          <p:cNvPr id="1028" name="Picture 4" descr="C:\Users\user\Pictures\Педстарт\6e528e7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63" y="3810699"/>
            <a:ext cx="2052228" cy="214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Pictures\Педстарт\53f391403c22fefce916e841c5c62cc5 —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33" y="179140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Pictures\Педстарт\img1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52024" r="38793" b="11998"/>
          <a:stretch/>
        </p:blipFill>
        <p:spPr bwMode="auto">
          <a:xfrm>
            <a:off x="872668" y="1791399"/>
            <a:ext cx="40957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-4835" y="44624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07904" y="332656"/>
            <a:ext cx="4130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Ответы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132856"/>
            <a:ext cx="74168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Кочевая цивилизация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Исламская цивилизация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Античная цивилизация</a:t>
            </a:r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dirty="0" smtClean="0"/>
          </a:p>
        </p:txBody>
      </p:sp>
      <p:cxnSp>
        <p:nvCxnSpPr>
          <p:cNvPr id="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756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5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00867" y="444306"/>
            <a:ext cx="8597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840" y="1700808"/>
            <a:ext cx="82940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Двуречья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долго воевали между собой за право быть главным. Победил в этой борьбе Вавилон, под властью которого объединилось всё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Двуречье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Вавилон был самым большим городом Передней Азии. Его улицы были чётко распланированы. Город украшали величественные ворота, дома, храмы. Около ворот стоял царский дворец с висячими садами, которые считались одним из семи чудес света. В центре Вавилона возвышалась девяностометровая храмовая башня. С башни жрецы наблюдали за движением звёзд и планет. Самым могущественным и знаменитым царём Вавилонского царства был Хаммурапи. Он правил с 1792 по 1750 года до нашей эры. Царь Хаммурапи считал себя самым справедливым из царей, а свои законы– самыми справедливыми.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525" y="1029081"/>
            <a:ext cx="8424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Прочитайте, определите основную мысль, цель текста.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797" y="-32088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2608601" y="353326"/>
            <a:ext cx="3997398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СЕБЯ!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6480" y="1732631"/>
            <a:ext cx="7579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Основная мысль текста: Вавилон—самый большой город Передней Азии.</a:t>
            </a:r>
          </a:p>
          <a:p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kk-KZ" sz="24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kk-KZ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 текста: рассказать о великом городе Вавилоне. </a:t>
            </a:r>
          </a:p>
        </p:txBody>
      </p:sp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491</Words>
  <Application>Microsoft Office PowerPoint</Application>
  <PresentationFormat>Экран (4:3)</PresentationFormat>
  <Paragraphs>109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Данагул</cp:lastModifiedBy>
  <cp:revision>92</cp:revision>
  <dcterms:created xsi:type="dcterms:W3CDTF">2020-07-18T05:19:20Z</dcterms:created>
  <dcterms:modified xsi:type="dcterms:W3CDTF">2024-12-11T12:24:48Z</dcterms:modified>
</cp:coreProperties>
</file>