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0" r:id="rId2"/>
    <p:sldId id="297" r:id="rId3"/>
    <p:sldId id="317" r:id="rId4"/>
    <p:sldId id="309" r:id="rId5"/>
    <p:sldId id="331" r:id="rId6"/>
    <p:sldId id="312" r:id="rId7"/>
    <p:sldId id="321" r:id="rId8"/>
    <p:sldId id="322" r:id="rId9"/>
    <p:sldId id="308" r:id="rId10"/>
    <p:sldId id="323" r:id="rId11"/>
    <p:sldId id="324" r:id="rId12"/>
    <p:sldId id="280" r:id="rId13"/>
    <p:sldId id="325" r:id="rId14"/>
    <p:sldId id="326" r:id="rId15"/>
    <p:sldId id="260" r:id="rId16"/>
    <p:sldId id="301" r:id="rId17"/>
  </p:sldIdLst>
  <p:sldSz cx="9144000" cy="6858000" type="screen4x3"/>
  <p:notesSz cx="6761163" cy="994251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5C899-5989-4B30-BD42-0A3CDCA0E3D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8132E-92F1-449E-B229-0744E3E2C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ight Triangle 284">
            <a:extLst>
              <a:ext uri="{FF2B5EF4-FFF2-40B4-BE49-F238E27FC236}">
                <a16:creationId xmlns="" xmlns:a16="http://schemas.microsoft.com/office/drawing/2014/main" id="{435BB2B0-C349-4460-B4C7-26BB1DF46915}"/>
              </a:ext>
            </a:extLst>
          </p:cNvPr>
          <p:cNvSpPr/>
          <p:nvPr/>
        </p:nvSpPr>
        <p:spPr>
          <a:xfrm rot="5400000">
            <a:off x="709911" y="-722378"/>
            <a:ext cx="4796112" cy="622788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29" name="Graphic 3">
            <a:extLst>
              <a:ext uri="{FF2B5EF4-FFF2-40B4-BE49-F238E27FC236}">
                <a16:creationId xmlns="" xmlns:a16="http://schemas.microsoft.com/office/drawing/2014/main" id="{2B508537-2B0F-49CB-BA12-7D7E0097689D}"/>
              </a:ext>
            </a:extLst>
          </p:cNvPr>
          <p:cNvGrpSpPr/>
          <p:nvPr/>
        </p:nvGrpSpPr>
        <p:grpSpPr>
          <a:xfrm flipH="1">
            <a:off x="412280" y="672651"/>
            <a:ext cx="776571" cy="1512152"/>
            <a:chOff x="8970362" y="170674"/>
            <a:chExt cx="399203" cy="583000"/>
          </a:xfrm>
          <a:solidFill>
            <a:schemeClr val="accent1"/>
          </a:solidFill>
        </p:grpSpPr>
        <p:grpSp>
          <p:nvGrpSpPr>
            <p:cNvPr id="230" name="Graphic 3">
              <a:extLst>
                <a:ext uri="{FF2B5EF4-FFF2-40B4-BE49-F238E27FC236}">
                  <a16:creationId xmlns="" xmlns:a16="http://schemas.microsoft.com/office/drawing/2014/main" id="{D83DA598-3F5F-4A2F-B293-075389C8F0FC}"/>
                </a:ext>
              </a:extLst>
            </p:cNvPr>
            <p:cNvGrpSpPr/>
            <p:nvPr/>
          </p:nvGrpSpPr>
          <p:grpSpPr>
            <a:xfrm>
              <a:off x="8970362" y="170674"/>
              <a:ext cx="357859" cy="583000"/>
              <a:chOff x="8970362" y="170674"/>
              <a:chExt cx="357859" cy="583000"/>
            </a:xfrm>
            <a:solidFill>
              <a:schemeClr val="accent1"/>
            </a:solidFill>
          </p:grpSpPr>
          <p:sp>
            <p:nvSpPr>
              <p:cNvPr id="239" name="Freeform: Shape 238">
                <a:extLst>
                  <a:ext uri="{FF2B5EF4-FFF2-40B4-BE49-F238E27FC236}">
                    <a16:creationId xmlns="" xmlns:a16="http://schemas.microsoft.com/office/drawing/2014/main" id="{79822330-2A54-4807-ABBC-670ABC3F823D}"/>
                  </a:ext>
                </a:extLst>
              </p:cNvPr>
              <p:cNvSpPr/>
              <p:nvPr/>
            </p:nvSpPr>
            <p:spPr>
              <a:xfrm>
                <a:off x="9112603" y="637258"/>
                <a:ext cx="56444" cy="28222"/>
              </a:xfrm>
              <a:custGeom>
                <a:avLst/>
                <a:gdLst>
                  <a:gd name="connsiteX0" fmla="*/ 43674 w 56444"/>
                  <a:gd name="connsiteY0" fmla="*/ 564 h 28222"/>
                  <a:gd name="connsiteX1" fmla="*/ 43533 w 56444"/>
                  <a:gd name="connsiteY1" fmla="*/ 494 h 28222"/>
                  <a:gd name="connsiteX2" fmla="*/ 43392 w 56444"/>
                  <a:gd name="connsiteY2" fmla="*/ 423 h 28222"/>
                  <a:gd name="connsiteX3" fmla="*/ 43251 w 56444"/>
                  <a:gd name="connsiteY3" fmla="*/ 353 h 28222"/>
                  <a:gd name="connsiteX4" fmla="*/ 43109 w 56444"/>
                  <a:gd name="connsiteY4" fmla="*/ 282 h 28222"/>
                  <a:gd name="connsiteX5" fmla="*/ 42969 w 56444"/>
                  <a:gd name="connsiteY5" fmla="*/ 212 h 28222"/>
                  <a:gd name="connsiteX6" fmla="*/ 42898 w 56444"/>
                  <a:gd name="connsiteY6" fmla="*/ 212 h 28222"/>
                  <a:gd name="connsiteX7" fmla="*/ 42898 w 56444"/>
                  <a:gd name="connsiteY7" fmla="*/ 212 h 28222"/>
                  <a:gd name="connsiteX8" fmla="*/ 42757 w 56444"/>
                  <a:gd name="connsiteY8" fmla="*/ 141 h 28222"/>
                  <a:gd name="connsiteX9" fmla="*/ 42616 w 56444"/>
                  <a:gd name="connsiteY9" fmla="*/ 71 h 28222"/>
                  <a:gd name="connsiteX10" fmla="*/ 42475 w 56444"/>
                  <a:gd name="connsiteY10" fmla="*/ 0 h 28222"/>
                  <a:gd name="connsiteX11" fmla="*/ 42263 w 56444"/>
                  <a:gd name="connsiteY11" fmla="*/ 0 h 28222"/>
                  <a:gd name="connsiteX12" fmla="*/ 42122 w 56444"/>
                  <a:gd name="connsiteY12" fmla="*/ 0 h 28222"/>
                  <a:gd name="connsiteX13" fmla="*/ 42122 w 56444"/>
                  <a:gd name="connsiteY13" fmla="*/ 0 h 28222"/>
                  <a:gd name="connsiteX14" fmla="*/ 42051 w 56444"/>
                  <a:gd name="connsiteY14" fmla="*/ 0 h 28222"/>
                  <a:gd name="connsiteX15" fmla="*/ 41839 w 56444"/>
                  <a:gd name="connsiteY15" fmla="*/ 0 h 28222"/>
                  <a:gd name="connsiteX16" fmla="*/ 41628 w 56444"/>
                  <a:gd name="connsiteY16" fmla="*/ 0 h 28222"/>
                  <a:gd name="connsiteX17" fmla="*/ 41416 w 56444"/>
                  <a:gd name="connsiteY17" fmla="*/ 0 h 28222"/>
                  <a:gd name="connsiteX18" fmla="*/ 41416 w 56444"/>
                  <a:gd name="connsiteY18" fmla="*/ 0 h 28222"/>
                  <a:gd name="connsiteX19" fmla="*/ 41416 w 56444"/>
                  <a:gd name="connsiteY19" fmla="*/ 0 h 28222"/>
                  <a:gd name="connsiteX20" fmla="*/ 41134 w 56444"/>
                  <a:gd name="connsiteY20" fmla="*/ 71 h 28222"/>
                  <a:gd name="connsiteX21" fmla="*/ 40781 w 56444"/>
                  <a:gd name="connsiteY21" fmla="*/ 212 h 28222"/>
                  <a:gd name="connsiteX22" fmla="*/ 0 w 56444"/>
                  <a:gd name="connsiteY22" fmla="*/ 23918 h 28222"/>
                  <a:gd name="connsiteX23" fmla="*/ 635 w 56444"/>
                  <a:gd name="connsiteY23" fmla="*/ 23707 h 28222"/>
                  <a:gd name="connsiteX24" fmla="*/ 635 w 56444"/>
                  <a:gd name="connsiteY24" fmla="*/ 23707 h 28222"/>
                  <a:gd name="connsiteX25" fmla="*/ 1341 w 56444"/>
                  <a:gd name="connsiteY25" fmla="*/ 23636 h 28222"/>
                  <a:gd name="connsiteX26" fmla="*/ 1341 w 56444"/>
                  <a:gd name="connsiteY26" fmla="*/ 23636 h 28222"/>
                  <a:gd name="connsiteX27" fmla="*/ 2117 w 56444"/>
                  <a:gd name="connsiteY27" fmla="*/ 23777 h 28222"/>
                  <a:gd name="connsiteX28" fmla="*/ 2117 w 56444"/>
                  <a:gd name="connsiteY28" fmla="*/ 23777 h 28222"/>
                  <a:gd name="connsiteX29" fmla="*/ 2963 w 56444"/>
                  <a:gd name="connsiteY29" fmla="*/ 24130 h 28222"/>
                  <a:gd name="connsiteX30" fmla="*/ 19826 w 56444"/>
                  <a:gd name="connsiteY30" fmla="*/ 33867 h 28222"/>
                  <a:gd name="connsiteX31" fmla="*/ 60607 w 56444"/>
                  <a:gd name="connsiteY31" fmla="*/ 10160 h 28222"/>
                  <a:gd name="connsiteX32" fmla="*/ 43674 w 56444"/>
                  <a:gd name="connsiteY32" fmla="*/ 564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6444" h="28222">
                    <a:moveTo>
                      <a:pt x="43674" y="564"/>
                    </a:moveTo>
                    <a:cubicBezTo>
                      <a:pt x="43603" y="564"/>
                      <a:pt x="43603" y="494"/>
                      <a:pt x="43533" y="494"/>
                    </a:cubicBezTo>
                    <a:cubicBezTo>
                      <a:pt x="43462" y="494"/>
                      <a:pt x="43392" y="423"/>
                      <a:pt x="43392" y="423"/>
                    </a:cubicBezTo>
                    <a:cubicBezTo>
                      <a:pt x="43321" y="423"/>
                      <a:pt x="43251" y="353"/>
                      <a:pt x="43251" y="353"/>
                    </a:cubicBezTo>
                    <a:cubicBezTo>
                      <a:pt x="43180" y="353"/>
                      <a:pt x="43109" y="282"/>
                      <a:pt x="43109" y="282"/>
                    </a:cubicBezTo>
                    <a:cubicBezTo>
                      <a:pt x="43039" y="282"/>
                      <a:pt x="42969" y="212"/>
                      <a:pt x="42969" y="212"/>
                    </a:cubicBezTo>
                    <a:cubicBezTo>
                      <a:pt x="42969" y="212"/>
                      <a:pt x="42969" y="212"/>
                      <a:pt x="42898" y="212"/>
                    </a:cubicBezTo>
                    <a:cubicBezTo>
                      <a:pt x="42898" y="212"/>
                      <a:pt x="42898" y="212"/>
                      <a:pt x="42898" y="212"/>
                    </a:cubicBezTo>
                    <a:cubicBezTo>
                      <a:pt x="42827" y="212"/>
                      <a:pt x="42827" y="212"/>
                      <a:pt x="42757" y="141"/>
                    </a:cubicBezTo>
                    <a:cubicBezTo>
                      <a:pt x="42686" y="141"/>
                      <a:pt x="42616" y="141"/>
                      <a:pt x="42616" y="71"/>
                    </a:cubicBezTo>
                    <a:cubicBezTo>
                      <a:pt x="42545" y="71"/>
                      <a:pt x="42475" y="71"/>
                      <a:pt x="42475" y="0"/>
                    </a:cubicBezTo>
                    <a:cubicBezTo>
                      <a:pt x="42404" y="0"/>
                      <a:pt x="42333" y="0"/>
                      <a:pt x="42263" y="0"/>
                    </a:cubicBezTo>
                    <a:cubicBezTo>
                      <a:pt x="42193" y="0"/>
                      <a:pt x="42193" y="0"/>
                      <a:pt x="42122" y="0"/>
                    </a:cubicBezTo>
                    <a:cubicBezTo>
                      <a:pt x="42122" y="0"/>
                      <a:pt x="42122" y="0"/>
                      <a:pt x="42122" y="0"/>
                    </a:cubicBezTo>
                    <a:cubicBezTo>
                      <a:pt x="42122" y="0"/>
                      <a:pt x="42122" y="0"/>
                      <a:pt x="42051" y="0"/>
                    </a:cubicBezTo>
                    <a:cubicBezTo>
                      <a:pt x="41981" y="0"/>
                      <a:pt x="41910" y="0"/>
                      <a:pt x="41839" y="0"/>
                    </a:cubicBezTo>
                    <a:cubicBezTo>
                      <a:pt x="41769" y="0"/>
                      <a:pt x="41699" y="0"/>
                      <a:pt x="41628" y="0"/>
                    </a:cubicBezTo>
                    <a:cubicBezTo>
                      <a:pt x="41557" y="0"/>
                      <a:pt x="41487" y="0"/>
                      <a:pt x="41416" y="0"/>
                    </a:cubicBezTo>
                    <a:cubicBezTo>
                      <a:pt x="41416" y="0"/>
                      <a:pt x="41416" y="0"/>
                      <a:pt x="41416" y="0"/>
                    </a:cubicBezTo>
                    <a:cubicBezTo>
                      <a:pt x="41416" y="0"/>
                      <a:pt x="41416" y="0"/>
                      <a:pt x="41416" y="0"/>
                    </a:cubicBezTo>
                    <a:cubicBezTo>
                      <a:pt x="41345" y="0"/>
                      <a:pt x="41205" y="71"/>
                      <a:pt x="41134" y="71"/>
                    </a:cubicBezTo>
                    <a:cubicBezTo>
                      <a:pt x="40993" y="141"/>
                      <a:pt x="40922" y="141"/>
                      <a:pt x="40781" y="212"/>
                    </a:cubicBezTo>
                    <a:lnTo>
                      <a:pt x="0" y="23918"/>
                    </a:lnTo>
                    <a:cubicBezTo>
                      <a:pt x="212" y="23777"/>
                      <a:pt x="353" y="23707"/>
                      <a:pt x="635" y="23707"/>
                    </a:cubicBezTo>
                    <a:cubicBezTo>
                      <a:pt x="635" y="23707"/>
                      <a:pt x="635" y="23707"/>
                      <a:pt x="635" y="23707"/>
                    </a:cubicBezTo>
                    <a:cubicBezTo>
                      <a:pt x="847" y="23636"/>
                      <a:pt x="1059" y="23636"/>
                      <a:pt x="1341" y="23636"/>
                    </a:cubicBezTo>
                    <a:cubicBezTo>
                      <a:pt x="1341" y="23636"/>
                      <a:pt x="1341" y="23636"/>
                      <a:pt x="1341" y="23636"/>
                    </a:cubicBezTo>
                    <a:cubicBezTo>
                      <a:pt x="1552" y="23636"/>
                      <a:pt x="1835" y="23707"/>
                      <a:pt x="2117" y="23777"/>
                    </a:cubicBezTo>
                    <a:cubicBezTo>
                      <a:pt x="2117" y="23777"/>
                      <a:pt x="2117" y="23777"/>
                      <a:pt x="2117" y="23777"/>
                    </a:cubicBezTo>
                    <a:cubicBezTo>
                      <a:pt x="2399" y="23848"/>
                      <a:pt x="2681" y="23989"/>
                      <a:pt x="2963" y="24130"/>
                    </a:cubicBezTo>
                    <a:lnTo>
                      <a:pt x="19826" y="33867"/>
                    </a:lnTo>
                    <a:lnTo>
                      <a:pt x="60607" y="10160"/>
                    </a:lnTo>
                    <a:lnTo>
                      <a:pt x="43674" y="564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="" xmlns:a16="http://schemas.microsoft.com/office/drawing/2014/main" id="{5C891631-4169-44D2-8EC0-1A08D176DACE}"/>
                  </a:ext>
                </a:extLst>
              </p:cNvPr>
              <p:cNvSpPr/>
              <p:nvPr/>
            </p:nvSpPr>
            <p:spPr>
              <a:xfrm>
                <a:off x="9133769" y="616726"/>
                <a:ext cx="63500" cy="35278"/>
              </a:xfrm>
              <a:custGeom>
                <a:avLst/>
                <a:gdLst>
                  <a:gd name="connsiteX0" fmla="*/ 43603 w 63499"/>
                  <a:gd name="connsiteY0" fmla="*/ 564 h 35277"/>
                  <a:gd name="connsiteX1" fmla="*/ 43462 w 63499"/>
                  <a:gd name="connsiteY1" fmla="*/ 494 h 35277"/>
                  <a:gd name="connsiteX2" fmla="*/ 43321 w 63499"/>
                  <a:gd name="connsiteY2" fmla="*/ 423 h 35277"/>
                  <a:gd name="connsiteX3" fmla="*/ 43180 w 63499"/>
                  <a:gd name="connsiteY3" fmla="*/ 353 h 35277"/>
                  <a:gd name="connsiteX4" fmla="*/ 43039 w 63499"/>
                  <a:gd name="connsiteY4" fmla="*/ 282 h 35277"/>
                  <a:gd name="connsiteX5" fmla="*/ 42898 w 63499"/>
                  <a:gd name="connsiteY5" fmla="*/ 212 h 35277"/>
                  <a:gd name="connsiteX6" fmla="*/ 42898 w 63499"/>
                  <a:gd name="connsiteY6" fmla="*/ 212 h 35277"/>
                  <a:gd name="connsiteX7" fmla="*/ 42898 w 63499"/>
                  <a:gd name="connsiteY7" fmla="*/ 212 h 35277"/>
                  <a:gd name="connsiteX8" fmla="*/ 42757 w 63499"/>
                  <a:gd name="connsiteY8" fmla="*/ 141 h 35277"/>
                  <a:gd name="connsiteX9" fmla="*/ 42616 w 63499"/>
                  <a:gd name="connsiteY9" fmla="*/ 71 h 35277"/>
                  <a:gd name="connsiteX10" fmla="*/ 42475 w 63499"/>
                  <a:gd name="connsiteY10" fmla="*/ 0 h 35277"/>
                  <a:gd name="connsiteX11" fmla="*/ 42263 w 63499"/>
                  <a:gd name="connsiteY11" fmla="*/ 0 h 35277"/>
                  <a:gd name="connsiteX12" fmla="*/ 42122 w 63499"/>
                  <a:gd name="connsiteY12" fmla="*/ 0 h 35277"/>
                  <a:gd name="connsiteX13" fmla="*/ 42122 w 63499"/>
                  <a:gd name="connsiteY13" fmla="*/ 0 h 35277"/>
                  <a:gd name="connsiteX14" fmla="*/ 42051 w 63499"/>
                  <a:gd name="connsiteY14" fmla="*/ 0 h 35277"/>
                  <a:gd name="connsiteX15" fmla="*/ 41839 w 63499"/>
                  <a:gd name="connsiteY15" fmla="*/ 0 h 35277"/>
                  <a:gd name="connsiteX16" fmla="*/ 41628 w 63499"/>
                  <a:gd name="connsiteY16" fmla="*/ 0 h 35277"/>
                  <a:gd name="connsiteX17" fmla="*/ 41416 w 63499"/>
                  <a:gd name="connsiteY17" fmla="*/ 0 h 35277"/>
                  <a:gd name="connsiteX18" fmla="*/ 41416 w 63499"/>
                  <a:gd name="connsiteY18" fmla="*/ 0 h 35277"/>
                  <a:gd name="connsiteX19" fmla="*/ 41416 w 63499"/>
                  <a:gd name="connsiteY19" fmla="*/ 0 h 35277"/>
                  <a:gd name="connsiteX20" fmla="*/ 41134 w 63499"/>
                  <a:gd name="connsiteY20" fmla="*/ 71 h 35277"/>
                  <a:gd name="connsiteX21" fmla="*/ 40781 w 63499"/>
                  <a:gd name="connsiteY21" fmla="*/ 212 h 35277"/>
                  <a:gd name="connsiteX22" fmla="*/ 40781 w 63499"/>
                  <a:gd name="connsiteY22" fmla="*/ 212 h 35277"/>
                  <a:gd name="connsiteX23" fmla="*/ 0 w 63499"/>
                  <a:gd name="connsiteY23" fmla="*/ 23918 h 35277"/>
                  <a:gd name="connsiteX24" fmla="*/ 635 w 63499"/>
                  <a:gd name="connsiteY24" fmla="*/ 23707 h 35277"/>
                  <a:gd name="connsiteX25" fmla="*/ 635 w 63499"/>
                  <a:gd name="connsiteY25" fmla="*/ 23707 h 35277"/>
                  <a:gd name="connsiteX26" fmla="*/ 1341 w 63499"/>
                  <a:gd name="connsiteY26" fmla="*/ 23707 h 35277"/>
                  <a:gd name="connsiteX27" fmla="*/ 1341 w 63499"/>
                  <a:gd name="connsiteY27" fmla="*/ 23707 h 35277"/>
                  <a:gd name="connsiteX28" fmla="*/ 2117 w 63499"/>
                  <a:gd name="connsiteY28" fmla="*/ 23848 h 35277"/>
                  <a:gd name="connsiteX29" fmla="*/ 2117 w 63499"/>
                  <a:gd name="connsiteY29" fmla="*/ 23848 h 35277"/>
                  <a:gd name="connsiteX30" fmla="*/ 2963 w 63499"/>
                  <a:gd name="connsiteY30" fmla="*/ 24201 h 35277"/>
                  <a:gd name="connsiteX31" fmla="*/ 23213 w 63499"/>
                  <a:gd name="connsiteY31" fmla="*/ 35913 h 35277"/>
                  <a:gd name="connsiteX32" fmla="*/ 63994 w 63499"/>
                  <a:gd name="connsiteY32" fmla="*/ 12206 h 35277"/>
                  <a:gd name="connsiteX33" fmla="*/ 43603 w 63499"/>
                  <a:gd name="connsiteY33" fmla="*/ 564 h 35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3499" h="35277">
                    <a:moveTo>
                      <a:pt x="43603" y="564"/>
                    </a:moveTo>
                    <a:cubicBezTo>
                      <a:pt x="43533" y="564"/>
                      <a:pt x="43533" y="494"/>
                      <a:pt x="43462" y="494"/>
                    </a:cubicBezTo>
                    <a:cubicBezTo>
                      <a:pt x="43392" y="494"/>
                      <a:pt x="43321" y="423"/>
                      <a:pt x="43321" y="423"/>
                    </a:cubicBezTo>
                    <a:cubicBezTo>
                      <a:pt x="43251" y="423"/>
                      <a:pt x="43180" y="353"/>
                      <a:pt x="43180" y="353"/>
                    </a:cubicBezTo>
                    <a:cubicBezTo>
                      <a:pt x="43180" y="353"/>
                      <a:pt x="43039" y="282"/>
                      <a:pt x="43039" y="282"/>
                    </a:cubicBezTo>
                    <a:cubicBezTo>
                      <a:pt x="42969" y="282"/>
                      <a:pt x="42898" y="212"/>
                      <a:pt x="42898" y="212"/>
                    </a:cubicBezTo>
                    <a:cubicBezTo>
                      <a:pt x="42898" y="212"/>
                      <a:pt x="42898" y="212"/>
                      <a:pt x="42898" y="212"/>
                    </a:cubicBezTo>
                    <a:cubicBezTo>
                      <a:pt x="42898" y="212"/>
                      <a:pt x="42898" y="212"/>
                      <a:pt x="42898" y="212"/>
                    </a:cubicBezTo>
                    <a:cubicBezTo>
                      <a:pt x="42827" y="212"/>
                      <a:pt x="42827" y="212"/>
                      <a:pt x="42757" y="141"/>
                    </a:cubicBezTo>
                    <a:cubicBezTo>
                      <a:pt x="42686" y="141"/>
                      <a:pt x="42616" y="141"/>
                      <a:pt x="42616" y="71"/>
                    </a:cubicBezTo>
                    <a:cubicBezTo>
                      <a:pt x="42545" y="71"/>
                      <a:pt x="42475" y="71"/>
                      <a:pt x="42475" y="0"/>
                    </a:cubicBezTo>
                    <a:cubicBezTo>
                      <a:pt x="42404" y="0"/>
                      <a:pt x="42333" y="0"/>
                      <a:pt x="42263" y="0"/>
                    </a:cubicBezTo>
                    <a:cubicBezTo>
                      <a:pt x="42193" y="0"/>
                      <a:pt x="42193" y="0"/>
                      <a:pt x="42122" y="0"/>
                    </a:cubicBezTo>
                    <a:cubicBezTo>
                      <a:pt x="42122" y="0"/>
                      <a:pt x="42122" y="0"/>
                      <a:pt x="42122" y="0"/>
                    </a:cubicBezTo>
                    <a:cubicBezTo>
                      <a:pt x="42122" y="0"/>
                      <a:pt x="42122" y="0"/>
                      <a:pt x="42051" y="0"/>
                    </a:cubicBezTo>
                    <a:cubicBezTo>
                      <a:pt x="41981" y="0"/>
                      <a:pt x="41910" y="0"/>
                      <a:pt x="41839" y="0"/>
                    </a:cubicBezTo>
                    <a:cubicBezTo>
                      <a:pt x="41769" y="0"/>
                      <a:pt x="41699" y="0"/>
                      <a:pt x="41628" y="0"/>
                    </a:cubicBezTo>
                    <a:cubicBezTo>
                      <a:pt x="41557" y="0"/>
                      <a:pt x="41487" y="0"/>
                      <a:pt x="41416" y="0"/>
                    </a:cubicBezTo>
                    <a:cubicBezTo>
                      <a:pt x="41416" y="0"/>
                      <a:pt x="41416" y="0"/>
                      <a:pt x="41416" y="0"/>
                    </a:cubicBezTo>
                    <a:cubicBezTo>
                      <a:pt x="41416" y="0"/>
                      <a:pt x="41416" y="0"/>
                      <a:pt x="41416" y="0"/>
                    </a:cubicBezTo>
                    <a:cubicBezTo>
                      <a:pt x="41345" y="0"/>
                      <a:pt x="41205" y="71"/>
                      <a:pt x="41134" y="71"/>
                    </a:cubicBezTo>
                    <a:cubicBezTo>
                      <a:pt x="40993" y="141"/>
                      <a:pt x="40922" y="141"/>
                      <a:pt x="40781" y="212"/>
                    </a:cubicBezTo>
                    <a:cubicBezTo>
                      <a:pt x="40781" y="212"/>
                      <a:pt x="40781" y="212"/>
                      <a:pt x="40781" y="212"/>
                    </a:cubicBezTo>
                    <a:lnTo>
                      <a:pt x="0" y="23918"/>
                    </a:lnTo>
                    <a:cubicBezTo>
                      <a:pt x="212" y="23777"/>
                      <a:pt x="423" y="23707"/>
                      <a:pt x="635" y="23707"/>
                    </a:cubicBezTo>
                    <a:cubicBezTo>
                      <a:pt x="635" y="23707"/>
                      <a:pt x="635" y="23707"/>
                      <a:pt x="635" y="23707"/>
                    </a:cubicBezTo>
                    <a:cubicBezTo>
                      <a:pt x="847" y="23636"/>
                      <a:pt x="1059" y="23636"/>
                      <a:pt x="1341" y="23707"/>
                    </a:cubicBezTo>
                    <a:cubicBezTo>
                      <a:pt x="1341" y="23707"/>
                      <a:pt x="1341" y="23707"/>
                      <a:pt x="1341" y="23707"/>
                    </a:cubicBezTo>
                    <a:cubicBezTo>
                      <a:pt x="1552" y="23707"/>
                      <a:pt x="1835" y="23777"/>
                      <a:pt x="2117" y="23848"/>
                    </a:cubicBezTo>
                    <a:cubicBezTo>
                      <a:pt x="2117" y="23848"/>
                      <a:pt x="2117" y="23848"/>
                      <a:pt x="2117" y="23848"/>
                    </a:cubicBezTo>
                    <a:cubicBezTo>
                      <a:pt x="2399" y="23918"/>
                      <a:pt x="2681" y="24059"/>
                      <a:pt x="2963" y="24201"/>
                    </a:cubicBezTo>
                    <a:lnTo>
                      <a:pt x="23213" y="35913"/>
                    </a:lnTo>
                    <a:lnTo>
                      <a:pt x="63994" y="12206"/>
                    </a:lnTo>
                    <a:lnTo>
                      <a:pt x="43603" y="564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="" xmlns:a16="http://schemas.microsoft.com/office/drawing/2014/main" id="{61EAFB78-DCA4-4FFC-BE40-3AA616111748}"/>
                  </a:ext>
                </a:extLst>
              </p:cNvPr>
              <p:cNvSpPr/>
              <p:nvPr/>
            </p:nvSpPr>
            <p:spPr>
              <a:xfrm>
                <a:off x="9209052" y="697230"/>
                <a:ext cx="35278" cy="56444"/>
              </a:xfrm>
              <a:custGeom>
                <a:avLst/>
                <a:gdLst>
                  <a:gd name="connsiteX0" fmla="*/ 1270 w 35277"/>
                  <a:gd name="connsiteY0" fmla="*/ 23777 h 56444"/>
                  <a:gd name="connsiteX1" fmla="*/ 1200 w 35277"/>
                  <a:gd name="connsiteY1" fmla="*/ 56444 h 56444"/>
                  <a:gd name="connsiteX2" fmla="*/ 847 w 35277"/>
                  <a:gd name="connsiteY2" fmla="*/ 58067 h 56444"/>
                  <a:gd name="connsiteX3" fmla="*/ 847 w 35277"/>
                  <a:gd name="connsiteY3" fmla="*/ 58067 h 56444"/>
                  <a:gd name="connsiteX4" fmla="*/ 0 w 35277"/>
                  <a:gd name="connsiteY4" fmla="*/ 59055 h 56444"/>
                  <a:gd name="connsiteX5" fmla="*/ 0 w 35277"/>
                  <a:gd name="connsiteY5" fmla="*/ 59055 h 56444"/>
                  <a:gd name="connsiteX6" fmla="*/ 0 w 35277"/>
                  <a:gd name="connsiteY6" fmla="*/ 59055 h 56444"/>
                  <a:gd name="connsiteX7" fmla="*/ 0 w 35277"/>
                  <a:gd name="connsiteY7" fmla="*/ 59055 h 56444"/>
                  <a:gd name="connsiteX8" fmla="*/ 40781 w 35277"/>
                  <a:gd name="connsiteY8" fmla="*/ 35348 h 56444"/>
                  <a:gd name="connsiteX9" fmla="*/ 41487 w 35277"/>
                  <a:gd name="connsiteY9" fmla="*/ 34643 h 56444"/>
                  <a:gd name="connsiteX10" fmla="*/ 41628 w 35277"/>
                  <a:gd name="connsiteY10" fmla="*/ 34361 h 56444"/>
                  <a:gd name="connsiteX11" fmla="*/ 41628 w 35277"/>
                  <a:gd name="connsiteY11" fmla="*/ 34361 h 56444"/>
                  <a:gd name="connsiteX12" fmla="*/ 41628 w 35277"/>
                  <a:gd name="connsiteY12" fmla="*/ 34361 h 56444"/>
                  <a:gd name="connsiteX13" fmla="*/ 41699 w 35277"/>
                  <a:gd name="connsiteY13" fmla="*/ 34149 h 56444"/>
                  <a:gd name="connsiteX14" fmla="*/ 41769 w 35277"/>
                  <a:gd name="connsiteY14" fmla="*/ 33937 h 56444"/>
                  <a:gd name="connsiteX15" fmla="*/ 41840 w 35277"/>
                  <a:gd name="connsiteY15" fmla="*/ 33726 h 56444"/>
                  <a:gd name="connsiteX16" fmla="*/ 41910 w 35277"/>
                  <a:gd name="connsiteY16" fmla="*/ 33514 h 56444"/>
                  <a:gd name="connsiteX17" fmla="*/ 41910 w 35277"/>
                  <a:gd name="connsiteY17" fmla="*/ 33302 h 56444"/>
                  <a:gd name="connsiteX18" fmla="*/ 41910 w 35277"/>
                  <a:gd name="connsiteY18" fmla="*/ 33091 h 56444"/>
                  <a:gd name="connsiteX19" fmla="*/ 41910 w 35277"/>
                  <a:gd name="connsiteY19" fmla="*/ 32879 h 56444"/>
                  <a:gd name="connsiteX20" fmla="*/ 41910 w 35277"/>
                  <a:gd name="connsiteY20" fmla="*/ 32667 h 56444"/>
                  <a:gd name="connsiteX21" fmla="*/ 41910 w 35277"/>
                  <a:gd name="connsiteY21" fmla="*/ 32667 h 56444"/>
                  <a:gd name="connsiteX22" fmla="*/ 41981 w 35277"/>
                  <a:gd name="connsiteY22" fmla="*/ 0 h 56444"/>
                  <a:gd name="connsiteX23" fmla="*/ 1270 w 35277"/>
                  <a:gd name="connsiteY23" fmla="*/ 23777 h 5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5277" h="56444">
                    <a:moveTo>
                      <a:pt x="1270" y="23777"/>
                    </a:moveTo>
                    <a:lnTo>
                      <a:pt x="1200" y="56444"/>
                    </a:lnTo>
                    <a:cubicBezTo>
                      <a:pt x="1200" y="57079"/>
                      <a:pt x="1059" y="57644"/>
                      <a:pt x="847" y="58067"/>
                    </a:cubicBezTo>
                    <a:cubicBezTo>
                      <a:pt x="847" y="58067"/>
                      <a:pt x="847" y="58067"/>
                      <a:pt x="847" y="58067"/>
                    </a:cubicBezTo>
                    <a:cubicBezTo>
                      <a:pt x="635" y="58491"/>
                      <a:pt x="353" y="58843"/>
                      <a:pt x="0" y="59055"/>
                    </a:cubicBezTo>
                    <a:cubicBezTo>
                      <a:pt x="0" y="59055"/>
                      <a:pt x="0" y="59055"/>
                      <a:pt x="0" y="59055"/>
                    </a:cubicBezTo>
                    <a:lnTo>
                      <a:pt x="0" y="59055"/>
                    </a:lnTo>
                    <a:lnTo>
                      <a:pt x="0" y="59055"/>
                    </a:lnTo>
                    <a:lnTo>
                      <a:pt x="40781" y="35348"/>
                    </a:lnTo>
                    <a:cubicBezTo>
                      <a:pt x="41063" y="35207"/>
                      <a:pt x="41275" y="34925"/>
                      <a:pt x="41487" y="34643"/>
                    </a:cubicBezTo>
                    <a:cubicBezTo>
                      <a:pt x="41557" y="34572"/>
                      <a:pt x="41628" y="34431"/>
                      <a:pt x="41628" y="34361"/>
                    </a:cubicBezTo>
                    <a:cubicBezTo>
                      <a:pt x="41628" y="34361"/>
                      <a:pt x="41628" y="34361"/>
                      <a:pt x="41628" y="34361"/>
                    </a:cubicBezTo>
                    <a:cubicBezTo>
                      <a:pt x="41628" y="34361"/>
                      <a:pt x="41628" y="34361"/>
                      <a:pt x="41628" y="34361"/>
                    </a:cubicBezTo>
                    <a:cubicBezTo>
                      <a:pt x="41628" y="34290"/>
                      <a:pt x="41699" y="34219"/>
                      <a:pt x="41699" y="34149"/>
                    </a:cubicBezTo>
                    <a:cubicBezTo>
                      <a:pt x="41699" y="34078"/>
                      <a:pt x="41769" y="34008"/>
                      <a:pt x="41769" y="33937"/>
                    </a:cubicBezTo>
                    <a:cubicBezTo>
                      <a:pt x="41769" y="33867"/>
                      <a:pt x="41840" y="33796"/>
                      <a:pt x="41840" y="33726"/>
                    </a:cubicBezTo>
                    <a:cubicBezTo>
                      <a:pt x="41840" y="33655"/>
                      <a:pt x="41840" y="33584"/>
                      <a:pt x="41910" y="33514"/>
                    </a:cubicBezTo>
                    <a:cubicBezTo>
                      <a:pt x="41910" y="33443"/>
                      <a:pt x="41910" y="33373"/>
                      <a:pt x="41910" y="33302"/>
                    </a:cubicBezTo>
                    <a:cubicBezTo>
                      <a:pt x="41910" y="33232"/>
                      <a:pt x="41910" y="33161"/>
                      <a:pt x="41910" y="33091"/>
                    </a:cubicBezTo>
                    <a:cubicBezTo>
                      <a:pt x="41910" y="33020"/>
                      <a:pt x="41910" y="32949"/>
                      <a:pt x="41910" y="32879"/>
                    </a:cubicBezTo>
                    <a:cubicBezTo>
                      <a:pt x="41910" y="32808"/>
                      <a:pt x="41910" y="32738"/>
                      <a:pt x="41910" y="32667"/>
                    </a:cubicBezTo>
                    <a:cubicBezTo>
                      <a:pt x="41910" y="32667"/>
                      <a:pt x="41910" y="32667"/>
                      <a:pt x="41910" y="32667"/>
                    </a:cubicBezTo>
                    <a:lnTo>
                      <a:pt x="41981" y="0"/>
                    </a:lnTo>
                    <a:lnTo>
                      <a:pt x="1270" y="2377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="" xmlns:a16="http://schemas.microsoft.com/office/drawing/2014/main" id="{B25EA544-EC48-44AD-8191-06F5DE149AAC}"/>
                  </a:ext>
                </a:extLst>
              </p:cNvPr>
              <p:cNvSpPr/>
              <p:nvPr/>
            </p:nvSpPr>
            <p:spPr>
              <a:xfrm>
                <a:off x="9165025" y="619407"/>
                <a:ext cx="35278" cy="35278"/>
              </a:xfrm>
              <a:custGeom>
                <a:avLst/>
                <a:gdLst>
                  <a:gd name="connsiteX0" fmla="*/ 71 w 35277"/>
                  <a:gd name="connsiteY0" fmla="*/ 23707 h 35277"/>
                  <a:gd name="connsiteX1" fmla="*/ 0 w 35277"/>
                  <a:gd name="connsiteY1" fmla="*/ 38029 h 35277"/>
                  <a:gd name="connsiteX2" fmla="*/ 40852 w 35277"/>
                  <a:gd name="connsiteY2" fmla="*/ 14323 h 35277"/>
                  <a:gd name="connsiteX3" fmla="*/ 40852 w 35277"/>
                  <a:gd name="connsiteY3" fmla="*/ 0 h 35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35277">
                    <a:moveTo>
                      <a:pt x="71" y="23707"/>
                    </a:moveTo>
                    <a:lnTo>
                      <a:pt x="0" y="38029"/>
                    </a:lnTo>
                    <a:lnTo>
                      <a:pt x="40852" y="14323"/>
                    </a:lnTo>
                    <a:lnTo>
                      <a:pt x="40852" y="0"/>
                    </a:lnTo>
                    <a:close/>
                  </a:path>
                </a:pathLst>
              </a:custGeom>
              <a:solidFill>
                <a:srgbClr val="2B298E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="" xmlns:a16="http://schemas.microsoft.com/office/drawing/2014/main" id="{9CA45DD8-B9B3-499C-B723-B5DEAA85DE62}"/>
                  </a:ext>
                </a:extLst>
              </p:cNvPr>
              <p:cNvSpPr/>
              <p:nvPr/>
            </p:nvSpPr>
            <p:spPr>
              <a:xfrm>
                <a:off x="9189226" y="680438"/>
                <a:ext cx="56444" cy="35278"/>
              </a:xfrm>
              <a:custGeom>
                <a:avLst/>
                <a:gdLst>
                  <a:gd name="connsiteX0" fmla="*/ 19897 w 56444"/>
                  <a:gd name="connsiteY0" fmla="*/ 36548 h 35277"/>
                  <a:gd name="connsiteX1" fmla="*/ 19897 w 56444"/>
                  <a:gd name="connsiteY1" fmla="*/ 36548 h 35277"/>
                  <a:gd name="connsiteX2" fmla="*/ 20743 w 56444"/>
                  <a:gd name="connsiteY2" fmla="*/ 38594 h 35277"/>
                  <a:gd name="connsiteX3" fmla="*/ 20743 w 56444"/>
                  <a:gd name="connsiteY3" fmla="*/ 38594 h 35277"/>
                  <a:gd name="connsiteX4" fmla="*/ 21026 w 56444"/>
                  <a:gd name="connsiteY4" fmla="*/ 40640 h 35277"/>
                  <a:gd name="connsiteX5" fmla="*/ 61807 w 56444"/>
                  <a:gd name="connsiteY5" fmla="*/ 16933 h 35277"/>
                  <a:gd name="connsiteX6" fmla="*/ 61807 w 56444"/>
                  <a:gd name="connsiteY6" fmla="*/ 16722 h 35277"/>
                  <a:gd name="connsiteX7" fmla="*/ 61807 w 56444"/>
                  <a:gd name="connsiteY7" fmla="*/ 16510 h 35277"/>
                  <a:gd name="connsiteX8" fmla="*/ 61807 w 56444"/>
                  <a:gd name="connsiteY8" fmla="*/ 16298 h 35277"/>
                  <a:gd name="connsiteX9" fmla="*/ 61807 w 56444"/>
                  <a:gd name="connsiteY9" fmla="*/ 16087 h 35277"/>
                  <a:gd name="connsiteX10" fmla="*/ 61807 w 56444"/>
                  <a:gd name="connsiteY10" fmla="*/ 15875 h 35277"/>
                  <a:gd name="connsiteX11" fmla="*/ 61736 w 56444"/>
                  <a:gd name="connsiteY11" fmla="*/ 15663 h 35277"/>
                  <a:gd name="connsiteX12" fmla="*/ 61666 w 56444"/>
                  <a:gd name="connsiteY12" fmla="*/ 15452 h 35277"/>
                  <a:gd name="connsiteX13" fmla="*/ 61595 w 56444"/>
                  <a:gd name="connsiteY13" fmla="*/ 15240 h 35277"/>
                  <a:gd name="connsiteX14" fmla="*/ 61525 w 56444"/>
                  <a:gd name="connsiteY14" fmla="*/ 15028 h 35277"/>
                  <a:gd name="connsiteX15" fmla="*/ 61454 w 56444"/>
                  <a:gd name="connsiteY15" fmla="*/ 14887 h 35277"/>
                  <a:gd name="connsiteX16" fmla="*/ 61454 w 56444"/>
                  <a:gd name="connsiteY16" fmla="*/ 14887 h 35277"/>
                  <a:gd name="connsiteX17" fmla="*/ 61454 w 56444"/>
                  <a:gd name="connsiteY17" fmla="*/ 14817 h 35277"/>
                  <a:gd name="connsiteX18" fmla="*/ 61383 w 56444"/>
                  <a:gd name="connsiteY18" fmla="*/ 14605 h 35277"/>
                  <a:gd name="connsiteX19" fmla="*/ 61313 w 56444"/>
                  <a:gd name="connsiteY19" fmla="*/ 14393 h 35277"/>
                  <a:gd name="connsiteX20" fmla="*/ 61243 w 56444"/>
                  <a:gd name="connsiteY20" fmla="*/ 14182 h 35277"/>
                  <a:gd name="connsiteX21" fmla="*/ 61172 w 56444"/>
                  <a:gd name="connsiteY21" fmla="*/ 13970 h 35277"/>
                  <a:gd name="connsiteX22" fmla="*/ 61101 w 56444"/>
                  <a:gd name="connsiteY22" fmla="*/ 13758 h 35277"/>
                  <a:gd name="connsiteX23" fmla="*/ 61031 w 56444"/>
                  <a:gd name="connsiteY23" fmla="*/ 13547 h 35277"/>
                  <a:gd name="connsiteX24" fmla="*/ 60960 w 56444"/>
                  <a:gd name="connsiteY24" fmla="*/ 13335 h 35277"/>
                  <a:gd name="connsiteX25" fmla="*/ 60819 w 56444"/>
                  <a:gd name="connsiteY25" fmla="*/ 13053 h 35277"/>
                  <a:gd name="connsiteX26" fmla="*/ 60678 w 56444"/>
                  <a:gd name="connsiteY26" fmla="*/ 12771 h 35277"/>
                  <a:gd name="connsiteX27" fmla="*/ 60678 w 56444"/>
                  <a:gd name="connsiteY27" fmla="*/ 12771 h 35277"/>
                  <a:gd name="connsiteX28" fmla="*/ 60607 w 56444"/>
                  <a:gd name="connsiteY28" fmla="*/ 12700 h 35277"/>
                  <a:gd name="connsiteX29" fmla="*/ 60325 w 56444"/>
                  <a:gd name="connsiteY29" fmla="*/ 12206 h 35277"/>
                  <a:gd name="connsiteX30" fmla="*/ 60043 w 56444"/>
                  <a:gd name="connsiteY30" fmla="*/ 11853 h 35277"/>
                  <a:gd name="connsiteX31" fmla="*/ 59831 w 56444"/>
                  <a:gd name="connsiteY31" fmla="*/ 11642 h 35277"/>
                  <a:gd name="connsiteX32" fmla="*/ 59690 w 56444"/>
                  <a:gd name="connsiteY32" fmla="*/ 11430 h 35277"/>
                  <a:gd name="connsiteX33" fmla="*/ 59549 w 56444"/>
                  <a:gd name="connsiteY33" fmla="*/ 11218 h 35277"/>
                  <a:gd name="connsiteX34" fmla="*/ 59408 w 56444"/>
                  <a:gd name="connsiteY34" fmla="*/ 11077 h 35277"/>
                  <a:gd name="connsiteX35" fmla="*/ 59408 w 56444"/>
                  <a:gd name="connsiteY35" fmla="*/ 11007 h 35277"/>
                  <a:gd name="connsiteX36" fmla="*/ 59408 w 56444"/>
                  <a:gd name="connsiteY36" fmla="*/ 11007 h 35277"/>
                  <a:gd name="connsiteX37" fmla="*/ 59267 w 56444"/>
                  <a:gd name="connsiteY37" fmla="*/ 10866 h 35277"/>
                  <a:gd name="connsiteX38" fmla="*/ 59126 w 56444"/>
                  <a:gd name="connsiteY38" fmla="*/ 10724 h 35277"/>
                  <a:gd name="connsiteX39" fmla="*/ 58914 w 56444"/>
                  <a:gd name="connsiteY39" fmla="*/ 10583 h 35277"/>
                  <a:gd name="connsiteX40" fmla="*/ 58702 w 56444"/>
                  <a:gd name="connsiteY40" fmla="*/ 10442 h 35277"/>
                  <a:gd name="connsiteX41" fmla="*/ 58491 w 56444"/>
                  <a:gd name="connsiteY41" fmla="*/ 10301 h 35277"/>
                  <a:gd name="connsiteX42" fmla="*/ 58279 w 56444"/>
                  <a:gd name="connsiteY42" fmla="*/ 10160 h 35277"/>
                  <a:gd name="connsiteX43" fmla="*/ 58068 w 56444"/>
                  <a:gd name="connsiteY43" fmla="*/ 10019 h 35277"/>
                  <a:gd name="connsiteX44" fmla="*/ 57856 w 56444"/>
                  <a:gd name="connsiteY44" fmla="*/ 9878 h 35277"/>
                  <a:gd name="connsiteX45" fmla="*/ 57715 w 56444"/>
                  <a:gd name="connsiteY45" fmla="*/ 9737 h 35277"/>
                  <a:gd name="connsiteX46" fmla="*/ 57644 w 56444"/>
                  <a:gd name="connsiteY46" fmla="*/ 9737 h 35277"/>
                  <a:gd name="connsiteX47" fmla="*/ 40781 w 56444"/>
                  <a:gd name="connsiteY47" fmla="*/ 0 h 35277"/>
                  <a:gd name="connsiteX48" fmla="*/ 0 w 56444"/>
                  <a:gd name="connsiteY48" fmla="*/ 23707 h 35277"/>
                  <a:gd name="connsiteX49" fmla="*/ 16863 w 56444"/>
                  <a:gd name="connsiteY49" fmla="*/ 33443 h 35277"/>
                  <a:gd name="connsiteX50" fmla="*/ 18486 w 56444"/>
                  <a:gd name="connsiteY50" fmla="*/ 34713 h 35277"/>
                  <a:gd name="connsiteX51" fmla="*/ 18486 w 56444"/>
                  <a:gd name="connsiteY51" fmla="*/ 34713 h 35277"/>
                  <a:gd name="connsiteX52" fmla="*/ 19897 w 56444"/>
                  <a:gd name="connsiteY52" fmla="*/ 36548 h 35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444" h="35277">
                    <a:moveTo>
                      <a:pt x="19897" y="36548"/>
                    </a:moveTo>
                    <a:cubicBezTo>
                      <a:pt x="19897" y="36548"/>
                      <a:pt x="19897" y="36548"/>
                      <a:pt x="19897" y="36548"/>
                    </a:cubicBezTo>
                    <a:cubicBezTo>
                      <a:pt x="20250" y="37183"/>
                      <a:pt x="20603" y="37888"/>
                      <a:pt x="20743" y="38594"/>
                    </a:cubicBezTo>
                    <a:cubicBezTo>
                      <a:pt x="20743" y="38594"/>
                      <a:pt x="20743" y="38594"/>
                      <a:pt x="20743" y="38594"/>
                    </a:cubicBezTo>
                    <a:cubicBezTo>
                      <a:pt x="20955" y="39299"/>
                      <a:pt x="21026" y="39934"/>
                      <a:pt x="21026" y="40640"/>
                    </a:cubicBezTo>
                    <a:lnTo>
                      <a:pt x="61807" y="16933"/>
                    </a:lnTo>
                    <a:cubicBezTo>
                      <a:pt x="61807" y="16863"/>
                      <a:pt x="61807" y="16792"/>
                      <a:pt x="61807" y="16722"/>
                    </a:cubicBezTo>
                    <a:cubicBezTo>
                      <a:pt x="61807" y="16651"/>
                      <a:pt x="61807" y="16581"/>
                      <a:pt x="61807" y="16510"/>
                    </a:cubicBezTo>
                    <a:cubicBezTo>
                      <a:pt x="61807" y="16439"/>
                      <a:pt x="61807" y="16369"/>
                      <a:pt x="61807" y="16298"/>
                    </a:cubicBezTo>
                    <a:cubicBezTo>
                      <a:pt x="61807" y="16228"/>
                      <a:pt x="61807" y="16157"/>
                      <a:pt x="61807" y="16087"/>
                    </a:cubicBezTo>
                    <a:cubicBezTo>
                      <a:pt x="61807" y="16016"/>
                      <a:pt x="61807" y="15946"/>
                      <a:pt x="61807" y="15875"/>
                    </a:cubicBezTo>
                    <a:cubicBezTo>
                      <a:pt x="61807" y="15804"/>
                      <a:pt x="61807" y="15734"/>
                      <a:pt x="61736" y="15663"/>
                    </a:cubicBezTo>
                    <a:cubicBezTo>
                      <a:pt x="61736" y="15593"/>
                      <a:pt x="61736" y="15522"/>
                      <a:pt x="61666" y="15452"/>
                    </a:cubicBezTo>
                    <a:cubicBezTo>
                      <a:pt x="61666" y="15381"/>
                      <a:pt x="61666" y="15311"/>
                      <a:pt x="61595" y="15240"/>
                    </a:cubicBezTo>
                    <a:cubicBezTo>
                      <a:pt x="61595" y="15169"/>
                      <a:pt x="61525" y="15099"/>
                      <a:pt x="61525" y="15028"/>
                    </a:cubicBezTo>
                    <a:cubicBezTo>
                      <a:pt x="61525" y="14958"/>
                      <a:pt x="61525" y="14887"/>
                      <a:pt x="61454" y="14887"/>
                    </a:cubicBezTo>
                    <a:cubicBezTo>
                      <a:pt x="61454" y="14887"/>
                      <a:pt x="61454" y="14887"/>
                      <a:pt x="61454" y="14887"/>
                    </a:cubicBezTo>
                    <a:cubicBezTo>
                      <a:pt x="61454" y="14887"/>
                      <a:pt x="61454" y="14887"/>
                      <a:pt x="61454" y="14817"/>
                    </a:cubicBezTo>
                    <a:cubicBezTo>
                      <a:pt x="61454" y="14746"/>
                      <a:pt x="61383" y="14676"/>
                      <a:pt x="61383" y="14605"/>
                    </a:cubicBezTo>
                    <a:cubicBezTo>
                      <a:pt x="61383" y="14534"/>
                      <a:pt x="61313" y="14464"/>
                      <a:pt x="61313" y="14393"/>
                    </a:cubicBezTo>
                    <a:cubicBezTo>
                      <a:pt x="61313" y="14323"/>
                      <a:pt x="61243" y="14252"/>
                      <a:pt x="61243" y="14182"/>
                    </a:cubicBezTo>
                    <a:cubicBezTo>
                      <a:pt x="61243" y="14111"/>
                      <a:pt x="61172" y="14041"/>
                      <a:pt x="61172" y="13970"/>
                    </a:cubicBezTo>
                    <a:cubicBezTo>
                      <a:pt x="61172" y="13899"/>
                      <a:pt x="61101" y="13829"/>
                      <a:pt x="61101" y="13758"/>
                    </a:cubicBezTo>
                    <a:cubicBezTo>
                      <a:pt x="61101" y="13688"/>
                      <a:pt x="61031" y="13617"/>
                      <a:pt x="61031" y="13547"/>
                    </a:cubicBezTo>
                    <a:cubicBezTo>
                      <a:pt x="61031" y="13476"/>
                      <a:pt x="60960" y="13406"/>
                      <a:pt x="60960" y="13335"/>
                    </a:cubicBezTo>
                    <a:cubicBezTo>
                      <a:pt x="60889" y="13264"/>
                      <a:pt x="60889" y="13194"/>
                      <a:pt x="60819" y="13053"/>
                    </a:cubicBezTo>
                    <a:cubicBezTo>
                      <a:pt x="60749" y="12982"/>
                      <a:pt x="60749" y="12912"/>
                      <a:pt x="60678" y="12771"/>
                    </a:cubicBezTo>
                    <a:cubicBezTo>
                      <a:pt x="60678" y="12771"/>
                      <a:pt x="60678" y="12771"/>
                      <a:pt x="60678" y="12771"/>
                    </a:cubicBezTo>
                    <a:cubicBezTo>
                      <a:pt x="60678" y="12771"/>
                      <a:pt x="60678" y="12700"/>
                      <a:pt x="60607" y="12700"/>
                    </a:cubicBezTo>
                    <a:cubicBezTo>
                      <a:pt x="60537" y="12559"/>
                      <a:pt x="60396" y="12418"/>
                      <a:pt x="60325" y="12206"/>
                    </a:cubicBezTo>
                    <a:cubicBezTo>
                      <a:pt x="60255" y="12065"/>
                      <a:pt x="60184" y="11924"/>
                      <a:pt x="60043" y="11853"/>
                    </a:cubicBezTo>
                    <a:cubicBezTo>
                      <a:pt x="59972" y="11783"/>
                      <a:pt x="59902" y="11712"/>
                      <a:pt x="59831" y="11642"/>
                    </a:cubicBezTo>
                    <a:cubicBezTo>
                      <a:pt x="59761" y="11571"/>
                      <a:pt x="59761" y="11501"/>
                      <a:pt x="59690" y="11430"/>
                    </a:cubicBezTo>
                    <a:cubicBezTo>
                      <a:pt x="59620" y="11359"/>
                      <a:pt x="59620" y="11289"/>
                      <a:pt x="59549" y="11218"/>
                    </a:cubicBezTo>
                    <a:cubicBezTo>
                      <a:pt x="59479" y="11148"/>
                      <a:pt x="59479" y="11077"/>
                      <a:pt x="59408" y="11077"/>
                    </a:cubicBezTo>
                    <a:cubicBezTo>
                      <a:pt x="59408" y="11077"/>
                      <a:pt x="59408" y="11077"/>
                      <a:pt x="59408" y="11007"/>
                    </a:cubicBezTo>
                    <a:cubicBezTo>
                      <a:pt x="59408" y="11007"/>
                      <a:pt x="59408" y="11007"/>
                      <a:pt x="59408" y="11007"/>
                    </a:cubicBezTo>
                    <a:cubicBezTo>
                      <a:pt x="59337" y="10936"/>
                      <a:pt x="59337" y="10936"/>
                      <a:pt x="59267" y="10866"/>
                    </a:cubicBezTo>
                    <a:cubicBezTo>
                      <a:pt x="59196" y="10795"/>
                      <a:pt x="59126" y="10724"/>
                      <a:pt x="59126" y="10724"/>
                    </a:cubicBezTo>
                    <a:cubicBezTo>
                      <a:pt x="59055" y="10654"/>
                      <a:pt x="58985" y="10583"/>
                      <a:pt x="58914" y="10583"/>
                    </a:cubicBezTo>
                    <a:cubicBezTo>
                      <a:pt x="58844" y="10513"/>
                      <a:pt x="58773" y="10442"/>
                      <a:pt x="58702" y="10442"/>
                    </a:cubicBezTo>
                    <a:cubicBezTo>
                      <a:pt x="58632" y="10372"/>
                      <a:pt x="58561" y="10372"/>
                      <a:pt x="58491" y="10301"/>
                    </a:cubicBezTo>
                    <a:cubicBezTo>
                      <a:pt x="58420" y="10231"/>
                      <a:pt x="58350" y="10231"/>
                      <a:pt x="58279" y="10160"/>
                    </a:cubicBezTo>
                    <a:cubicBezTo>
                      <a:pt x="58208" y="10089"/>
                      <a:pt x="58138" y="10089"/>
                      <a:pt x="58068" y="10019"/>
                    </a:cubicBezTo>
                    <a:cubicBezTo>
                      <a:pt x="57997" y="9948"/>
                      <a:pt x="57926" y="9948"/>
                      <a:pt x="57856" y="9878"/>
                    </a:cubicBezTo>
                    <a:cubicBezTo>
                      <a:pt x="57785" y="9807"/>
                      <a:pt x="57715" y="9807"/>
                      <a:pt x="57715" y="9737"/>
                    </a:cubicBezTo>
                    <a:cubicBezTo>
                      <a:pt x="57715" y="9737"/>
                      <a:pt x="57715" y="9737"/>
                      <a:pt x="57644" y="9737"/>
                    </a:cubicBezTo>
                    <a:lnTo>
                      <a:pt x="40781" y="0"/>
                    </a:lnTo>
                    <a:lnTo>
                      <a:pt x="0" y="23707"/>
                    </a:lnTo>
                    <a:lnTo>
                      <a:pt x="16863" y="33443"/>
                    </a:lnTo>
                    <a:cubicBezTo>
                      <a:pt x="17427" y="33796"/>
                      <a:pt x="17992" y="34219"/>
                      <a:pt x="18486" y="34713"/>
                    </a:cubicBezTo>
                    <a:cubicBezTo>
                      <a:pt x="18486" y="34713"/>
                      <a:pt x="18486" y="34713"/>
                      <a:pt x="18486" y="34713"/>
                    </a:cubicBezTo>
                    <a:cubicBezTo>
                      <a:pt x="19050" y="35348"/>
                      <a:pt x="19544" y="35913"/>
                      <a:pt x="19897" y="36548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="" xmlns:a16="http://schemas.microsoft.com/office/drawing/2014/main" id="{BFE9EC3D-2DA5-40C6-A03E-749779F22D58}"/>
                  </a:ext>
                </a:extLst>
              </p:cNvPr>
              <p:cNvSpPr/>
              <p:nvPr/>
            </p:nvSpPr>
            <p:spPr>
              <a:xfrm>
                <a:off x="9189367" y="652498"/>
                <a:ext cx="35278" cy="49389"/>
              </a:xfrm>
              <a:custGeom>
                <a:avLst/>
                <a:gdLst>
                  <a:gd name="connsiteX0" fmla="*/ 71 w 35277"/>
                  <a:gd name="connsiteY0" fmla="*/ 23707 h 49388"/>
                  <a:gd name="connsiteX1" fmla="*/ 0 w 35277"/>
                  <a:gd name="connsiteY1" fmla="*/ 51717 h 49388"/>
                  <a:gd name="connsiteX2" fmla="*/ 40781 w 35277"/>
                  <a:gd name="connsiteY2" fmla="*/ 28011 h 49388"/>
                  <a:gd name="connsiteX3" fmla="*/ 40852 w 35277"/>
                  <a:gd name="connsiteY3" fmla="*/ 0 h 49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49388">
                    <a:moveTo>
                      <a:pt x="71" y="23707"/>
                    </a:moveTo>
                    <a:lnTo>
                      <a:pt x="0" y="51717"/>
                    </a:lnTo>
                    <a:lnTo>
                      <a:pt x="40781" y="28011"/>
                    </a:lnTo>
                    <a:lnTo>
                      <a:pt x="40852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="" xmlns:a16="http://schemas.microsoft.com/office/drawing/2014/main" id="{D5625E60-7653-4800-89AA-EA36CD9A7AAC}"/>
                  </a:ext>
                </a:extLst>
              </p:cNvPr>
              <p:cNvSpPr/>
              <p:nvPr/>
            </p:nvSpPr>
            <p:spPr>
              <a:xfrm>
                <a:off x="9164884" y="633589"/>
                <a:ext cx="63500" cy="42333"/>
              </a:xfrm>
              <a:custGeom>
                <a:avLst/>
                <a:gdLst>
                  <a:gd name="connsiteX0" fmla="*/ 23354 w 63499"/>
                  <a:gd name="connsiteY0" fmla="*/ 38594 h 42333"/>
                  <a:gd name="connsiteX1" fmla="*/ 23354 w 63499"/>
                  <a:gd name="connsiteY1" fmla="*/ 38594 h 42333"/>
                  <a:gd name="connsiteX2" fmla="*/ 24201 w 63499"/>
                  <a:gd name="connsiteY2" fmla="*/ 40569 h 42333"/>
                  <a:gd name="connsiteX3" fmla="*/ 24201 w 63499"/>
                  <a:gd name="connsiteY3" fmla="*/ 40569 h 42333"/>
                  <a:gd name="connsiteX4" fmla="*/ 24483 w 63499"/>
                  <a:gd name="connsiteY4" fmla="*/ 42616 h 42333"/>
                  <a:gd name="connsiteX5" fmla="*/ 65264 w 63499"/>
                  <a:gd name="connsiteY5" fmla="*/ 18909 h 42333"/>
                  <a:gd name="connsiteX6" fmla="*/ 65264 w 63499"/>
                  <a:gd name="connsiteY6" fmla="*/ 18697 h 42333"/>
                  <a:gd name="connsiteX7" fmla="*/ 65264 w 63499"/>
                  <a:gd name="connsiteY7" fmla="*/ 18486 h 42333"/>
                  <a:gd name="connsiteX8" fmla="*/ 65264 w 63499"/>
                  <a:gd name="connsiteY8" fmla="*/ 18274 h 42333"/>
                  <a:gd name="connsiteX9" fmla="*/ 65264 w 63499"/>
                  <a:gd name="connsiteY9" fmla="*/ 18062 h 42333"/>
                  <a:gd name="connsiteX10" fmla="*/ 65264 w 63499"/>
                  <a:gd name="connsiteY10" fmla="*/ 17851 h 42333"/>
                  <a:gd name="connsiteX11" fmla="*/ 65193 w 63499"/>
                  <a:gd name="connsiteY11" fmla="*/ 17639 h 42333"/>
                  <a:gd name="connsiteX12" fmla="*/ 65123 w 63499"/>
                  <a:gd name="connsiteY12" fmla="*/ 17427 h 42333"/>
                  <a:gd name="connsiteX13" fmla="*/ 65052 w 63499"/>
                  <a:gd name="connsiteY13" fmla="*/ 17216 h 42333"/>
                  <a:gd name="connsiteX14" fmla="*/ 64981 w 63499"/>
                  <a:gd name="connsiteY14" fmla="*/ 17004 h 42333"/>
                  <a:gd name="connsiteX15" fmla="*/ 64911 w 63499"/>
                  <a:gd name="connsiteY15" fmla="*/ 16863 h 42333"/>
                  <a:gd name="connsiteX16" fmla="*/ 64911 w 63499"/>
                  <a:gd name="connsiteY16" fmla="*/ 16863 h 42333"/>
                  <a:gd name="connsiteX17" fmla="*/ 64911 w 63499"/>
                  <a:gd name="connsiteY17" fmla="*/ 16792 h 42333"/>
                  <a:gd name="connsiteX18" fmla="*/ 64841 w 63499"/>
                  <a:gd name="connsiteY18" fmla="*/ 16581 h 42333"/>
                  <a:gd name="connsiteX19" fmla="*/ 64770 w 63499"/>
                  <a:gd name="connsiteY19" fmla="*/ 16369 h 42333"/>
                  <a:gd name="connsiteX20" fmla="*/ 64699 w 63499"/>
                  <a:gd name="connsiteY20" fmla="*/ 16157 h 42333"/>
                  <a:gd name="connsiteX21" fmla="*/ 64629 w 63499"/>
                  <a:gd name="connsiteY21" fmla="*/ 15946 h 42333"/>
                  <a:gd name="connsiteX22" fmla="*/ 64558 w 63499"/>
                  <a:gd name="connsiteY22" fmla="*/ 15734 h 42333"/>
                  <a:gd name="connsiteX23" fmla="*/ 64487 w 63499"/>
                  <a:gd name="connsiteY23" fmla="*/ 15522 h 42333"/>
                  <a:gd name="connsiteX24" fmla="*/ 64417 w 63499"/>
                  <a:gd name="connsiteY24" fmla="*/ 15311 h 42333"/>
                  <a:gd name="connsiteX25" fmla="*/ 64276 w 63499"/>
                  <a:gd name="connsiteY25" fmla="*/ 15099 h 42333"/>
                  <a:gd name="connsiteX26" fmla="*/ 64135 w 63499"/>
                  <a:gd name="connsiteY26" fmla="*/ 14817 h 42333"/>
                  <a:gd name="connsiteX27" fmla="*/ 64135 w 63499"/>
                  <a:gd name="connsiteY27" fmla="*/ 14817 h 42333"/>
                  <a:gd name="connsiteX28" fmla="*/ 64135 w 63499"/>
                  <a:gd name="connsiteY28" fmla="*/ 14746 h 42333"/>
                  <a:gd name="connsiteX29" fmla="*/ 63853 w 63499"/>
                  <a:gd name="connsiteY29" fmla="*/ 14252 h 42333"/>
                  <a:gd name="connsiteX30" fmla="*/ 63570 w 63499"/>
                  <a:gd name="connsiteY30" fmla="*/ 13899 h 42333"/>
                  <a:gd name="connsiteX31" fmla="*/ 63359 w 63499"/>
                  <a:gd name="connsiteY31" fmla="*/ 13688 h 42333"/>
                  <a:gd name="connsiteX32" fmla="*/ 63218 w 63499"/>
                  <a:gd name="connsiteY32" fmla="*/ 13476 h 42333"/>
                  <a:gd name="connsiteX33" fmla="*/ 63077 w 63499"/>
                  <a:gd name="connsiteY33" fmla="*/ 13264 h 42333"/>
                  <a:gd name="connsiteX34" fmla="*/ 62935 w 63499"/>
                  <a:gd name="connsiteY34" fmla="*/ 13053 h 42333"/>
                  <a:gd name="connsiteX35" fmla="*/ 62865 w 63499"/>
                  <a:gd name="connsiteY35" fmla="*/ 12982 h 42333"/>
                  <a:gd name="connsiteX36" fmla="*/ 62865 w 63499"/>
                  <a:gd name="connsiteY36" fmla="*/ 12982 h 42333"/>
                  <a:gd name="connsiteX37" fmla="*/ 62724 w 63499"/>
                  <a:gd name="connsiteY37" fmla="*/ 12841 h 42333"/>
                  <a:gd name="connsiteX38" fmla="*/ 62583 w 63499"/>
                  <a:gd name="connsiteY38" fmla="*/ 12700 h 42333"/>
                  <a:gd name="connsiteX39" fmla="*/ 62371 w 63499"/>
                  <a:gd name="connsiteY39" fmla="*/ 12559 h 42333"/>
                  <a:gd name="connsiteX40" fmla="*/ 62159 w 63499"/>
                  <a:gd name="connsiteY40" fmla="*/ 12418 h 42333"/>
                  <a:gd name="connsiteX41" fmla="*/ 61948 w 63499"/>
                  <a:gd name="connsiteY41" fmla="*/ 12277 h 42333"/>
                  <a:gd name="connsiteX42" fmla="*/ 61736 w 63499"/>
                  <a:gd name="connsiteY42" fmla="*/ 12136 h 42333"/>
                  <a:gd name="connsiteX43" fmla="*/ 61524 w 63499"/>
                  <a:gd name="connsiteY43" fmla="*/ 11994 h 42333"/>
                  <a:gd name="connsiteX44" fmla="*/ 61313 w 63499"/>
                  <a:gd name="connsiteY44" fmla="*/ 11853 h 42333"/>
                  <a:gd name="connsiteX45" fmla="*/ 61101 w 63499"/>
                  <a:gd name="connsiteY45" fmla="*/ 11712 h 42333"/>
                  <a:gd name="connsiteX46" fmla="*/ 61030 w 63499"/>
                  <a:gd name="connsiteY46" fmla="*/ 11712 h 42333"/>
                  <a:gd name="connsiteX47" fmla="*/ 40781 w 63499"/>
                  <a:gd name="connsiteY47" fmla="*/ 0 h 42333"/>
                  <a:gd name="connsiteX48" fmla="*/ 0 w 63499"/>
                  <a:gd name="connsiteY48" fmla="*/ 23707 h 42333"/>
                  <a:gd name="connsiteX49" fmla="*/ 20249 w 63499"/>
                  <a:gd name="connsiteY49" fmla="*/ 35419 h 42333"/>
                  <a:gd name="connsiteX50" fmla="*/ 21872 w 63499"/>
                  <a:gd name="connsiteY50" fmla="*/ 36689 h 42333"/>
                  <a:gd name="connsiteX51" fmla="*/ 21872 w 63499"/>
                  <a:gd name="connsiteY51" fmla="*/ 36689 h 42333"/>
                  <a:gd name="connsiteX52" fmla="*/ 23354 w 63499"/>
                  <a:gd name="connsiteY52" fmla="*/ 38594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3499" h="42333">
                    <a:moveTo>
                      <a:pt x="23354" y="38594"/>
                    </a:moveTo>
                    <a:cubicBezTo>
                      <a:pt x="23354" y="38664"/>
                      <a:pt x="23354" y="38664"/>
                      <a:pt x="23354" y="38594"/>
                    </a:cubicBezTo>
                    <a:cubicBezTo>
                      <a:pt x="23707" y="39229"/>
                      <a:pt x="24059" y="39934"/>
                      <a:pt x="24201" y="40569"/>
                    </a:cubicBezTo>
                    <a:cubicBezTo>
                      <a:pt x="24201" y="40569"/>
                      <a:pt x="24201" y="40569"/>
                      <a:pt x="24201" y="40569"/>
                    </a:cubicBezTo>
                    <a:cubicBezTo>
                      <a:pt x="24412" y="41275"/>
                      <a:pt x="24483" y="41910"/>
                      <a:pt x="24483" y="42616"/>
                    </a:cubicBezTo>
                    <a:lnTo>
                      <a:pt x="65264" y="18909"/>
                    </a:lnTo>
                    <a:cubicBezTo>
                      <a:pt x="65264" y="18838"/>
                      <a:pt x="65264" y="18768"/>
                      <a:pt x="65264" y="18697"/>
                    </a:cubicBezTo>
                    <a:cubicBezTo>
                      <a:pt x="65264" y="18627"/>
                      <a:pt x="65264" y="18556"/>
                      <a:pt x="65264" y="18486"/>
                    </a:cubicBezTo>
                    <a:cubicBezTo>
                      <a:pt x="65264" y="18415"/>
                      <a:pt x="65264" y="18344"/>
                      <a:pt x="65264" y="18274"/>
                    </a:cubicBezTo>
                    <a:cubicBezTo>
                      <a:pt x="65264" y="18203"/>
                      <a:pt x="65264" y="18133"/>
                      <a:pt x="65264" y="18062"/>
                    </a:cubicBezTo>
                    <a:cubicBezTo>
                      <a:pt x="65264" y="17992"/>
                      <a:pt x="65264" y="17921"/>
                      <a:pt x="65264" y="17851"/>
                    </a:cubicBezTo>
                    <a:cubicBezTo>
                      <a:pt x="65264" y="17780"/>
                      <a:pt x="65264" y="17709"/>
                      <a:pt x="65193" y="17639"/>
                    </a:cubicBezTo>
                    <a:cubicBezTo>
                      <a:pt x="65193" y="17568"/>
                      <a:pt x="65193" y="17498"/>
                      <a:pt x="65123" y="17427"/>
                    </a:cubicBezTo>
                    <a:cubicBezTo>
                      <a:pt x="65123" y="17357"/>
                      <a:pt x="65123" y="17286"/>
                      <a:pt x="65052" y="17216"/>
                    </a:cubicBezTo>
                    <a:cubicBezTo>
                      <a:pt x="65052" y="17145"/>
                      <a:pt x="64981" y="17074"/>
                      <a:pt x="64981" y="17004"/>
                    </a:cubicBezTo>
                    <a:cubicBezTo>
                      <a:pt x="64981" y="16933"/>
                      <a:pt x="64981" y="16863"/>
                      <a:pt x="64911" y="16863"/>
                    </a:cubicBezTo>
                    <a:cubicBezTo>
                      <a:pt x="64911" y="16863"/>
                      <a:pt x="64911" y="16863"/>
                      <a:pt x="64911" y="16863"/>
                    </a:cubicBezTo>
                    <a:cubicBezTo>
                      <a:pt x="64911" y="16863"/>
                      <a:pt x="64911" y="16863"/>
                      <a:pt x="64911" y="16792"/>
                    </a:cubicBezTo>
                    <a:cubicBezTo>
                      <a:pt x="64911" y="16722"/>
                      <a:pt x="64841" y="16651"/>
                      <a:pt x="64841" y="16581"/>
                    </a:cubicBezTo>
                    <a:cubicBezTo>
                      <a:pt x="64841" y="16510"/>
                      <a:pt x="64770" y="16439"/>
                      <a:pt x="64770" y="16369"/>
                    </a:cubicBezTo>
                    <a:cubicBezTo>
                      <a:pt x="64770" y="16298"/>
                      <a:pt x="64699" y="16228"/>
                      <a:pt x="64699" y="16157"/>
                    </a:cubicBezTo>
                    <a:cubicBezTo>
                      <a:pt x="64699" y="16087"/>
                      <a:pt x="64629" y="16016"/>
                      <a:pt x="64629" y="15946"/>
                    </a:cubicBezTo>
                    <a:cubicBezTo>
                      <a:pt x="64629" y="15875"/>
                      <a:pt x="64558" y="15804"/>
                      <a:pt x="64558" y="15734"/>
                    </a:cubicBezTo>
                    <a:cubicBezTo>
                      <a:pt x="64558" y="15663"/>
                      <a:pt x="64487" y="15593"/>
                      <a:pt x="64487" y="15522"/>
                    </a:cubicBezTo>
                    <a:cubicBezTo>
                      <a:pt x="64487" y="15452"/>
                      <a:pt x="64417" y="15381"/>
                      <a:pt x="64417" y="15311"/>
                    </a:cubicBezTo>
                    <a:cubicBezTo>
                      <a:pt x="64347" y="15240"/>
                      <a:pt x="64347" y="15169"/>
                      <a:pt x="64276" y="15099"/>
                    </a:cubicBezTo>
                    <a:cubicBezTo>
                      <a:pt x="64205" y="15028"/>
                      <a:pt x="64205" y="14887"/>
                      <a:pt x="64135" y="14817"/>
                    </a:cubicBezTo>
                    <a:cubicBezTo>
                      <a:pt x="64135" y="14817"/>
                      <a:pt x="64135" y="14817"/>
                      <a:pt x="64135" y="14817"/>
                    </a:cubicBezTo>
                    <a:cubicBezTo>
                      <a:pt x="64135" y="14817"/>
                      <a:pt x="64135" y="14817"/>
                      <a:pt x="64135" y="14746"/>
                    </a:cubicBezTo>
                    <a:cubicBezTo>
                      <a:pt x="64064" y="14605"/>
                      <a:pt x="63923" y="14393"/>
                      <a:pt x="63853" y="14252"/>
                    </a:cubicBezTo>
                    <a:cubicBezTo>
                      <a:pt x="63782" y="14111"/>
                      <a:pt x="63711" y="14041"/>
                      <a:pt x="63570" y="13899"/>
                    </a:cubicBezTo>
                    <a:cubicBezTo>
                      <a:pt x="63500" y="13829"/>
                      <a:pt x="63429" y="13758"/>
                      <a:pt x="63359" y="13688"/>
                    </a:cubicBezTo>
                    <a:cubicBezTo>
                      <a:pt x="63288" y="13617"/>
                      <a:pt x="63288" y="13547"/>
                      <a:pt x="63218" y="13476"/>
                    </a:cubicBezTo>
                    <a:cubicBezTo>
                      <a:pt x="63147" y="13406"/>
                      <a:pt x="63147" y="13335"/>
                      <a:pt x="63077" y="13264"/>
                    </a:cubicBezTo>
                    <a:cubicBezTo>
                      <a:pt x="63006" y="13194"/>
                      <a:pt x="62935" y="13123"/>
                      <a:pt x="62935" y="13053"/>
                    </a:cubicBezTo>
                    <a:cubicBezTo>
                      <a:pt x="62935" y="13053"/>
                      <a:pt x="62935" y="13053"/>
                      <a:pt x="62865" y="12982"/>
                    </a:cubicBezTo>
                    <a:cubicBezTo>
                      <a:pt x="62865" y="12982"/>
                      <a:pt x="62865" y="12982"/>
                      <a:pt x="62865" y="12982"/>
                    </a:cubicBezTo>
                    <a:cubicBezTo>
                      <a:pt x="62794" y="12912"/>
                      <a:pt x="62794" y="12912"/>
                      <a:pt x="62724" y="12841"/>
                    </a:cubicBezTo>
                    <a:cubicBezTo>
                      <a:pt x="62653" y="12771"/>
                      <a:pt x="62583" y="12700"/>
                      <a:pt x="62583" y="12700"/>
                    </a:cubicBezTo>
                    <a:cubicBezTo>
                      <a:pt x="62512" y="12629"/>
                      <a:pt x="62441" y="12559"/>
                      <a:pt x="62371" y="12559"/>
                    </a:cubicBezTo>
                    <a:cubicBezTo>
                      <a:pt x="62300" y="12488"/>
                      <a:pt x="62230" y="12418"/>
                      <a:pt x="62159" y="12418"/>
                    </a:cubicBezTo>
                    <a:cubicBezTo>
                      <a:pt x="62089" y="12347"/>
                      <a:pt x="62018" y="12347"/>
                      <a:pt x="61948" y="12277"/>
                    </a:cubicBezTo>
                    <a:cubicBezTo>
                      <a:pt x="61877" y="12206"/>
                      <a:pt x="61806" y="12206"/>
                      <a:pt x="61736" y="12136"/>
                    </a:cubicBezTo>
                    <a:cubicBezTo>
                      <a:pt x="61665" y="12065"/>
                      <a:pt x="61595" y="12065"/>
                      <a:pt x="61524" y="11994"/>
                    </a:cubicBezTo>
                    <a:cubicBezTo>
                      <a:pt x="61454" y="11924"/>
                      <a:pt x="61383" y="11924"/>
                      <a:pt x="61313" y="11853"/>
                    </a:cubicBezTo>
                    <a:cubicBezTo>
                      <a:pt x="61242" y="11783"/>
                      <a:pt x="61172" y="11783"/>
                      <a:pt x="61101" y="11712"/>
                    </a:cubicBezTo>
                    <a:cubicBezTo>
                      <a:pt x="61101" y="11712"/>
                      <a:pt x="61101" y="11712"/>
                      <a:pt x="61030" y="11712"/>
                    </a:cubicBezTo>
                    <a:lnTo>
                      <a:pt x="40781" y="0"/>
                    </a:lnTo>
                    <a:lnTo>
                      <a:pt x="0" y="23707"/>
                    </a:lnTo>
                    <a:lnTo>
                      <a:pt x="20249" y="35419"/>
                    </a:lnTo>
                    <a:cubicBezTo>
                      <a:pt x="20814" y="35772"/>
                      <a:pt x="21378" y="36195"/>
                      <a:pt x="21872" y="36689"/>
                    </a:cubicBezTo>
                    <a:cubicBezTo>
                      <a:pt x="21872" y="36689"/>
                      <a:pt x="21872" y="36689"/>
                      <a:pt x="21872" y="36689"/>
                    </a:cubicBezTo>
                    <a:cubicBezTo>
                      <a:pt x="22507" y="37394"/>
                      <a:pt x="23001" y="37959"/>
                      <a:pt x="23354" y="38594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="" xmlns:a16="http://schemas.microsoft.com/office/drawing/2014/main" id="{296FBFB6-6C00-4994-AEF2-DED526962AC7}"/>
                  </a:ext>
                </a:extLst>
              </p:cNvPr>
              <p:cNvSpPr/>
              <p:nvPr/>
            </p:nvSpPr>
            <p:spPr>
              <a:xfrm>
                <a:off x="9001266" y="203623"/>
                <a:ext cx="310444" cy="423333"/>
              </a:xfrm>
              <a:custGeom>
                <a:avLst/>
                <a:gdLst>
                  <a:gd name="connsiteX0" fmla="*/ 270298 w 310444"/>
                  <a:gd name="connsiteY0" fmla="*/ 414514 h 423333"/>
                  <a:gd name="connsiteX1" fmla="*/ 311079 w 310444"/>
                  <a:gd name="connsiteY1" fmla="*/ 390807 h 423333"/>
                  <a:gd name="connsiteX2" fmla="*/ 305717 w 310444"/>
                  <a:gd name="connsiteY2" fmla="*/ 393277 h 423333"/>
                  <a:gd name="connsiteX3" fmla="*/ 303953 w 310444"/>
                  <a:gd name="connsiteY3" fmla="*/ 393982 h 423333"/>
                  <a:gd name="connsiteX4" fmla="*/ 300214 w 310444"/>
                  <a:gd name="connsiteY4" fmla="*/ 395323 h 423333"/>
                  <a:gd name="connsiteX5" fmla="*/ 297815 w 310444"/>
                  <a:gd name="connsiteY5" fmla="*/ 396099 h 423333"/>
                  <a:gd name="connsiteX6" fmla="*/ 294358 w 310444"/>
                  <a:gd name="connsiteY6" fmla="*/ 397087 h 423333"/>
                  <a:gd name="connsiteX7" fmla="*/ 291818 w 310444"/>
                  <a:gd name="connsiteY7" fmla="*/ 397651 h 423333"/>
                  <a:gd name="connsiteX8" fmla="*/ 287867 w 310444"/>
                  <a:gd name="connsiteY8" fmla="*/ 398427 h 423333"/>
                  <a:gd name="connsiteX9" fmla="*/ 286385 w 310444"/>
                  <a:gd name="connsiteY9" fmla="*/ 398709 h 423333"/>
                  <a:gd name="connsiteX10" fmla="*/ 280670 w 310444"/>
                  <a:gd name="connsiteY10" fmla="*/ 399415 h 423333"/>
                  <a:gd name="connsiteX11" fmla="*/ 273191 w 310444"/>
                  <a:gd name="connsiteY11" fmla="*/ 399768 h 423333"/>
                  <a:gd name="connsiteX12" fmla="*/ 270580 w 310444"/>
                  <a:gd name="connsiteY12" fmla="*/ 399697 h 423333"/>
                  <a:gd name="connsiteX13" fmla="*/ 266065 w 310444"/>
                  <a:gd name="connsiteY13" fmla="*/ 399556 h 423333"/>
                  <a:gd name="connsiteX14" fmla="*/ 262749 w 310444"/>
                  <a:gd name="connsiteY14" fmla="*/ 399274 h 423333"/>
                  <a:gd name="connsiteX15" fmla="*/ 259080 w 310444"/>
                  <a:gd name="connsiteY15" fmla="*/ 398921 h 423333"/>
                  <a:gd name="connsiteX16" fmla="*/ 255341 w 310444"/>
                  <a:gd name="connsiteY16" fmla="*/ 398357 h 423333"/>
                  <a:gd name="connsiteX17" fmla="*/ 252095 w 310444"/>
                  <a:gd name="connsiteY17" fmla="*/ 397792 h 423333"/>
                  <a:gd name="connsiteX18" fmla="*/ 247932 w 310444"/>
                  <a:gd name="connsiteY18" fmla="*/ 396946 h 423333"/>
                  <a:gd name="connsiteX19" fmla="*/ 245181 w 310444"/>
                  <a:gd name="connsiteY19" fmla="*/ 396311 h 423333"/>
                  <a:gd name="connsiteX20" fmla="*/ 239960 w 310444"/>
                  <a:gd name="connsiteY20" fmla="*/ 394899 h 423333"/>
                  <a:gd name="connsiteX21" fmla="*/ 238266 w 310444"/>
                  <a:gd name="connsiteY21" fmla="*/ 394406 h 423333"/>
                  <a:gd name="connsiteX22" fmla="*/ 231281 w 310444"/>
                  <a:gd name="connsiteY22" fmla="*/ 392148 h 423333"/>
                  <a:gd name="connsiteX23" fmla="*/ 229517 w 310444"/>
                  <a:gd name="connsiteY23" fmla="*/ 391513 h 423333"/>
                  <a:gd name="connsiteX24" fmla="*/ 224225 w 310444"/>
                  <a:gd name="connsiteY24" fmla="*/ 389467 h 423333"/>
                  <a:gd name="connsiteX25" fmla="*/ 221685 w 310444"/>
                  <a:gd name="connsiteY25" fmla="*/ 388408 h 423333"/>
                  <a:gd name="connsiteX26" fmla="*/ 217099 w 310444"/>
                  <a:gd name="connsiteY26" fmla="*/ 386362 h 423333"/>
                  <a:gd name="connsiteX27" fmla="*/ 214348 w 310444"/>
                  <a:gd name="connsiteY27" fmla="*/ 385092 h 423333"/>
                  <a:gd name="connsiteX28" fmla="*/ 209832 w 310444"/>
                  <a:gd name="connsiteY28" fmla="*/ 382834 h 423333"/>
                  <a:gd name="connsiteX29" fmla="*/ 207080 w 310444"/>
                  <a:gd name="connsiteY29" fmla="*/ 381423 h 423333"/>
                  <a:gd name="connsiteX30" fmla="*/ 200448 w 310444"/>
                  <a:gd name="connsiteY30" fmla="*/ 377825 h 423333"/>
                  <a:gd name="connsiteX31" fmla="*/ 192546 w 310444"/>
                  <a:gd name="connsiteY31" fmla="*/ 373027 h 423333"/>
                  <a:gd name="connsiteX32" fmla="*/ 192193 w 310444"/>
                  <a:gd name="connsiteY32" fmla="*/ 372816 h 423333"/>
                  <a:gd name="connsiteX33" fmla="*/ 184714 w 310444"/>
                  <a:gd name="connsiteY33" fmla="*/ 367806 h 423333"/>
                  <a:gd name="connsiteX34" fmla="*/ 182104 w 310444"/>
                  <a:gd name="connsiteY34" fmla="*/ 365972 h 423333"/>
                  <a:gd name="connsiteX35" fmla="*/ 177165 w 310444"/>
                  <a:gd name="connsiteY35" fmla="*/ 362373 h 423333"/>
                  <a:gd name="connsiteX36" fmla="*/ 174131 w 310444"/>
                  <a:gd name="connsiteY36" fmla="*/ 360045 h 423333"/>
                  <a:gd name="connsiteX37" fmla="*/ 169686 w 310444"/>
                  <a:gd name="connsiteY37" fmla="*/ 356588 h 423333"/>
                  <a:gd name="connsiteX38" fmla="*/ 166440 w 310444"/>
                  <a:gd name="connsiteY38" fmla="*/ 353907 h 423333"/>
                  <a:gd name="connsiteX39" fmla="*/ 162207 w 310444"/>
                  <a:gd name="connsiteY39" fmla="*/ 350379 h 423333"/>
                  <a:gd name="connsiteX40" fmla="*/ 158891 w 310444"/>
                  <a:gd name="connsiteY40" fmla="*/ 347486 h 423333"/>
                  <a:gd name="connsiteX41" fmla="*/ 154799 w 310444"/>
                  <a:gd name="connsiteY41" fmla="*/ 343817 h 423333"/>
                  <a:gd name="connsiteX42" fmla="*/ 151553 w 310444"/>
                  <a:gd name="connsiteY42" fmla="*/ 340783 h 423333"/>
                  <a:gd name="connsiteX43" fmla="*/ 147461 w 310444"/>
                  <a:gd name="connsiteY43" fmla="*/ 336832 h 423333"/>
                  <a:gd name="connsiteX44" fmla="*/ 144427 w 310444"/>
                  <a:gd name="connsiteY44" fmla="*/ 333869 h 423333"/>
                  <a:gd name="connsiteX45" fmla="*/ 140194 w 310444"/>
                  <a:gd name="connsiteY45" fmla="*/ 329565 h 423333"/>
                  <a:gd name="connsiteX46" fmla="*/ 137442 w 310444"/>
                  <a:gd name="connsiteY46" fmla="*/ 326672 h 423333"/>
                  <a:gd name="connsiteX47" fmla="*/ 132574 w 310444"/>
                  <a:gd name="connsiteY47" fmla="*/ 321310 h 423333"/>
                  <a:gd name="connsiteX48" fmla="*/ 130739 w 310444"/>
                  <a:gd name="connsiteY48" fmla="*/ 319264 h 423333"/>
                  <a:gd name="connsiteX49" fmla="*/ 124178 w 310444"/>
                  <a:gd name="connsiteY49" fmla="*/ 311573 h 423333"/>
                  <a:gd name="connsiteX50" fmla="*/ 122837 w 310444"/>
                  <a:gd name="connsiteY50" fmla="*/ 309880 h 423333"/>
                  <a:gd name="connsiteX51" fmla="*/ 117757 w 310444"/>
                  <a:gd name="connsiteY51" fmla="*/ 303601 h 423333"/>
                  <a:gd name="connsiteX52" fmla="*/ 111901 w 310444"/>
                  <a:gd name="connsiteY52" fmla="*/ 295910 h 423333"/>
                  <a:gd name="connsiteX53" fmla="*/ 110984 w 310444"/>
                  <a:gd name="connsiteY53" fmla="*/ 294711 h 423333"/>
                  <a:gd name="connsiteX54" fmla="*/ 101952 w 310444"/>
                  <a:gd name="connsiteY54" fmla="*/ 281799 h 423333"/>
                  <a:gd name="connsiteX55" fmla="*/ 99836 w 310444"/>
                  <a:gd name="connsiteY55" fmla="*/ 278624 h 423333"/>
                  <a:gd name="connsiteX56" fmla="*/ 96591 w 310444"/>
                  <a:gd name="connsiteY56" fmla="*/ 273614 h 423333"/>
                  <a:gd name="connsiteX57" fmla="*/ 93839 w 310444"/>
                  <a:gd name="connsiteY57" fmla="*/ 269311 h 423333"/>
                  <a:gd name="connsiteX58" fmla="*/ 90734 w 310444"/>
                  <a:gd name="connsiteY58" fmla="*/ 264160 h 423333"/>
                  <a:gd name="connsiteX59" fmla="*/ 88335 w 310444"/>
                  <a:gd name="connsiteY59" fmla="*/ 260068 h 423333"/>
                  <a:gd name="connsiteX60" fmla="*/ 81421 w 310444"/>
                  <a:gd name="connsiteY60" fmla="*/ 247721 h 423333"/>
                  <a:gd name="connsiteX61" fmla="*/ 79022 w 310444"/>
                  <a:gd name="connsiteY61" fmla="*/ 243205 h 423333"/>
                  <a:gd name="connsiteX62" fmla="*/ 76482 w 310444"/>
                  <a:gd name="connsiteY62" fmla="*/ 238337 h 423333"/>
                  <a:gd name="connsiteX63" fmla="*/ 73166 w 310444"/>
                  <a:gd name="connsiteY63" fmla="*/ 231634 h 423333"/>
                  <a:gd name="connsiteX64" fmla="*/ 72037 w 310444"/>
                  <a:gd name="connsiteY64" fmla="*/ 229306 h 423333"/>
                  <a:gd name="connsiteX65" fmla="*/ 68015 w 310444"/>
                  <a:gd name="connsiteY65" fmla="*/ 220416 h 423333"/>
                  <a:gd name="connsiteX66" fmla="*/ 67028 w 310444"/>
                  <a:gd name="connsiteY66" fmla="*/ 218087 h 423333"/>
                  <a:gd name="connsiteX67" fmla="*/ 64205 w 310444"/>
                  <a:gd name="connsiteY67" fmla="*/ 211384 h 423333"/>
                  <a:gd name="connsiteX68" fmla="*/ 63006 w 310444"/>
                  <a:gd name="connsiteY68" fmla="*/ 208351 h 423333"/>
                  <a:gd name="connsiteX69" fmla="*/ 60536 w 310444"/>
                  <a:gd name="connsiteY69" fmla="*/ 202001 h 423333"/>
                  <a:gd name="connsiteX70" fmla="*/ 59478 w 310444"/>
                  <a:gd name="connsiteY70" fmla="*/ 199178 h 423333"/>
                  <a:gd name="connsiteX71" fmla="*/ 56656 w 310444"/>
                  <a:gd name="connsiteY71" fmla="*/ 191206 h 423333"/>
                  <a:gd name="connsiteX72" fmla="*/ 56233 w 310444"/>
                  <a:gd name="connsiteY72" fmla="*/ 189936 h 423333"/>
                  <a:gd name="connsiteX73" fmla="*/ 53269 w 310444"/>
                  <a:gd name="connsiteY73" fmla="*/ 180693 h 423333"/>
                  <a:gd name="connsiteX74" fmla="*/ 52423 w 310444"/>
                  <a:gd name="connsiteY74" fmla="*/ 177800 h 423333"/>
                  <a:gd name="connsiteX75" fmla="*/ 50588 w 310444"/>
                  <a:gd name="connsiteY75" fmla="*/ 171379 h 423333"/>
                  <a:gd name="connsiteX76" fmla="*/ 49671 w 310444"/>
                  <a:gd name="connsiteY76" fmla="*/ 167852 h 423333"/>
                  <a:gd name="connsiteX77" fmla="*/ 48189 w 310444"/>
                  <a:gd name="connsiteY77" fmla="*/ 161925 h 423333"/>
                  <a:gd name="connsiteX78" fmla="*/ 47343 w 310444"/>
                  <a:gd name="connsiteY78" fmla="*/ 158397 h 423333"/>
                  <a:gd name="connsiteX79" fmla="*/ 46073 w 310444"/>
                  <a:gd name="connsiteY79" fmla="*/ 152329 h 423333"/>
                  <a:gd name="connsiteX80" fmla="*/ 45438 w 310444"/>
                  <a:gd name="connsiteY80" fmla="*/ 149084 h 423333"/>
                  <a:gd name="connsiteX81" fmla="*/ 44097 w 310444"/>
                  <a:gd name="connsiteY81" fmla="*/ 141393 h 423333"/>
                  <a:gd name="connsiteX82" fmla="*/ 43815 w 310444"/>
                  <a:gd name="connsiteY82" fmla="*/ 139982 h 423333"/>
                  <a:gd name="connsiteX83" fmla="*/ 42545 w 310444"/>
                  <a:gd name="connsiteY83" fmla="*/ 130951 h 423333"/>
                  <a:gd name="connsiteX84" fmla="*/ 42263 w 310444"/>
                  <a:gd name="connsiteY84" fmla="*/ 128482 h 423333"/>
                  <a:gd name="connsiteX85" fmla="*/ 41628 w 310444"/>
                  <a:gd name="connsiteY85" fmla="*/ 121991 h 423333"/>
                  <a:gd name="connsiteX86" fmla="*/ 41416 w 310444"/>
                  <a:gd name="connsiteY86" fmla="*/ 118886 h 423333"/>
                  <a:gd name="connsiteX87" fmla="*/ 41063 w 310444"/>
                  <a:gd name="connsiteY87" fmla="*/ 112818 h 423333"/>
                  <a:gd name="connsiteX88" fmla="*/ 40922 w 310444"/>
                  <a:gd name="connsiteY88" fmla="*/ 109926 h 423333"/>
                  <a:gd name="connsiteX89" fmla="*/ 40781 w 310444"/>
                  <a:gd name="connsiteY89" fmla="*/ 101318 h 423333"/>
                  <a:gd name="connsiteX90" fmla="*/ 40993 w 310444"/>
                  <a:gd name="connsiteY90" fmla="*/ 92851 h 423333"/>
                  <a:gd name="connsiteX91" fmla="*/ 41134 w 310444"/>
                  <a:gd name="connsiteY91" fmla="*/ 90452 h 423333"/>
                  <a:gd name="connsiteX92" fmla="*/ 41487 w 310444"/>
                  <a:gd name="connsiteY92" fmla="*/ 84737 h 423333"/>
                  <a:gd name="connsiteX93" fmla="*/ 41839 w 310444"/>
                  <a:gd name="connsiteY93" fmla="*/ 81492 h 423333"/>
                  <a:gd name="connsiteX94" fmla="*/ 42333 w 310444"/>
                  <a:gd name="connsiteY94" fmla="*/ 76835 h 423333"/>
                  <a:gd name="connsiteX95" fmla="*/ 42897 w 310444"/>
                  <a:gd name="connsiteY95" fmla="*/ 73166 h 423333"/>
                  <a:gd name="connsiteX96" fmla="*/ 43533 w 310444"/>
                  <a:gd name="connsiteY96" fmla="*/ 69074 h 423333"/>
                  <a:gd name="connsiteX97" fmla="*/ 44309 w 310444"/>
                  <a:gd name="connsiteY97" fmla="*/ 65052 h 423333"/>
                  <a:gd name="connsiteX98" fmla="*/ 45085 w 310444"/>
                  <a:gd name="connsiteY98" fmla="*/ 61454 h 423333"/>
                  <a:gd name="connsiteX99" fmla="*/ 46355 w 310444"/>
                  <a:gd name="connsiteY99" fmla="*/ 56515 h 423333"/>
                  <a:gd name="connsiteX100" fmla="*/ 47131 w 310444"/>
                  <a:gd name="connsiteY100" fmla="*/ 53763 h 423333"/>
                  <a:gd name="connsiteX101" fmla="*/ 49671 w 310444"/>
                  <a:gd name="connsiteY101" fmla="*/ 46002 h 423333"/>
                  <a:gd name="connsiteX102" fmla="*/ 50024 w 310444"/>
                  <a:gd name="connsiteY102" fmla="*/ 45085 h 423333"/>
                  <a:gd name="connsiteX103" fmla="*/ 53128 w 310444"/>
                  <a:gd name="connsiteY103" fmla="*/ 37677 h 423333"/>
                  <a:gd name="connsiteX104" fmla="*/ 54539 w 310444"/>
                  <a:gd name="connsiteY104" fmla="*/ 34784 h 423333"/>
                  <a:gd name="connsiteX105" fmla="*/ 55809 w 310444"/>
                  <a:gd name="connsiteY105" fmla="*/ 32314 h 423333"/>
                  <a:gd name="connsiteX106" fmla="*/ 57714 w 310444"/>
                  <a:gd name="connsiteY106" fmla="*/ 28998 h 423333"/>
                  <a:gd name="connsiteX107" fmla="*/ 59055 w 310444"/>
                  <a:gd name="connsiteY107" fmla="*/ 26741 h 423333"/>
                  <a:gd name="connsiteX108" fmla="*/ 60325 w 310444"/>
                  <a:gd name="connsiteY108" fmla="*/ 24836 h 423333"/>
                  <a:gd name="connsiteX109" fmla="*/ 64205 w 310444"/>
                  <a:gd name="connsiteY109" fmla="*/ 19332 h 423333"/>
                  <a:gd name="connsiteX110" fmla="*/ 65475 w 310444"/>
                  <a:gd name="connsiteY110" fmla="*/ 17709 h 423333"/>
                  <a:gd name="connsiteX111" fmla="*/ 70838 w 310444"/>
                  <a:gd name="connsiteY111" fmla="*/ 11642 h 423333"/>
                  <a:gd name="connsiteX112" fmla="*/ 71826 w 310444"/>
                  <a:gd name="connsiteY112" fmla="*/ 10654 h 423333"/>
                  <a:gd name="connsiteX113" fmla="*/ 76905 w 310444"/>
                  <a:gd name="connsiteY113" fmla="*/ 6068 h 423333"/>
                  <a:gd name="connsiteX114" fmla="*/ 78599 w 310444"/>
                  <a:gd name="connsiteY114" fmla="*/ 4657 h 423333"/>
                  <a:gd name="connsiteX115" fmla="*/ 85161 w 310444"/>
                  <a:gd name="connsiteY115" fmla="*/ 0 h 423333"/>
                  <a:gd name="connsiteX116" fmla="*/ 44379 w 310444"/>
                  <a:gd name="connsiteY116" fmla="*/ 23707 h 423333"/>
                  <a:gd name="connsiteX117" fmla="*/ 37818 w 310444"/>
                  <a:gd name="connsiteY117" fmla="*/ 28363 h 423333"/>
                  <a:gd name="connsiteX118" fmla="*/ 36124 w 310444"/>
                  <a:gd name="connsiteY118" fmla="*/ 29774 h 423333"/>
                  <a:gd name="connsiteX119" fmla="*/ 31044 w 310444"/>
                  <a:gd name="connsiteY119" fmla="*/ 34361 h 423333"/>
                  <a:gd name="connsiteX120" fmla="*/ 30057 w 310444"/>
                  <a:gd name="connsiteY120" fmla="*/ 35348 h 423333"/>
                  <a:gd name="connsiteX121" fmla="*/ 24694 w 310444"/>
                  <a:gd name="connsiteY121" fmla="*/ 41416 h 423333"/>
                  <a:gd name="connsiteX122" fmla="*/ 23424 w 310444"/>
                  <a:gd name="connsiteY122" fmla="*/ 43039 h 423333"/>
                  <a:gd name="connsiteX123" fmla="*/ 19544 w 310444"/>
                  <a:gd name="connsiteY123" fmla="*/ 48542 h 423333"/>
                  <a:gd name="connsiteX124" fmla="*/ 18768 w 310444"/>
                  <a:gd name="connsiteY124" fmla="*/ 49601 h 423333"/>
                  <a:gd name="connsiteX125" fmla="*/ 18274 w 310444"/>
                  <a:gd name="connsiteY125" fmla="*/ 50447 h 423333"/>
                  <a:gd name="connsiteX126" fmla="*/ 16933 w 310444"/>
                  <a:gd name="connsiteY126" fmla="*/ 52705 h 423333"/>
                  <a:gd name="connsiteX127" fmla="*/ 15028 w 310444"/>
                  <a:gd name="connsiteY127" fmla="*/ 56021 h 423333"/>
                  <a:gd name="connsiteX128" fmla="*/ 13758 w 310444"/>
                  <a:gd name="connsiteY128" fmla="*/ 58491 h 423333"/>
                  <a:gd name="connsiteX129" fmla="*/ 12841 w 310444"/>
                  <a:gd name="connsiteY129" fmla="*/ 60254 h 423333"/>
                  <a:gd name="connsiteX130" fmla="*/ 12347 w 310444"/>
                  <a:gd name="connsiteY130" fmla="*/ 61383 h 423333"/>
                  <a:gd name="connsiteX131" fmla="*/ 9243 w 310444"/>
                  <a:gd name="connsiteY131" fmla="*/ 68792 h 423333"/>
                  <a:gd name="connsiteX132" fmla="*/ 8960 w 310444"/>
                  <a:gd name="connsiteY132" fmla="*/ 69497 h 423333"/>
                  <a:gd name="connsiteX133" fmla="*/ 8890 w 310444"/>
                  <a:gd name="connsiteY133" fmla="*/ 69709 h 423333"/>
                  <a:gd name="connsiteX134" fmla="*/ 6350 w 310444"/>
                  <a:gd name="connsiteY134" fmla="*/ 77470 h 423333"/>
                  <a:gd name="connsiteX135" fmla="*/ 6209 w 310444"/>
                  <a:gd name="connsiteY135" fmla="*/ 77964 h 423333"/>
                  <a:gd name="connsiteX136" fmla="*/ 5574 w 310444"/>
                  <a:gd name="connsiteY136" fmla="*/ 80292 h 423333"/>
                  <a:gd name="connsiteX137" fmla="*/ 4304 w 310444"/>
                  <a:gd name="connsiteY137" fmla="*/ 85161 h 423333"/>
                  <a:gd name="connsiteX138" fmla="*/ 4092 w 310444"/>
                  <a:gd name="connsiteY138" fmla="*/ 86078 h 423333"/>
                  <a:gd name="connsiteX139" fmla="*/ 3528 w 310444"/>
                  <a:gd name="connsiteY139" fmla="*/ 88829 h 423333"/>
                  <a:gd name="connsiteX140" fmla="*/ 2751 w 310444"/>
                  <a:gd name="connsiteY140" fmla="*/ 92851 h 423333"/>
                  <a:gd name="connsiteX141" fmla="*/ 2540 w 310444"/>
                  <a:gd name="connsiteY141" fmla="*/ 93909 h 423333"/>
                  <a:gd name="connsiteX142" fmla="*/ 2117 w 310444"/>
                  <a:gd name="connsiteY142" fmla="*/ 97014 h 423333"/>
                  <a:gd name="connsiteX143" fmla="*/ 1552 w 310444"/>
                  <a:gd name="connsiteY143" fmla="*/ 100683 h 423333"/>
                  <a:gd name="connsiteX144" fmla="*/ 1411 w 310444"/>
                  <a:gd name="connsiteY144" fmla="*/ 101671 h 423333"/>
                  <a:gd name="connsiteX145" fmla="*/ 1058 w 310444"/>
                  <a:gd name="connsiteY145" fmla="*/ 105339 h 423333"/>
                  <a:gd name="connsiteX146" fmla="*/ 705 w 310444"/>
                  <a:gd name="connsiteY146" fmla="*/ 108585 h 423333"/>
                  <a:gd name="connsiteX147" fmla="*/ 635 w 310444"/>
                  <a:gd name="connsiteY147" fmla="*/ 109291 h 423333"/>
                  <a:gd name="connsiteX148" fmla="*/ 353 w 310444"/>
                  <a:gd name="connsiteY148" fmla="*/ 114371 h 423333"/>
                  <a:gd name="connsiteX149" fmla="*/ 211 w 310444"/>
                  <a:gd name="connsiteY149" fmla="*/ 116699 h 423333"/>
                  <a:gd name="connsiteX150" fmla="*/ 211 w 310444"/>
                  <a:gd name="connsiteY150" fmla="*/ 116981 h 423333"/>
                  <a:gd name="connsiteX151" fmla="*/ 0 w 310444"/>
                  <a:gd name="connsiteY151" fmla="*/ 124742 h 423333"/>
                  <a:gd name="connsiteX152" fmla="*/ 0 w 310444"/>
                  <a:gd name="connsiteY152" fmla="*/ 125166 h 423333"/>
                  <a:gd name="connsiteX153" fmla="*/ 71 w 310444"/>
                  <a:gd name="connsiteY153" fmla="*/ 132362 h 423333"/>
                  <a:gd name="connsiteX154" fmla="*/ 141 w 310444"/>
                  <a:gd name="connsiteY154" fmla="*/ 133773 h 423333"/>
                  <a:gd name="connsiteX155" fmla="*/ 282 w 310444"/>
                  <a:gd name="connsiteY155" fmla="*/ 136666 h 423333"/>
                  <a:gd name="connsiteX156" fmla="*/ 423 w 310444"/>
                  <a:gd name="connsiteY156" fmla="*/ 140053 h 423333"/>
                  <a:gd name="connsiteX157" fmla="*/ 635 w 310444"/>
                  <a:gd name="connsiteY157" fmla="*/ 142734 h 423333"/>
                  <a:gd name="connsiteX158" fmla="*/ 847 w 310444"/>
                  <a:gd name="connsiteY158" fmla="*/ 145838 h 423333"/>
                  <a:gd name="connsiteX159" fmla="*/ 987 w 310444"/>
                  <a:gd name="connsiteY159" fmla="*/ 147814 h 423333"/>
                  <a:gd name="connsiteX160" fmla="*/ 1481 w 310444"/>
                  <a:gd name="connsiteY160" fmla="*/ 152329 h 423333"/>
                  <a:gd name="connsiteX161" fmla="*/ 1764 w 310444"/>
                  <a:gd name="connsiteY161" fmla="*/ 154799 h 423333"/>
                  <a:gd name="connsiteX162" fmla="*/ 1835 w 310444"/>
                  <a:gd name="connsiteY162" fmla="*/ 155575 h 423333"/>
                  <a:gd name="connsiteX163" fmla="*/ 2963 w 310444"/>
                  <a:gd name="connsiteY163" fmla="*/ 163618 h 423333"/>
                  <a:gd name="connsiteX164" fmla="*/ 3034 w 310444"/>
                  <a:gd name="connsiteY164" fmla="*/ 163830 h 423333"/>
                  <a:gd name="connsiteX165" fmla="*/ 3245 w 310444"/>
                  <a:gd name="connsiteY165" fmla="*/ 165241 h 423333"/>
                  <a:gd name="connsiteX166" fmla="*/ 4374 w 310444"/>
                  <a:gd name="connsiteY166" fmla="*/ 171662 h 423333"/>
                  <a:gd name="connsiteX167" fmla="*/ 4656 w 310444"/>
                  <a:gd name="connsiteY167" fmla="*/ 172932 h 423333"/>
                  <a:gd name="connsiteX168" fmla="*/ 5292 w 310444"/>
                  <a:gd name="connsiteY168" fmla="*/ 176177 h 423333"/>
                  <a:gd name="connsiteX169" fmla="*/ 6068 w 310444"/>
                  <a:gd name="connsiteY169" fmla="*/ 179987 h 423333"/>
                  <a:gd name="connsiteX170" fmla="*/ 6562 w 310444"/>
                  <a:gd name="connsiteY170" fmla="*/ 182245 h 423333"/>
                  <a:gd name="connsiteX171" fmla="*/ 7408 w 310444"/>
                  <a:gd name="connsiteY171" fmla="*/ 185773 h 423333"/>
                  <a:gd name="connsiteX172" fmla="*/ 8043 w 310444"/>
                  <a:gd name="connsiteY172" fmla="*/ 188383 h 423333"/>
                  <a:gd name="connsiteX173" fmla="*/ 8960 w 310444"/>
                  <a:gd name="connsiteY173" fmla="*/ 191770 h 423333"/>
                  <a:gd name="connsiteX174" fmla="*/ 9878 w 310444"/>
                  <a:gd name="connsiteY174" fmla="*/ 195227 h 423333"/>
                  <a:gd name="connsiteX175" fmla="*/ 10301 w 310444"/>
                  <a:gd name="connsiteY175" fmla="*/ 196850 h 423333"/>
                  <a:gd name="connsiteX176" fmla="*/ 11712 w 310444"/>
                  <a:gd name="connsiteY176" fmla="*/ 201648 h 423333"/>
                  <a:gd name="connsiteX177" fmla="*/ 12559 w 310444"/>
                  <a:gd name="connsiteY177" fmla="*/ 204470 h 423333"/>
                  <a:gd name="connsiteX178" fmla="*/ 12771 w 310444"/>
                  <a:gd name="connsiteY178" fmla="*/ 205246 h 423333"/>
                  <a:gd name="connsiteX179" fmla="*/ 15452 w 310444"/>
                  <a:gd name="connsiteY179" fmla="*/ 213501 h 423333"/>
                  <a:gd name="connsiteX180" fmla="*/ 15522 w 310444"/>
                  <a:gd name="connsiteY180" fmla="*/ 213713 h 423333"/>
                  <a:gd name="connsiteX181" fmla="*/ 15946 w 310444"/>
                  <a:gd name="connsiteY181" fmla="*/ 214912 h 423333"/>
                  <a:gd name="connsiteX182" fmla="*/ 18344 w 310444"/>
                  <a:gd name="connsiteY182" fmla="*/ 221756 h 423333"/>
                  <a:gd name="connsiteX183" fmla="*/ 18838 w 310444"/>
                  <a:gd name="connsiteY183" fmla="*/ 222956 h 423333"/>
                  <a:gd name="connsiteX184" fmla="*/ 19897 w 310444"/>
                  <a:gd name="connsiteY184" fmla="*/ 225778 h 423333"/>
                  <a:gd name="connsiteX185" fmla="*/ 21307 w 310444"/>
                  <a:gd name="connsiteY185" fmla="*/ 229588 h 423333"/>
                  <a:gd name="connsiteX186" fmla="*/ 22366 w 310444"/>
                  <a:gd name="connsiteY186" fmla="*/ 232198 h 423333"/>
                  <a:gd name="connsiteX187" fmla="*/ 23565 w 310444"/>
                  <a:gd name="connsiteY187" fmla="*/ 235232 h 423333"/>
                  <a:gd name="connsiteX188" fmla="*/ 24412 w 310444"/>
                  <a:gd name="connsiteY188" fmla="*/ 237419 h 423333"/>
                  <a:gd name="connsiteX189" fmla="*/ 26388 w 310444"/>
                  <a:gd name="connsiteY189" fmla="*/ 241935 h 423333"/>
                  <a:gd name="connsiteX190" fmla="*/ 27376 w 310444"/>
                  <a:gd name="connsiteY190" fmla="*/ 244263 h 423333"/>
                  <a:gd name="connsiteX191" fmla="*/ 27728 w 310444"/>
                  <a:gd name="connsiteY191" fmla="*/ 245039 h 423333"/>
                  <a:gd name="connsiteX192" fmla="*/ 31256 w 310444"/>
                  <a:gd name="connsiteY192" fmla="*/ 252801 h 423333"/>
                  <a:gd name="connsiteX193" fmla="*/ 31397 w 310444"/>
                  <a:gd name="connsiteY193" fmla="*/ 253153 h 423333"/>
                  <a:gd name="connsiteX194" fmla="*/ 32526 w 310444"/>
                  <a:gd name="connsiteY194" fmla="*/ 255482 h 423333"/>
                  <a:gd name="connsiteX195" fmla="*/ 35348 w 310444"/>
                  <a:gd name="connsiteY195" fmla="*/ 261267 h 423333"/>
                  <a:gd name="connsiteX196" fmla="*/ 35842 w 310444"/>
                  <a:gd name="connsiteY196" fmla="*/ 262184 h 423333"/>
                  <a:gd name="connsiteX197" fmla="*/ 38312 w 310444"/>
                  <a:gd name="connsiteY197" fmla="*/ 266982 h 423333"/>
                  <a:gd name="connsiteX198" fmla="*/ 40287 w 310444"/>
                  <a:gd name="connsiteY198" fmla="*/ 270863 h 423333"/>
                  <a:gd name="connsiteX199" fmla="*/ 40710 w 310444"/>
                  <a:gd name="connsiteY199" fmla="*/ 271568 h 423333"/>
                  <a:gd name="connsiteX200" fmla="*/ 47625 w 310444"/>
                  <a:gd name="connsiteY200" fmla="*/ 283916 h 423333"/>
                  <a:gd name="connsiteX201" fmla="*/ 48189 w 310444"/>
                  <a:gd name="connsiteY201" fmla="*/ 284974 h 423333"/>
                  <a:gd name="connsiteX202" fmla="*/ 50024 w 310444"/>
                  <a:gd name="connsiteY202" fmla="*/ 288008 h 423333"/>
                  <a:gd name="connsiteX203" fmla="*/ 53128 w 310444"/>
                  <a:gd name="connsiteY203" fmla="*/ 293088 h 423333"/>
                  <a:gd name="connsiteX204" fmla="*/ 55880 w 310444"/>
                  <a:gd name="connsiteY204" fmla="*/ 297462 h 423333"/>
                  <a:gd name="connsiteX205" fmla="*/ 59126 w 310444"/>
                  <a:gd name="connsiteY205" fmla="*/ 302401 h 423333"/>
                  <a:gd name="connsiteX206" fmla="*/ 60184 w 310444"/>
                  <a:gd name="connsiteY206" fmla="*/ 304094 h 423333"/>
                  <a:gd name="connsiteX207" fmla="*/ 61242 w 310444"/>
                  <a:gd name="connsiteY207" fmla="*/ 305576 h 423333"/>
                  <a:gd name="connsiteX208" fmla="*/ 70273 w 310444"/>
                  <a:gd name="connsiteY208" fmla="*/ 318488 h 423333"/>
                  <a:gd name="connsiteX209" fmla="*/ 70344 w 310444"/>
                  <a:gd name="connsiteY209" fmla="*/ 318558 h 423333"/>
                  <a:gd name="connsiteX210" fmla="*/ 71261 w 310444"/>
                  <a:gd name="connsiteY210" fmla="*/ 319828 h 423333"/>
                  <a:gd name="connsiteX211" fmla="*/ 77047 w 310444"/>
                  <a:gd name="connsiteY211" fmla="*/ 327448 h 423333"/>
                  <a:gd name="connsiteX212" fmla="*/ 77399 w 310444"/>
                  <a:gd name="connsiteY212" fmla="*/ 327872 h 423333"/>
                  <a:gd name="connsiteX213" fmla="*/ 82126 w 310444"/>
                  <a:gd name="connsiteY213" fmla="*/ 333728 h 423333"/>
                  <a:gd name="connsiteX214" fmla="*/ 83467 w 310444"/>
                  <a:gd name="connsiteY214" fmla="*/ 335421 h 423333"/>
                  <a:gd name="connsiteX215" fmla="*/ 83538 w 310444"/>
                  <a:gd name="connsiteY215" fmla="*/ 335562 h 423333"/>
                  <a:gd name="connsiteX216" fmla="*/ 89746 w 310444"/>
                  <a:gd name="connsiteY216" fmla="*/ 342829 h 423333"/>
                  <a:gd name="connsiteX217" fmla="*/ 90029 w 310444"/>
                  <a:gd name="connsiteY217" fmla="*/ 343112 h 423333"/>
                  <a:gd name="connsiteX218" fmla="*/ 91863 w 310444"/>
                  <a:gd name="connsiteY218" fmla="*/ 345087 h 423333"/>
                  <a:gd name="connsiteX219" fmla="*/ 96026 w 310444"/>
                  <a:gd name="connsiteY219" fmla="*/ 349673 h 423333"/>
                  <a:gd name="connsiteX220" fmla="*/ 96731 w 310444"/>
                  <a:gd name="connsiteY220" fmla="*/ 350449 h 423333"/>
                  <a:gd name="connsiteX221" fmla="*/ 99483 w 310444"/>
                  <a:gd name="connsiteY221" fmla="*/ 353272 h 423333"/>
                  <a:gd name="connsiteX222" fmla="*/ 102588 w 310444"/>
                  <a:gd name="connsiteY222" fmla="*/ 356517 h 423333"/>
                  <a:gd name="connsiteX223" fmla="*/ 103716 w 310444"/>
                  <a:gd name="connsiteY223" fmla="*/ 357576 h 423333"/>
                  <a:gd name="connsiteX224" fmla="*/ 106751 w 310444"/>
                  <a:gd name="connsiteY224" fmla="*/ 360539 h 423333"/>
                  <a:gd name="connsiteX225" fmla="*/ 109361 w 310444"/>
                  <a:gd name="connsiteY225" fmla="*/ 363149 h 423333"/>
                  <a:gd name="connsiteX226" fmla="*/ 110842 w 310444"/>
                  <a:gd name="connsiteY226" fmla="*/ 364490 h 423333"/>
                  <a:gd name="connsiteX227" fmla="*/ 114088 w 310444"/>
                  <a:gd name="connsiteY227" fmla="*/ 367524 h 423333"/>
                  <a:gd name="connsiteX228" fmla="*/ 116417 w 310444"/>
                  <a:gd name="connsiteY228" fmla="*/ 369711 h 423333"/>
                  <a:gd name="connsiteX229" fmla="*/ 118181 w 310444"/>
                  <a:gd name="connsiteY229" fmla="*/ 371263 h 423333"/>
                  <a:gd name="connsiteX230" fmla="*/ 121496 w 310444"/>
                  <a:gd name="connsiteY230" fmla="*/ 374156 h 423333"/>
                  <a:gd name="connsiteX231" fmla="*/ 123543 w 310444"/>
                  <a:gd name="connsiteY231" fmla="*/ 375920 h 423333"/>
                  <a:gd name="connsiteX232" fmla="*/ 125730 w 310444"/>
                  <a:gd name="connsiteY232" fmla="*/ 377684 h 423333"/>
                  <a:gd name="connsiteX233" fmla="*/ 128975 w 310444"/>
                  <a:gd name="connsiteY233" fmla="*/ 380294 h 423333"/>
                  <a:gd name="connsiteX234" fmla="*/ 130669 w 310444"/>
                  <a:gd name="connsiteY234" fmla="*/ 381706 h 423333"/>
                  <a:gd name="connsiteX235" fmla="*/ 133420 w 310444"/>
                  <a:gd name="connsiteY235" fmla="*/ 383752 h 423333"/>
                  <a:gd name="connsiteX236" fmla="*/ 136454 w 310444"/>
                  <a:gd name="connsiteY236" fmla="*/ 386080 h 423333"/>
                  <a:gd name="connsiteX237" fmla="*/ 137724 w 310444"/>
                  <a:gd name="connsiteY237" fmla="*/ 387068 h 423333"/>
                  <a:gd name="connsiteX238" fmla="*/ 141393 w 310444"/>
                  <a:gd name="connsiteY238" fmla="*/ 389678 h 423333"/>
                  <a:gd name="connsiteX239" fmla="*/ 143933 w 310444"/>
                  <a:gd name="connsiteY239" fmla="*/ 391513 h 423333"/>
                  <a:gd name="connsiteX240" fmla="*/ 144639 w 310444"/>
                  <a:gd name="connsiteY240" fmla="*/ 392007 h 423333"/>
                  <a:gd name="connsiteX241" fmla="*/ 151412 w 310444"/>
                  <a:gd name="connsiteY241" fmla="*/ 396452 h 423333"/>
                  <a:gd name="connsiteX242" fmla="*/ 151483 w 310444"/>
                  <a:gd name="connsiteY242" fmla="*/ 396452 h 423333"/>
                  <a:gd name="connsiteX243" fmla="*/ 151835 w 310444"/>
                  <a:gd name="connsiteY243" fmla="*/ 396663 h 423333"/>
                  <a:gd name="connsiteX244" fmla="*/ 158185 w 310444"/>
                  <a:gd name="connsiteY244" fmla="*/ 400544 h 423333"/>
                  <a:gd name="connsiteX245" fmla="*/ 159737 w 310444"/>
                  <a:gd name="connsiteY245" fmla="*/ 401461 h 423333"/>
                  <a:gd name="connsiteX246" fmla="*/ 164888 w 310444"/>
                  <a:gd name="connsiteY246" fmla="*/ 404354 h 423333"/>
                  <a:gd name="connsiteX247" fmla="*/ 166370 w 310444"/>
                  <a:gd name="connsiteY247" fmla="*/ 405130 h 423333"/>
                  <a:gd name="connsiteX248" fmla="*/ 169121 w 310444"/>
                  <a:gd name="connsiteY248" fmla="*/ 406541 h 423333"/>
                  <a:gd name="connsiteX249" fmla="*/ 171450 w 310444"/>
                  <a:gd name="connsiteY249" fmla="*/ 407741 h 423333"/>
                  <a:gd name="connsiteX250" fmla="*/ 173637 w 310444"/>
                  <a:gd name="connsiteY250" fmla="*/ 408728 h 423333"/>
                  <a:gd name="connsiteX251" fmla="*/ 176389 w 310444"/>
                  <a:gd name="connsiteY251" fmla="*/ 409998 h 423333"/>
                  <a:gd name="connsiteX252" fmla="*/ 177941 w 310444"/>
                  <a:gd name="connsiteY252" fmla="*/ 410774 h 423333"/>
                  <a:gd name="connsiteX253" fmla="*/ 180975 w 310444"/>
                  <a:gd name="connsiteY253" fmla="*/ 412044 h 423333"/>
                  <a:gd name="connsiteX254" fmla="*/ 183515 w 310444"/>
                  <a:gd name="connsiteY254" fmla="*/ 413103 h 423333"/>
                  <a:gd name="connsiteX255" fmla="*/ 184432 w 310444"/>
                  <a:gd name="connsiteY255" fmla="*/ 413456 h 423333"/>
                  <a:gd name="connsiteX256" fmla="*/ 188807 w 310444"/>
                  <a:gd name="connsiteY256" fmla="*/ 415078 h 423333"/>
                  <a:gd name="connsiteX257" fmla="*/ 190571 w 310444"/>
                  <a:gd name="connsiteY257" fmla="*/ 415713 h 423333"/>
                  <a:gd name="connsiteX258" fmla="*/ 190853 w 310444"/>
                  <a:gd name="connsiteY258" fmla="*/ 415854 h 423333"/>
                  <a:gd name="connsiteX259" fmla="*/ 197344 w 310444"/>
                  <a:gd name="connsiteY259" fmla="*/ 417971 h 423333"/>
                  <a:gd name="connsiteX260" fmla="*/ 197556 w 310444"/>
                  <a:gd name="connsiteY260" fmla="*/ 418042 h 423333"/>
                  <a:gd name="connsiteX261" fmla="*/ 199249 w 310444"/>
                  <a:gd name="connsiteY261" fmla="*/ 418536 h 423333"/>
                  <a:gd name="connsiteX262" fmla="*/ 203835 w 310444"/>
                  <a:gd name="connsiteY262" fmla="*/ 419806 h 423333"/>
                  <a:gd name="connsiteX263" fmla="*/ 204470 w 310444"/>
                  <a:gd name="connsiteY263" fmla="*/ 419947 h 423333"/>
                  <a:gd name="connsiteX264" fmla="*/ 207222 w 310444"/>
                  <a:gd name="connsiteY264" fmla="*/ 420582 h 423333"/>
                  <a:gd name="connsiteX265" fmla="*/ 210538 w 310444"/>
                  <a:gd name="connsiteY265" fmla="*/ 421287 h 423333"/>
                  <a:gd name="connsiteX266" fmla="*/ 211384 w 310444"/>
                  <a:gd name="connsiteY266" fmla="*/ 421428 h 423333"/>
                  <a:gd name="connsiteX267" fmla="*/ 214630 w 310444"/>
                  <a:gd name="connsiteY267" fmla="*/ 421993 h 423333"/>
                  <a:gd name="connsiteX268" fmla="*/ 217382 w 310444"/>
                  <a:gd name="connsiteY268" fmla="*/ 422416 h 423333"/>
                  <a:gd name="connsiteX269" fmla="*/ 218299 w 310444"/>
                  <a:gd name="connsiteY269" fmla="*/ 422487 h 423333"/>
                  <a:gd name="connsiteX270" fmla="*/ 221967 w 310444"/>
                  <a:gd name="connsiteY270" fmla="*/ 422839 h 423333"/>
                  <a:gd name="connsiteX271" fmla="*/ 224437 w 310444"/>
                  <a:gd name="connsiteY271" fmla="*/ 423122 h 423333"/>
                  <a:gd name="connsiteX272" fmla="*/ 225284 w 310444"/>
                  <a:gd name="connsiteY272" fmla="*/ 423122 h 423333"/>
                  <a:gd name="connsiteX273" fmla="*/ 229799 w 310444"/>
                  <a:gd name="connsiteY273" fmla="*/ 423263 h 423333"/>
                  <a:gd name="connsiteX274" fmla="*/ 231987 w 310444"/>
                  <a:gd name="connsiteY274" fmla="*/ 423333 h 423333"/>
                  <a:gd name="connsiteX275" fmla="*/ 232480 w 310444"/>
                  <a:gd name="connsiteY275" fmla="*/ 423333 h 423333"/>
                  <a:gd name="connsiteX276" fmla="*/ 239960 w 310444"/>
                  <a:gd name="connsiteY276" fmla="*/ 422981 h 423333"/>
                  <a:gd name="connsiteX277" fmla="*/ 240171 w 310444"/>
                  <a:gd name="connsiteY277" fmla="*/ 422981 h 423333"/>
                  <a:gd name="connsiteX278" fmla="*/ 245674 w 310444"/>
                  <a:gd name="connsiteY278" fmla="*/ 422275 h 423333"/>
                  <a:gd name="connsiteX279" fmla="*/ 247156 w 310444"/>
                  <a:gd name="connsiteY279" fmla="*/ 421993 h 423333"/>
                  <a:gd name="connsiteX280" fmla="*/ 249272 w 310444"/>
                  <a:gd name="connsiteY280" fmla="*/ 421640 h 423333"/>
                  <a:gd name="connsiteX281" fmla="*/ 251036 w 310444"/>
                  <a:gd name="connsiteY281" fmla="*/ 421217 h 423333"/>
                  <a:gd name="connsiteX282" fmla="*/ 253577 w 310444"/>
                  <a:gd name="connsiteY282" fmla="*/ 420652 h 423333"/>
                  <a:gd name="connsiteX283" fmla="*/ 257034 w 310444"/>
                  <a:gd name="connsiteY283" fmla="*/ 419664 h 423333"/>
                  <a:gd name="connsiteX284" fmla="*/ 259432 w 310444"/>
                  <a:gd name="connsiteY284" fmla="*/ 418888 h 423333"/>
                  <a:gd name="connsiteX285" fmla="*/ 260420 w 310444"/>
                  <a:gd name="connsiteY285" fmla="*/ 418606 h 423333"/>
                  <a:gd name="connsiteX286" fmla="*/ 263172 w 310444"/>
                  <a:gd name="connsiteY286" fmla="*/ 417548 h 423333"/>
                  <a:gd name="connsiteX287" fmla="*/ 264936 w 310444"/>
                  <a:gd name="connsiteY287" fmla="*/ 416842 h 423333"/>
                  <a:gd name="connsiteX288" fmla="*/ 270298 w 310444"/>
                  <a:gd name="connsiteY288" fmla="*/ 414514 h 423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310444" h="423333">
                    <a:moveTo>
                      <a:pt x="270298" y="414514"/>
                    </a:moveTo>
                    <a:lnTo>
                      <a:pt x="311079" y="390807"/>
                    </a:lnTo>
                    <a:cubicBezTo>
                      <a:pt x="309315" y="391724"/>
                      <a:pt x="307551" y="392501"/>
                      <a:pt x="305717" y="393277"/>
                    </a:cubicBezTo>
                    <a:cubicBezTo>
                      <a:pt x="305153" y="393559"/>
                      <a:pt x="304518" y="393771"/>
                      <a:pt x="303953" y="393982"/>
                    </a:cubicBezTo>
                    <a:cubicBezTo>
                      <a:pt x="302754" y="394476"/>
                      <a:pt x="301484" y="394899"/>
                      <a:pt x="300214" y="395323"/>
                    </a:cubicBezTo>
                    <a:cubicBezTo>
                      <a:pt x="299438" y="395605"/>
                      <a:pt x="298591" y="395817"/>
                      <a:pt x="297815" y="396099"/>
                    </a:cubicBezTo>
                    <a:cubicBezTo>
                      <a:pt x="296686" y="396452"/>
                      <a:pt x="295557" y="396734"/>
                      <a:pt x="294358" y="397087"/>
                    </a:cubicBezTo>
                    <a:cubicBezTo>
                      <a:pt x="293511" y="397298"/>
                      <a:pt x="292664" y="397510"/>
                      <a:pt x="291818" y="397651"/>
                    </a:cubicBezTo>
                    <a:cubicBezTo>
                      <a:pt x="290548" y="397933"/>
                      <a:pt x="289207" y="398216"/>
                      <a:pt x="287867" y="398427"/>
                    </a:cubicBezTo>
                    <a:cubicBezTo>
                      <a:pt x="287373" y="398498"/>
                      <a:pt x="286879" y="398639"/>
                      <a:pt x="286385" y="398709"/>
                    </a:cubicBezTo>
                    <a:cubicBezTo>
                      <a:pt x="284480" y="398992"/>
                      <a:pt x="282646" y="399203"/>
                      <a:pt x="280670" y="399415"/>
                    </a:cubicBezTo>
                    <a:cubicBezTo>
                      <a:pt x="278201" y="399627"/>
                      <a:pt x="275731" y="399768"/>
                      <a:pt x="273191" y="399768"/>
                    </a:cubicBezTo>
                    <a:cubicBezTo>
                      <a:pt x="272344" y="399768"/>
                      <a:pt x="271427" y="399697"/>
                      <a:pt x="270580" y="399697"/>
                    </a:cubicBezTo>
                    <a:cubicBezTo>
                      <a:pt x="269099" y="399697"/>
                      <a:pt x="267547" y="399627"/>
                      <a:pt x="266065" y="399556"/>
                    </a:cubicBezTo>
                    <a:cubicBezTo>
                      <a:pt x="264936" y="399486"/>
                      <a:pt x="263878" y="399344"/>
                      <a:pt x="262749" y="399274"/>
                    </a:cubicBezTo>
                    <a:cubicBezTo>
                      <a:pt x="261549" y="399133"/>
                      <a:pt x="260350" y="399062"/>
                      <a:pt x="259080" y="398921"/>
                    </a:cubicBezTo>
                    <a:cubicBezTo>
                      <a:pt x="257880" y="398780"/>
                      <a:pt x="256611" y="398568"/>
                      <a:pt x="255341" y="398357"/>
                    </a:cubicBezTo>
                    <a:cubicBezTo>
                      <a:pt x="254282" y="398216"/>
                      <a:pt x="253224" y="398004"/>
                      <a:pt x="252095" y="397792"/>
                    </a:cubicBezTo>
                    <a:cubicBezTo>
                      <a:pt x="250684" y="397510"/>
                      <a:pt x="249343" y="397228"/>
                      <a:pt x="247932" y="396946"/>
                    </a:cubicBezTo>
                    <a:cubicBezTo>
                      <a:pt x="247015" y="396734"/>
                      <a:pt x="246098" y="396593"/>
                      <a:pt x="245181" y="396311"/>
                    </a:cubicBezTo>
                    <a:cubicBezTo>
                      <a:pt x="243487" y="395887"/>
                      <a:pt x="241723" y="395393"/>
                      <a:pt x="239960" y="394899"/>
                    </a:cubicBezTo>
                    <a:cubicBezTo>
                      <a:pt x="239395" y="394758"/>
                      <a:pt x="238830" y="394617"/>
                      <a:pt x="238266" y="394406"/>
                    </a:cubicBezTo>
                    <a:cubicBezTo>
                      <a:pt x="235938" y="393700"/>
                      <a:pt x="233609" y="392924"/>
                      <a:pt x="231281" y="392148"/>
                    </a:cubicBezTo>
                    <a:cubicBezTo>
                      <a:pt x="230716" y="391936"/>
                      <a:pt x="230082" y="391724"/>
                      <a:pt x="229517" y="391513"/>
                    </a:cubicBezTo>
                    <a:cubicBezTo>
                      <a:pt x="227753" y="390878"/>
                      <a:pt x="225989" y="390172"/>
                      <a:pt x="224225" y="389467"/>
                    </a:cubicBezTo>
                    <a:cubicBezTo>
                      <a:pt x="223379" y="389114"/>
                      <a:pt x="222532" y="388761"/>
                      <a:pt x="221685" y="388408"/>
                    </a:cubicBezTo>
                    <a:cubicBezTo>
                      <a:pt x="220133" y="387773"/>
                      <a:pt x="218652" y="387068"/>
                      <a:pt x="217099" y="386362"/>
                    </a:cubicBezTo>
                    <a:cubicBezTo>
                      <a:pt x="216182" y="385939"/>
                      <a:pt x="215265" y="385516"/>
                      <a:pt x="214348" y="385092"/>
                    </a:cubicBezTo>
                    <a:cubicBezTo>
                      <a:pt x="212866" y="384387"/>
                      <a:pt x="211384" y="383611"/>
                      <a:pt x="209832" y="382834"/>
                    </a:cubicBezTo>
                    <a:cubicBezTo>
                      <a:pt x="208915" y="382341"/>
                      <a:pt x="207998" y="381917"/>
                      <a:pt x="207080" y="381423"/>
                    </a:cubicBezTo>
                    <a:cubicBezTo>
                      <a:pt x="204893" y="380224"/>
                      <a:pt x="202706" y="379095"/>
                      <a:pt x="200448" y="377825"/>
                    </a:cubicBezTo>
                    <a:cubicBezTo>
                      <a:pt x="197838" y="376273"/>
                      <a:pt x="195156" y="374721"/>
                      <a:pt x="192546" y="373027"/>
                    </a:cubicBezTo>
                    <a:cubicBezTo>
                      <a:pt x="192405" y="372957"/>
                      <a:pt x="192264" y="372886"/>
                      <a:pt x="192193" y="372816"/>
                    </a:cubicBezTo>
                    <a:cubicBezTo>
                      <a:pt x="189653" y="371193"/>
                      <a:pt x="187184" y="369570"/>
                      <a:pt x="184714" y="367806"/>
                    </a:cubicBezTo>
                    <a:cubicBezTo>
                      <a:pt x="183868" y="367242"/>
                      <a:pt x="183021" y="366607"/>
                      <a:pt x="182104" y="365972"/>
                    </a:cubicBezTo>
                    <a:cubicBezTo>
                      <a:pt x="180481" y="364772"/>
                      <a:pt x="178788" y="363643"/>
                      <a:pt x="177165" y="362373"/>
                    </a:cubicBezTo>
                    <a:cubicBezTo>
                      <a:pt x="176177" y="361597"/>
                      <a:pt x="175119" y="360821"/>
                      <a:pt x="174131" y="360045"/>
                    </a:cubicBezTo>
                    <a:cubicBezTo>
                      <a:pt x="172649" y="358916"/>
                      <a:pt x="171168" y="357787"/>
                      <a:pt x="169686" y="356588"/>
                    </a:cubicBezTo>
                    <a:cubicBezTo>
                      <a:pt x="168628" y="355741"/>
                      <a:pt x="167499" y="354824"/>
                      <a:pt x="166440" y="353907"/>
                    </a:cubicBezTo>
                    <a:cubicBezTo>
                      <a:pt x="165029" y="352707"/>
                      <a:pt x="163618" y="351578"/>
                      <a:pt x="162207" y="350379"/>
                    </a:cubicBezTo>
                    <a:cubicBezTo>
                      <a:pt x="161078" y="349462"/>
                      <a:pt x="160020" y="348474"/>
                      <a:pt x="158891" y="347486"/>
                    </a:cubicBezTo>
                    <a:cubicBezTo>
                      <a:pt x="157550" y="346287"/>
                      <a:pt x="156139" y="345017"/>
                      <a:pt x="154799" y="343817"/>
                    </a:cubicBezTo>
                    <a:cubicBezTo>
                      <a:pt x="153740" y="342829"/>
                      <a:pt x="152612" y="341842"/>
                      <a:pt x="151553" y="340783"/>
                    </a:cubicBezTo>
                    <a:cubicBezTo>
                      <a:pt x="150213" y="339513"/>
                      <a:pt x="148801" y="338173"/>
                      <a:pt x="147461" y="336832"/>
                    </a:cubicBezTo>
                    <a:cubicBezTo>
                      <a:pt x="146473" y="335844"/>
                      <a:pt x="145415" y="334857"/>
                      <a:pt x="144427" y="333869"/>
                    </a:cubicBezTo>
                    <a:cubicBezTo>
                      <a:pt x="143016" y="332458"/>
                      <a:pt x="141605" y="330976"/>
                      <a:pt x="140194" y="329565"/>
                    </a:cubicBezTo>
                    <a:cubicBezTo>
                      <a:pt x="139277" y="328577"/>
                      <a:pt x="138359" y="327660"/>
                      <a:pt x="137442" y="326672"/>
                    </a:cubicBezTo>
                    <a:cubicBezTo>
                      <a:pt x="135819" y="324908"/>
                      <a:pt x="134196" y="323144"/>
                      <a:pt x="132574" y="321310"/>
                    </a:cubicBezTo>
                    <a:cubicBezTo>
                      <a:pt x="131939" y="320604"/>
                      <a:pt x="131374" y="319969"/>
                      <a:pt x="130739" y="319264"/>
                    </a:cubicBezTo>
                    <a:cubicBezTo>
                      <a:pt x="128552" y="316724"/>
                      <a:pt x="126365" y="314184"/>
                      <a:pt x="124178" y="311573"/>
                    </a:cubicBezTo>
                    <a:cubicBezTo>
                      <a:pt x="123684" y="311009"/>
                      <a:pt x="123260" y="310444"/>
                      <a:pt x="122837" y="309880"/>
                    </a:cubicBezTo>
                    <a:cubicBezTo>
                      <a:pt x="121144" y="307834"/>
                      <a:pt x="119451" y="305717"/>
                      <a:pt x="117757" y="303601"/>
                    </a:cubicBezTo>
                    <a:cubicBezTo>
                      <a:pt x="115781" y="301061"/>
                      <a:pt x="113806" y="298521"/>
                      <a:pt x="111901" y="295910"/>
                    </a:cubicBezTo>
                    <a:cubicBezTo>
                      <a:pt x="111619" y="295487"/>
                      <a:pt x="111266" y="295134"/>
                      <a:pt x="110984" y="294711"/>
                    </a:cubicBezTo>
                    <a:cubicBezTo>
                      <a:pt x="107879" y="290477"/>
                      <a:pt x="104845" y="286173"/>
                      <a:pt x="101952" y="281799"/>
                    </a:cubicBezTo>
                    <a:cubicBezTo>
                      <a:pt x="101247" y="280741"/>
                      <a:pt x="100542" y="279682"/>
                      <a:pt x="99836" y="278624"/>
                    </a:cubicBezTo>
                    <a:cubicBezTo>
                      <a:pt x="98778" y="277001"/>
                      <a:pt x="97649" y="275308"/>
                      <a:pt x="96591" y="273614"/>
                    </a:cubicBezTo>
                    <a:cubicBezTo>
                      <a:pt x="95673" y="272203"/>
                      <a:pt x="94756" y="270722"/>
                      <a:pt x="93839" y="269311"/>
                    </a:cubicBezTo>
                    <a:cubicBezTo>
                      <a:pt x="92780" y="267617"/>
                      <a:pt x="91722" y="265924"/>
                      <a:pt x="90734" y="264160"/>
                    </a:cubicBezTo>
                    <a:cubicBezTo>
                      <a:pt x="89958" y="262819"/>
                      <a:pt x="89112" y="261479"/>
                      <a:pt x="88335" y="260068"/>
                    </a:cubicBezTo>
                    <a:cubicBezTo>
                      <a:pt x="85937" y="255976"/>
                      <a:pt x="83608" y="251883"/>
                      <a:pt x="81421" y="247721"/>
                    </a:cubicBezTo>
                    <a:cubicBezTo>
                      <a:pt x="80645" y="246239"/>
                      <a:pt x="79869" y="244687"/>
                      <a:pt x="79022" y="243205"/>
                    </a:cubicBezTo>
                    <a:cubicBezTo>
                      <a:pt x="78175" y="241582"/>
                      <a:pt x="77329" y="239959"/>
                      <a:pt x="76482" y="238337"/>
                    </a:cubicBezTo>
                    <a:cubicBezTo>
                      <a:pt x="75353" y="236079"/>
                      <a:pt x="74295" y="233892"/>
                      <a:pt x="73166" y="231634"/>
                    </a:cubicBezTo>
                    <a:cubicBezTo>
                      <a:pt x="72813" y="230858"/>
                      <a:pt x="72390" y="230082"/>
                      <a:pt x="72037" y="229306"/>
                    </a:cubicBezTo>
                    <a:cubicBezTo>
                      <a:pt x="70626" y="226342"/>
                      <a:pt x="69286" y="223379"/>
                      <a:pt x="68015" y="220416"/>
                    </a:cubicBezTo>
                    <a:cubicBezTo>
                      <a:pt x="67663" y="219639"/>
                      <a:pt x="67310" y="218863"/>
                      <a:pt x="67028" y="218087"/>
                    </a:cubicBezTo>
                    <a:cubicBezTo>
                      <a:pt x="66040" y="215900"/>
                      <a:pt x="65123" y="213642"/>
                      <a:pt x="64205" y="211384"/>
                    </a:cubicBezTo>
                    <a:cubicBezTo>
                      <a:pt x="63782" y="210397"/>
                      <a:pt x="63359" y="209338"/>
                      <a:pt x="63006" y="208351"/>
                    </a:cubicBezTo>
                    <a:cubicBezTo>
                      <a:pt x="62159" y="206234"/>
                      <a:pt x="61313" y="204117"/>
                      <a:pt x="60536" y="202001"/>
                    </a:cubicBezTo>
                    <a:cubicBezTo>
                      <a:pt x="60184" y="201083"/>
                      <a:pt x="59831" y="200096"/>
                      <a:pt x="59478" y="199178"/>
                    </a:cubicBezTo>
                    <a:cubicBezTo>
                      <a:pt x="58490" y="196497"/>
                      <a:pt x="57573" y="193887"/>
                      <a:pt x="56656" y="191206"/>
                    </a:cubicBezTo>
                    <a:cubicBezTo>
                      <a:pt x="56515" y="190782"/>
                      <a:pt x="56374" y="190359"/>
                      <a:pt x="56233" y="189936"/>
                    </a:cubicBezTo>
                    <a:cubicBezTo>
                      <a:pt x="55174" y="186831"/>
                      <a:pt x="54257" y="183797"/>
                      <a:pt x="53269" y="180693"/>
                    </a:cubicBezTo>
                    <a:cubicBezTo>
                      <a:pt x="52987" y="179705"/>
                      <a:pt x="52705" y="178788"/>
                      <a:pt x="52423" y="177800"/>
                    </a:cubicBezTo>
                    <a:cubicBezTo>
                      <a:pt x="51788" y="175683"/>
                      <a:pt x="51153" y="173496"/>
                      <a:pt x="50588" y="171379"/>
                    </a:cubicBezTo>
                    <a:cubicBezTo>
                      <a:pt x="50306" y="170180"/>
                      <a:pt x="49953" y="169051"/>
                      <a:pt x="49671" y="167852"/>
                    </a:cubicBezTo>
                    <a:cubicBezTo>
                      <a:pt x="49177" y="165876"/>
                      <a:pt x="48683" y="163901"/>
                      <a:pt x="48189" y="161925"/>
                    </a:cubicBezTo>
                    <a:cubicBezTo>
                      <a:pt x="47907" y="160726"/>
                      <a:pt x="47625" y="159597"/>
                      <a:pt x="47343" y="158397"/>
                    </a:cubicBezTo>
                    <a:cubicBezTo>
                      <a:pt x="46919" y="156351"/>
                      <a:pt x="46425" y="154376"/>
                      <a:pt x="46073" y="152329"/>
                    </a:cubicBezTo>
                    <a:cubicBezTo>
                      <a:pt x="45861" y="151271"/>
                      <a:pt x="45649" y="150142"/>
                      <a:pt x="45438" y="149084"/>
                    </a:cubicBezTo>
                    <a:cubicBezTo>
                      <a:pt x="44944" y="146544"/>
                      <a:pt x="44521" y="143933"/>
                      <a:pt x="44097" y="141393"/>
                    </a:cubicBezTo>
                    <a:cubicBezTo>
                      <a:pt x="44027" y="140899"/>
                      <a:pt x="43956" y="140406"/>
                      <a:pt x="43815" y="139982"/>
                    </a:cubicBezTo>
                    <a:cubicBezTo>
                      <a:pt x="43321" y="136948"/>
                      <a:pt x="42897" y="133914"/>
                      <a:pt x="42545" y="130951"/>
                    </a:cubicBezTo>
                    <a:cubicBezTo>
                      <a:pt x="42474" y="130104"/>
                      <a:pt x="42333" y="129328"/>
                      <a:pt x="42263" y="128482"/>
                    </a:cubicBezTo>
                    <a:cubicBezTo>
                      <a:pt x="41980" y="126294"/>
                      <a:pt x="41769" y="124107"/>
                      <a:pt x="41628" y="121991"/>
                    </a:cubicBezTo>
                    <a:cubicBezTo>
                      <a:pt x="41557" y="120932"/>
                      <a:pt x="41487" y="119944"/>
                      <a:pt x="41416" y="118886"/>
                    </a:cubicBezTo>
                    <a:cubicBezTo>
                      <a:pt x="41275" y="116840"/>
                      <a:pt x="41134" y="114794"/>
                      <a:pt x="41063" y="112818"/>
                    </a:cubicBezTo>
                    <a:cubicBezTo>
                      <a:pt x="40993" y="111831"/>
                      <a:pt x="40993" y="110843"/>
                      <a:pt x="40922" y="109926"/>
                    </a:cubicBezTo>
                    <a:cubicBezTo>
                      <a:pt x="40852" y="107033"/>
                      <a:pt x="40781" y="104211"/>
                      <a:pt x="40781" y="101318"/>
                    </a:cubicBezTo>
                    <a:cubicBezTo>
                      <a:pt x="40781" y="98425"/>
                      <a:pt x="40852" y="95603"/>
                      <a:pt x="40993" y="92851"/>
                    </a:cubicBezTo>
                    <a:cubicBezTo>
                      <a:pt x="40993" y="92075"/>
                      <a:pt x="41063" y="91299"/>
                      <a:pt x="41134" y="90452"/>
                    </a:cubicBezTo>
                    <a:cubicBezTo>
                      <a:pt x="41275" y="88547"/>
                      <a:pt x="41345" y="86572"/>
                      <a:pt x="41487" y="84737"/>
                    </a:cubicBezTo>
                    <a:cubicBezTo>
                      <a:pt x="41557" y="83608"/>
                      <a:pt x="41698" y="82550"/>
                      <a:pt x="41839" y="81492"/>
                    </a:cubicBezTo>
                    <a:cubicBezTo>
                      <a:pt x="41980" y="79939"/>
                      <a:pt x="42192" y="78387"/>
                      <a:pt x="42333" y="76835"/>
                    </a:cubicBezTo>
                    <a:cubicBezTo>
                      <a:pt x="42474" y="75565"/>
                      <a:pt x="42686" y="74366"/>
                      <a:pt x="42897" y="73166"/>
                    </a:cubicBezTo>
                    <a:cubicBezTo>
                      <a:pt x="43109" y="71755"/>
                      <a:pt x="43321" y="70414"/>
                      <a:pt x="43533" y="69074"/>
                    </a:cubicBezTo>
                    <a:cubicBezTo>
                      <a:pt x="43744" y="67733"/>
                      <a:pt x="44097" y="66393"/>
                      <a:pt x="44309" y="65052"/>
                    </a:cubicBezTo>
                    <a:cubicBezTo>
                      <a:pt x="44591" y="63853"/>
                      <a:pt x="44803" y="62653"/>
                      <a:pt x="45085" y="61454"/>
                    </a:cubicBezTo>
                    <a:cubicBezTo>
                      <a:pt x="45508" y="59761"/>
                      <a:pt x="45932" y="58138"/>
                      <a:pt x="46355" y="56515"/>
                    </a:cubicBezTo>
                    <a:cubicBezTo>
                      <a:pt x="46637" y="55598"/>
                      <a:pt x="46849" y="54610"/>
                      <a:pt x="47131" y="53763"/>
                    </a:cubicBezTo>
                    <a:cubicBezTo>
                      <a:pt x="47907" y="51082"/>
                      <a:pt x="48754" y="48472"/>
                      <a:pt x="49671" y="46002"/>
                    </a:cubicBezTo>
                    <a:cubicBezTo>
                      <a:pt x="49812" y="45720"/>
                      <a:pt x="49883" y="45438"/>
                      <a:pt x="50024" y="45085"/>
                    </a:cubicBezTo>
                    <a:cubicBezTo>
                      <a:pt x="51012" y="42545"/>
                      <a:pt x="52070" y="40076"/>
                      <a:pt x="53128" y="37677"/>
                    </a:cubicBezTo>
                    <a:cubicBezTo>
                      <a:pt x="53551" y="36689"/>
                      <a:pt x="54045" y="35701"/>
                      <a:pt x="54539" y="34784"/>
                    </a:cubicBezTo>
                    <a:cubicBezTo>
                      <a:pt x="54963" y="33937"/>
                      <a:pt x="55386" y="33161"/>
                      <a:pt x="55809" y="32314"/>
                    </a:cubicBezTo>
                    <a:cubicBezTo>
                      <a:pt x="56444" y="31186"/>
                      <a:pt x="57079" y="30057"/>
                      <a:pt x="57714" y="28998"/>
                    </a:cubicBezTo>
                    <a:cubicBezTo>
                      <a:pt x="58138" y="28222"/>
                      <a:pt x="58561" y="27517"/>
                      <a:pt x="59055" y="26741"/>
                    </a:cubicBezTo>
                    <a:cubicBezTo>
                      <a:pt x="59478" y="26106"/>
                      <a:pt x="59902" y="25471"/>
                      <a:pt x="60325" y="24836"/>
                    </a:cubicBezTo>
                    <a:cubicBezTo>
                      <a:pt x="61595" y="22931"/>
                      <a:pt x="62865" y="21096"/>
                      <a:pt x="64205" y="19332"/>
                    </a:cubicBezTo>
                    <a:cubicBezTo>
                      <a:pt x="64629" y="18768"/>
                      <a:pt x="65052" y="18203"/>
                      <a:pt x="65475" y="17709"/>
                    </a:cubicBezTo>
                    <a:cubicBezTo>
                      <a:pt x="67169" y="15593"/>
                      <a:pt x="69003" y="13547"/>
                      <a:pt x="70838" y="11642"/>
                    </a:cubicBezTo>
                    <a:cubicBezTo>
                      <a:pt x="71190" y="11289"/>
                      <a:pt x="71543" y="11007"/>
                      <a:pt x="71826" y="10654"/>
                    </a:cubicBezTo>
                    <a:cubicBezTo>
                      <a:pt x="73448" y="9031"/>
                      <a:pt x="75141" y="7549"/>
                      <a:pt x="76905" y="6068"/>
                    </a:cubicBezTo>
                    <a:cubicBezTo>
                      <a:pt x="77470" y="5574"/>
                      <a:pt x="78034" y="5151"/>
                      <a:pt x="78599" y="4657"/>
                    </a:cubicBezTo>
                    <a:cubicBezTo>
                      <a:pt x="80716" y="3034"/>
                      <a:pt x="82903" y="1411"/>
                      <a:pt x="85161" y="0"/>
                    </a:cubicBezTo>
                    <a:lnTo>
                      <a:pt x="44379" y="23707"/>
                    </a:lnTo>
                    <a:cubicBezTo>
                      <a:pt x="42121" y="25118"/>
                      <a:pt x="39934" y="26741"/>
                      <a:pt x="37818" y="28363"/>
                    </a:cubicBezTo>
                    <a:cubicBezTo>
                      <a:pt x="37253" y="28787"/>
                      <a:pt x="36689" y="29281"/>
                      <a:pt x="36124" y="29774"/>
                    </a:cubicBezTo>
                    <a:cubicBezTo>
                      <a:pt x="34361" y="31186"/>
                      <a:pt x="32667" y="32738"/>
                      <a:pt x="31044" y="34361"/>
                    </a:cubicBezTo>
                    <a:cubicBezTo>
                      <a:pt x="30691" y="34713"/>
                      <a:pt x="30339" y="34996"/>
                      <a:pt x="30057" y="35348"/>
                    </a:cubicBezTo>
                    <a:cubicBezTo>
                      <a:pt x="28152" y="37253"/>
                      <a:pt x="26388" y="39299"/>
                      <a:pt x="24694" y="41416"/>
                    </a:cubicBezTo>
                    <a:cubicBezTo>
                      <a:pt x="24271" y="41981"/>
                      <a:pt x="23848" y="42474"/>
                      <a:pt x="23424" y="43039"/>
                    </a:cubicBezTo>
                    <a:cubicBezTo>
                      <a:pt x="22084" y="44803"/>
                      <a:pt x="20743" y="46637"/>
                      <a:pt x="19544" y="48542"/>
                    </a:cubicBezTo>
                    <a:cubicBezTo>
                      <a:pt x="19332" y="48895"/>
                      <a:pt x="19050" y="49248"/>
                      <a:pt x="18768" y="49601"/>
                    </a:cubicBezTo>
                    <a:cubicBezTo>
                      <a:pt x="18626" y="49883"/>
                      <a:pt x="18415" y="50165"/>
                      <a:pt x="18274" y="50447"/>
                    </a:cubicBezTo>
                    <a:cubicBezTo>
                      <a:pt x="17850" y="51153"/>
                      <a:pt x="17356" y="51929"/>
                      <a:pt x="16933" y="52705"/>
                    </a:cubicBezTo>
                    <a:cubicBezTo>
                      <a:pt x="16298" y="53834"/>
                      <a:pt x="15663" y="54892"/>
                      <a:pt x="15028" y="56021"/>
                    </a:cubicBezTo>
                    <a:cubicBezTo>
                      <a:pt x="14605" y="56797"/>
                      <a:pt x="14182" y="57644"/>
                      <a:pt x="13758" y="58491"/>
                    </a:cubicBezTo>
                    <a:cubicBezTo>
                      <a:pt x="13476" y="59126"/>
                      <a:pt x="13123" y="59690"/>
                      <a:pt x="12841" y="60254"/>
                    </a:cubicBezTo>
                    <a:cubicBezTo>
                      <a:pt x="12700" y="60607"/>
                      <a:pt x="12559" y="61031"/>
                      <a:pt x="12347" y="61383"/>
                    </a:cubicBezTo>
                    <a:cubicBezTo>
                      <a:pt x="11218" y="63782"/>
                      <a:pt x="10160" y="66252"/>
                      <a:pt x="9243" y="68792"/>
                    </a:cubicBezTo>
                    <a:cubicBezTo>
                      <a:pt x="9172" y="69003"/>
                      <a:pt x="9031" y="69286"/>
                      <a:pt x="8960" y="69497"/>
                    </a:cubicBezTo>
                    <a:cubicBezTo>
                      <a:pt x="8960" y="69568"/>
                      <a:pt x="8890" y="69638"/>
                      <a:pt x="8890" y="69709"/>
                    </a:cubicBezTo>
                    <a:cubicBezTo>
                      <a:pt x="7973" y="72249"/>
                      <a:pt x="7126" y="74859"/>
                      <a:pt x="6350" y="77470"/>
                    </a:cubicBezTo>
                    <a:cubicBezTo>
                      <a:pt x="6279" y="77611"/>
                      <a:pt x="6209" y="77752"/>
                      <a:pt x="6209" y="77964"/>
                    </a:cubicBezTo>
                    <a:cubicBezTo>
                      <a:pt x="5997" y="78740"/>
                      <a:pt x="5786" y="79516"/>
                      <a:pt x="5574" y="80292"/>
                    </a:cubicBezTo>
                    <a:cubicBezTo>
                      <a:pt x="5150" y="81915"/>
                      <a:pt x="4727" y="83538"/>
                      <a:pt x="4304" y="85161"/>
                    </a:cubicBezTo>
                    <a:cubicBezTo>
                      <a:pt x="4233" y="85443"/>
                      <a:pt x="4163" y="85725"/>
                      <a:pt x="4092" y="86078"/>
                    </a:cubicBezTo>
                    <a:cubicBezTo>
                      <a:pt x="3880" y="86995"/>
                      <a:pt x="3739" y="87912"/>
                      <a:pt x="3528" y="88829"/>
                    </a:cubicBezTo>
                    <a:cubicBezTo>
                      <a:pt x="3245" y="90170"/>
                      <a:pt x="2963" y="91511"/>
                      <a:pt x="2751" y="92851"/>
                    </a:cubicBezTo>
                    <a:cubicBezTo>
                      <a:pt x="2681" y="93204"/>
                      <a:pt x="2611" y="93557"/>
                      <a:pt x="2540" y="93909"/>
                    </a:cubicBezTo>
                    <a:cubicBezTo>
                      <a:pt x="2399" y="94897"/>
                      <a:pt x="2258" y="95956"/>
                      <a:pt x="2117" y="97014"/>
                    </a:cubicBezTo>
                    <a:cubicBezTo>
                      <a:pt x="1905" y="98213"/>
                      <a:pt x="1764" y="99413"/>
                      <a:pt x="1552" y="100683"/>
                    </a:cubicBezTo>
                    <a:cubicBezTo>
                      <a:pt x="1481" y="101036"/>
                      <a:pt x="1481" y="101318"/>
                      <a:pt x="1411" y="101671"/>
                    </a:cubicBezTo>
                    <a:cubicBezTo>
                      <a:pt x="1270" y="102870"/>
                      <a:pt x="1129" y="104140"/>
                      <a:pt x="1058" y="105339"/>
                    </a:cubicBezTo>
                    <a:cubicBezTo>
                      <a:pt x="917" y="106398"/>
                      <a:pt x="847" y="107527"/>
                      <a:pt x="705" y="108585"/>
                    </a:cubicBezTo>
                    <a:cubicBezTo>
                      <a:pt x="705" y="108867"/>
                      <a:pt x="635" y="109079"/>
                      <a:pt x="635" y="109291"/>
                    </a:cubicBezTo>
                    <a:cubicBezTo>
                      <a:pt x="494" y="110913"/>
                      <a:pt x="423" y="112677"/>
                      <a:pt x="353" y="114371"/>
                    </a:cubicBezTo>
                    <a:cubicBezTo>
                      <a:pt x="282" y="115147"/>
                      <a:pt x="211" y="115923"/>
                      <a:pt x="211" y="116699"/>
                    </a:cubicBezTo>
                    <a:cubicBezTo>
                      <a:pt x="211" y="116769"/>
                      <a:pt x="211" y="116911"/>
                      <a:pt x="211" y="116981"/>
                    </a:cubicBezTo>
                    <a:cubicBezTo>
                      <a:pt x="71" y="119521"/>
                      <a:pt x="71" y="122132"/>
                      <a:pt x="0" y="124742"/>
                    </a:cubicBezTo>
                    <a:cubicBezTo>
                      <a:pt x="0" y="124883"/>
                      <a:pt x="0" y="125024"/>
                      <a:pt x="0" y="125166"/>
                    </a:cubicBezTo>
                    <a:cubicBezTo>
                      <a:pt x="0" y="127564"/>
                      <a:pt x="0" y="129963"/>
                      <a:pt x="71" y="132362"/>
                    </a:cubicBezTo>
                    <a:cubicBezTo>
                      <a:pt x="71" y="132856"/>
                      <a:pt x="141" y="133279"/>
                      <a:pt x="141" y="133773"/>
                    </a:cubicBezTo>
                    <a:cubicBezTo>
                      <a:pt x="141" y="134761"/>
                      <a:pt x="211" y="135678"/>
                      <a:pt x="282" y="136666"/>
                    </a:cubicBezTo>
                    <a:cubicBezTo>
                      <a:pt x="353" y="137795"/>
                      <a:pt x="353" y="138924"/>
                      <a:pt x="423" y="140053"/>
                    </a:cubicBezTo>
                    <a:cubicBezTo>
                      <a:pt x="494" y="140970"/>
                      <a:pt x="564" y="141817"/>
                      <a:pt x="635" y="142734"/>
                    </a:cubicBezTo>
                    <a:cubicBezTo>
                      <a:pt x="705" y="143792"/>
                      <a:pt x="776" y="144780"/>
                      <a:pt x="847" y="145838"/>
                    </a:cubicBezTo>
                    <a:cubicBezTo>
                      <a:pt x="917" y="146473"/>
                      <a:pt x="917" y="147179"/>
                      <a:pt x="987" y="147814"/>
                    </a:cubicBezTo>
                    <a:cubicBezTo>
                      <a:pt x="1129" y="149296"/>
                      <a:pt x="1341" y="150848"/>
                      <a:pt x="1481" y="152329"/>
                    </a:cubicBezTo>
                    <a:cubicBezTo>
                      <a:pt x="1552" y="153176"/>
                      <a:pt x="1623" y="153952"/>
                      <a:pt x="1764" y="154799"/>
                    </a:cubicBezTo>
                    <a:cubicBezTo>
                      <a:pt x="1764" y="155081"/>
                      <a:pt x="1835" y="155363"/>
                      <a:pt x="1835" y="155575"/>
                    </a:cubicBezTo>
                    <a:cubicBezTo>
                      <a:pt x="2187" y="158256"/>
                      <a:pt x="2540" y="160937"/>
                      <a:pt x="2963" y="163618"/>
                    </a:cubicBezTo>
                    <a:cubicBezTo>
                      <a:pt x="2963" y="163689"/>
                      <a:pt x="2963" y="163759"/>
                      <a:pt x="3034" y="163830"/>
                    </a:cubicBezTo>
                    <a:cubicBezTo>
                      <a:pt x="3104" y="164324"/>
                      <a:pt x="3175" y="164747"/>
                      <a:pt x="3245" y="165241"/>
                    </a:cubicBezTo>
                    <a:cubicBezTo>
                      <a:pt x="3598" y="167358"/>
                      <a:pt x="3951" y="169545"/>
                      <a:pt x="4374" y="171662"/>
                    </a:cubicBezTo>
                    <a:cubicBezTo>
                      <a:pt x="4445" y="172085"/>
                      <a:pt x="4586" y="172508"/>
                      <a:pt x="4656" y="172932"/>
                    </a:cubicBezTo>
                    <a:cubicBezTo>
                      <a:pt x="4868" y="173990"/>
                      <a:pt x="5080" y="175119"/>
                      <a:pt x="5292" y="176177"/>
                    </a:cubicBezTo>
                    <a:cubicBezTo>
                      <a:pt x="5574" y="177447"/>
                      <a:pt x="5786" y="178717"/>
                      <a:pt x="6068" y="179987"/>
                    </a:cubicBezTo>
                    <a:cubicBezTo>
                      <a:pt x="6209" y="180763"/>
                      <a:pt x="6420" y="181469"/>
                      <a:pt x="6562" y="182245"/>
                    </a:cubicBezTo>
                    <a:cubicBezTo>
                      <a:pt x="6844" y="183444"/>
                      <a:pt x="7126" y="184573"/>
                      <a:pt x="7408" y="185773"/>
                    </a:cubicBezTo>
                    <a:cubicBezTo>
                      <a:pt x="7620" y="186619"/>
                      <a:pt x="7832" y="187537"/>
                      <a:pt x="8043" y="188383"/>
                    </a:cubicBezTo>
                    <a:cubicBezTo>
                      <a:pt x="8326" y="189512"/>
                      <a:pt x="8608" y="190641"/>
                      <a:pt x="8960" y="191770"/>
                    </a:cubicBezTo>
                    <a:cubicBezTo>
                      <a:pt x="9243" y="192899"/>
                      <a:pt x="9525" y="194098"/>
                      <a:pt x="9878" y="195227"/>
                    </a:cubicBezTo>
                    <a:cubicBezTo>
                      <a:pt x="10019" y="195792"/>
                      <a:pt x="10160" y="196356"/>
                      <a:pt x="10301" y="196850"/>
                    </a:cubicBezTo>
                    <a:cubicBezTo>
                      <a:pt x="10724" y="198473"/>
                      <a:pt x="11218" y="200096"/>
                      <a:pt x="11712" y="201648"/>
                    </a:cubicBezTo>
                    <a:cubicBezTo>
                      <a:pt x="11994" y="202565"/>
                      <a:pt x="12277" y="203553"/>
                      <a:pt x="12559" y="204470"/>
                    </a:cubicBezTo>
                    <a:cubicBezTo>
                      <a:pt x="12629" y="204752"/>
                      <a:pt x="12700" y="204964"/>
                      <a:pt x="12771" y="205246"/>
                    </a:cubicBezTo>
                    <a:cubicBezTo>
                      <a:pt x="13617" y="207998"/>
                      <a:pt x="14534" y="210749"/>
                      <a:pt x="15452" y="213501"/>
                    </a:cubicBezTo>
                    <a:cubicBezTo>
                      <a:pt x="15452" y="213572"/>
                      <a:pt x="15522" y="213642"/>
                      <a:pt x="15522" y="213713"/>
                    </a:cubicBezTo>
                    <a:cubicBezTo>
                      <a:pt x="15663" y="214136"/>
                      <a:pt x="15804" y="214489"/>
                      <a:pt x="15946" y="214912"/>
                    </a:cubicBezTo>
                    <a:cubicBezTo>
                      <a:pt x="16722" y="217170"/>
                      <a:pt x="17498" y="219428"/>
                      <a:pt x="18344" y="221756"/>
                    </a:cubicBezTo>
                    <a:cubicBezTo>
                      <a:pt x="18486" y="222179"/>
                      <a:pt x="18626" y="222603"/>
                      <a:pt x="18838" y="222956"/>
                    </a:cubicBezTo>
                    <a:cubicBezTo>
                      <a:pt x="19191" y="223873"/>
                      <a:pt x="19544" y="224861"/>
                      <a:pt x="19897" y="225778"/>
                    </a:cubicBezTo>
                    <a:cubicBezTo>
                      <a:pt x="20390" y="227048"/>
                      <a:pt x="20814" y="228318"/>
                      <a:pt x="21307" y="229588"/>
                    </a:cubicBezTo>
                    <a:cubicBezTo>
                      <a:pt x="21661" y="230434"/>
                      <a:pt x="22013" y="231281"/>
                      <a:pt x="22366" y="232198"/>
                    </a:cubicBezTo>
                    <a:cubicBezTo>
                      <a:pt x="22789" y="233186"/>
                      <a:pt x="23213" y="234244"/>
                      <a:pt x="23565" y="235232"/>
                    </a:cubicBezTo>
                    <a:cubicBezTo>
                      <a:pt x="23848" y="235938"/>
                      <a:pt x="24130" y="236643"/>
                      <a:pt x="24412" y="237419"/>
                    </a:cubicBezTo>
                    <a:cubicBezTo>
                      <a:pt x="25047" y="238972"/>
                      <a:pt x="25682" y="240453"/>
                      <a:pt x="26388" y="241935"/>
                    </a:cubicBezTo>
                    <a:cubicBezTo>
                      <a:pt x="26740" y="242711"/>
                      <a:pt x="27022" y="243487"/>
                      <a:pt x="27376" y="244263"/>
                    </a:cubicBezTo>
                    <a:cubicBezTo>
                      <a:pt x="27516" y="244546"/>
                      <a:pt x="27587" y="244828"/>
                      <a:pt x="27728" y="245039"/>
                    </a:cubicBezTo>
                    <a:cubicBezTo>
                      <a:pt x="28857" y="247650"/>
                      <a:pt x="30057" y="250190"/>
                      <a:pt x="31256" y="252801"/>
                    </a:cubicBezTo>
                    <a:cubicBezTo>
                      <a:pt x="31327" y="252942"/>
                      <a:pt x="31397" y="253012"/>
                      <a:pt x="31397" y="253153"/>
                    </a:cubicBezTo>
                    <a:cubicBezTo>
                      <a:pt x="31750" y="253929"/>
                      <a:pt x="32173" y="254706"/>
                      <a:pt x="32526" y="255482"/>
                    </a:cubicBezTo>
                    <a:cubicBezTo>
                      <a:pt x="33443" y="257387"/>
                      <a:pt x="34361" y="259362"/>
                      <a:pt x="35348" y="261267"/>
                    </a:cubicBezTo>
                    <a:cubicBezTo>
                      <a:pt x="35489" y="261549"/>
                      <a:pt x="35701" y="261902"/>
                      <a:pt x="35842" y="262184"/>
                    </a:cubicBezTo>
                    <a:cubicBezTo>
                      <a:pt x="36618" y="263807"/>
                      <a:pt x="37465" y="265430"/>
                      <a:pt x="38312" y="266982"/>
                    </a:cubicBezTo>
                    <a:cubicBezTo>
                      <a:pt x="38946" y="268252"/>
                      <a:pt x="39652" y="269593"/>
                      <a:pt x="40287" y="270863"/>
                    </a:cubicBezTo>
                    <a:cubicBezTo>
                      <a:pt x="40428" y="271074"/>
                      <a:pt x="40569" y="271357"/>
                      <a:pt x="40710" y="271568"/>
                    </a:cubicBezTo>
                    <a:cubicBezTo>
                      <a:pt x="42968" y="275731"/>
                      <a:pt x="45226" y="279823"/>
                      <a:pt x="47625" y="283916"/>
                    </a:cubicBezTo>
                    <a:cubicBezTo>
                      <a:pt x="47836" y="284268"/>
                      <a:pt x="47978" y="284621"/>
                      <a:pt x="48189" y="284974"/>
                    </a:cubicBezTo>
                    <a:cubicBezTo>
                      <a:pt x="48824" y="285962"/>
                      <a:pt x="49389" y="287020"/>
                      <a:pt x="50024" y="288008"/>
                    </a:cubicBezTo>
                    <a:cubicBezTo>
                      <a:pt x="51082" y="289701"/>
                      <a:pt x="52070" y="291394"/>
                      <a:pt x="53128" y="293088"/>
                    </a:cubicBezTo>
                    <a:cubicBezTo>
                      <a:pt x="54045" y="294569"/>
                      <a:pt x="54963" y="295981"/>
                      <a:pt x="55880" y="297462"/>
                    </a:cubicBezTo>
                    <a:cubicBezTo>
                      <a:pt x="56938" y="299156"/>
                      <a:pt x="57996" y="300778"/>
                      <a:pt x="59126" y="302401"/>
                    </a:cubicBezTo>
                    <a:cubicBezTo>
                      <a:pt x="59478" y="302966"/>
                      <a:pt x="59831" y="303530"/>
                      <a:pt x="60184" y="304094"/>
                    </a:cubicBezTo>
                    <a:cubicBezTo>
                      <a:pt x="60536" y="304588"/>
                      <a:pt x="60889" y="305082"/>
                      <a:pt x="61242" y="305576"/>
                    </a:cubicBezTo>
                    <a:cubicBezTo>
                      <a:pt x="64205" y="309951"/>
                      <a:pt x="67169" y="314254"/>
                      <a:pt x="70273" y="318488"/>
                    </a:cubicBezTo>
                    <a:cubicBezTo>
                      <a:pt x="70273" y="318488"/>
                      <a:pt x="70273" y="318558"/>
                      <a:pt x="70344" y="318558"/>
                    </a:cubicBezTo>
                    <a:cubicBezTo>
                      <a:pt x="70626" y="318982"/>
                      <a:pt x="70979" y="319405"/>
                      <a:pt x="71261" y="319828"/>
                    </a:cubicBezTo>
                    <a:cubicBezTo>
                      <a:pt x="73166" y="322368"/>
                      <a:pt x="75071" y="324908"/>
                      <a:pt x="77047" y="327448"/>
                    </a:cubicBezTo>
                    <a:cubicBezTo>
                      <a:pt x="77188" y="327589"/>
                      <a:pt x="77258" y="327731"/>
                      <a:pt x="77399" y="327872"/>
                    </a:cubicBezTo>
                    <a:cubicBezTo>
                      <a:pt x="78952" y="329847"/>
                      <a:pt x="80504" y="331752"/>
                      <a:pt x="82126" y="333728"/>
                    </a:cubicBezTo>
                    <a:cubicBezTo>
                      <a:pt x="82550" y="334292"/>
                      <a:pt x="83044" y="334857"/>
                      <a:pt x="83467" y="335421"/>
                    </a:cubicBezTo>
                    <a:cubicBezTo>
                      <a:pt x="83467" y="335492"/>
                      <a:pt x="83538" y="335492"/>
                      <a:pt x="83538" y="335562"/>
                    </a:cubicBezTo>
                    <a:cubicBezTo>
                      <a:pt x="85584" y="338032"/>
                      <a:pt x="87630" y="340431"/>
                      <a:pt x="89746" y="342829"/>
                    </a:cubicBezTo>
                    <a:cubicBezTo>
                      <a:pt x="89817" y="342900"/>
                      <a:pt x="89958" y="343041"/>
                      <a:pt x="90029" y="343112"/>
                    </a:cubicBezTo>
                    <a:cubicBezTo>
                      <a:pt x="90593" y="343817"/>
                      <a:pt x="91228" y="344452"/>
                      <a:pt x="91863" y="345087"/>
                    </a:cubicBezTo>
                    <a:cubicBezTo>
                      <a:pt x="93274" y="346639"/>
                      <a:pt x="94615" y="348192"/>
                      <a:pt x="96026" y="349673"/>
                    </a:cubicBezTo>
                    <a:cubicBezTo>
                      <a:pt x="96237" y="349956"/>
                      <a:pt x="96520" y="350167"/>
                      <a:pt x="96731" y="350449"/>
                    </a:cubicBezTo>
                    <a:cubicBezTo>
                      <a:pt x="97649" y="351437"/>
                      <a:pt x="98566" y="352354"/>
                      <a:pt x="99483" y="353272"/>
                    </a:cubicBezTo>
                    <a:cubicBezTo>
                      <a:pt x="100542" y="354330"/>
                      <a:pt x="101529" y="355459"/>
                      <a:pt x="102588" y="356517"/>
                    </a:cubicBezTo>
                    <a:cubicBezTo>
                      <a:pt x="102940" y="356870"/>
                      <a:pt x="103293" y="357223"/>
                      <a:pt x="103716" y="357576"/>
                    </a:cubicBezTo>
                    <a:cubicBezTo>
                      <a:pt x="104704" y="358563"/>
                      <a:pt x="105692" y="359551"/>
                      <a:pt x="106751" y="360539"/>
                    </a:cubicBezTo>
                    <a:cubicBezTo>
                      <a:pt x="107668" y="361386"/>
                      <a:pt x="108514" y="362303"/>
                      <a:pt x="109361" y="363149"/>
                    </a:cubicBezTo>
                    <a:cubicBezTo>
                      <a:pt x="109855" y="363643"/>
                      <a:pt x="110349" y="364067"/>
                      <a:pt x="110842" y="364490"/>
                    </a:cubicBezTo>
                    <a:cubicBezTo>
                      <a:pt x="111901" y="365548"/>
                      <a:pt x="113030" y="366536"/>
                      <a:pt x="114088" y="367524"/>
                    </a:cubicBezTo>
                    <a:cubicBezTo>
                      <a:pt x="114864" y="368229"/>
                      <a:pt x="115640" y="369006"/>
                      <a:pt x="116417" y="369711"/>
                    </a:cubicBezTo>
                    <a:cubicBezTo>
                      <a:pt x="116981" y="370205"/>
                      <a:pt x="117616" y="370699"/>
                      <a:pt x="118181" y="371263"/>
                    </a:cubicBezTo>
                    <a:cubicBezTo>
                      <a:pt x="119239" y="372251"/>
                      <a:pt x="120368" y="373168"/>
                      <a:pt x="121496" y="374156"/>
                    </a:cubicBezTo>
                    <a:cubicBezTo>
                      <a:pt x="122202" y="374721"/>
                      <a:pt x="122837" y="375356"/>
                      <a:pt x="123543" y="375920"/>
                    </a:cubicBezTo>
                    <a:cubicBezTo>
                      <a:pt x="124248" y="376555"/>
                      <a:pt x="124954" y="377119"/>
                      <a:pt x="125730" y="377684"/>
                    </a:cubicBezTo>
                    <a:cubicBezTo>
                      <a:pt x="126788" y="378601"/>
                      <a:pt x="127917" y="379448"/>
                      <a:pt x="128975" y="380294"/>
                    </a:cubicBezTo>
                    <a:cubicBezTo>
                      <a:pt x="129540" y="380788"/>
                      <a:pt x="130104" y="381212"/>
                      <a:pt x="130669" y="381706"/>
                    </a:cubicBezTo>
                    <a:cubicBezTo>
                      <a:pt x="131586" y="382411"/>
                      <a:pt x="132503" y="383117"/>
                      <a:pt x="133420" y="383752"/>
                    </a:cubicBezTo>
                    <a:cubicBezTo>
                      <a:pt x="134408" y="384528"/>
                      <a:pt x="135396" y="385304"/>
                      <a:pt x="136454" y="386080"/>
                    </a:cubicBezTo>
                    <a:cubicBezTo>
                      <a:pt x="136878" y="386362"/>
                      <a:pt x="137301" y="386715"/>
                      <a:pt x="137724" y="387068"/>
                    </a:cubicBezTo>
                    <a:cubicBezTo>
                      <a:pt x="138924" y="387985"/>
                      <a:pt x="140194" y="388832"/>
                      <a:pt x="141393" y="389678"/>
                    </a:cubicBezTo>
                    <a:cubicBezTo>
                      <a:pt x="142240" y="390313"/>
                      <a:pt x="143086" y="390878"/>
                      <a:pt x="143933" y="391513"/>
                    </a:cubicBezTo>
                    <a:cubicBezTo>
                      <a:pt x="144145" y="391654"/>
                      <a:pt x="144356" y="391866"/>
                      <a:pt x="144639" y="392007"/>
                    </a:cubicBezTo>
                    <a:cubicBezTo>
                      <a:pt x="146897" y="393559"/>
                      <a:pt x="149154" y="395041"/>
                      <a:pt x="151412" y="396452"/>
                    </a:cubicBezTo>
                    <a:cubicBezTo>
                      <a:pt x="151412" y="396452"/>
                      <a:pt x="151412" y="396452"/>
                      <a:pt x="151483" y="396452"/>
                    </a:cubicBezTo>
                    <a:cubicBezTo>
                      <a:pt x="151624" y="396522"/>
                      <a:pt x="151694" y="396593"/>
                      <a:pt x="151835" y="396663"/>
                    </a:cubicBezTo>
                    <a:cubicBezTo>
                      <a:pt x="153952" y="398004"/>
                      <a:pt x="156069" y="399274"/>
                      <a:pt x="158185" y="400544"/>
                    </a:cubicBezTo>
                    <a:cubicBezTo>
                      <a:pt x="158679" y="400826"/>
                      <a:pt x="159244" y="401179"/>
                      <a:pt x="159737" y="401461"/>
                    </a:cubicBezTo>
                    <a:cubicBezTo>
                      <a:pt x="161431" y="402449"/>
                      <a:pt x="163195" y="403437"/>
                      <a:pt x="164888" y="404354"/>
                    </a:cubicBezTo>
                    <a:cubicBezTo>
                      <a:pt x="165382" y="404636"/>
                      <a:pt x="165876" y="404848"/>
                      <a:pt x="166370" y="405130"/>
                    </a:cubicBezTo>
                    <a:cubicBezTo>
                      <a:pt x="167287" y="405624"/>
                      <a:pt x="168204" y="406118"/>
                      <a:pt x="169121" y="406541"/>
                    </a:cubicBezTo>
                    <a:cubicBezTo>
                      <a:pt x="169897" y="406964"/>
                      <a:pt x="170674" y="407388"/>
                      <a:pt x="171450" y="407741"/>
                    </a:cubicBezTo>
                    <a:cubicBezTo>
                      <a:pt x="172155" y="408093"/>
                      <a:pt x="172861" y="408446"/>
                      <a:pt x="173637" y="408728"/>
                    </a:cubicBezTo>
                    <a:cubicBezTo>
                      <a:pt x="174554" y="409152"/>
                      <a:pt x="175472" y="409575"/>
                      <a:pt x="176389" y="409998"/>
                    </a:cubicBezTo>
                    <a:cubicBezTo>
                      <a:pt x="176883" y="410210"/>
                      <a:pt x="177447" y="410492"/>
                      <a:pt x="177941" y="410774"/>
                    </a:cubicBezTo>
                    <a:cubicBezTo>
                      <a:pt x="178929" y="411198"/>
                      <a:pt x="179917" y="411621"/>
                      <a:pt x="180975" y="412044"/>
                    </a:cubicBezTo>
                    <a:cubicBezTo>
                      <a:pt x="181821" y="412397"/>
                      <a:pt x="182668" y="412750"/>
                      <a:pt x="183515" y="413103"/>
                    </a:cubicBezTo>
                    <a:cubicBezTo>
                      <a:pt x="183797" y="413244"/>
                      <a:pt x="184150" y="413385"/>
                      <a:pt x="184432" y="413456"/>
                    </a:cubicBezTo>
                    <a:cubicBezTo>
                      <a:pt x="185914" y="414020"/>
                      <a:pt x="187325" y="414584"/>
                      <a:pt x="188807" y="415078"/>
                    </a:cubicBezTo>
                    <a:cubicBezTo>
                      <a:pt x="189371" y="415290"/>
                      <a:pt x="190006" y="415502"/>
                      <a:pt x="190571" y="415713"/>
                    </a:cubicBezTo>
                    <a:cubicBezTo>
                      <a:pt x="190641" y="415784"/>
                      <a:pt x="190782" y="415784"/>
                      <a:pt x="190853" y="415854"/>
                    </a:cubicBezTo>
                    <a:cubicBezTo>
                      <a:pt x="193040" y="416631"/>
                      <a:pt x="195156" y="417336"/>
                      <a:pt x="197344" y="417971"/>
                    </a:cubicBezTo>
                    <a:cubicBezTo>
                      <a:pt x="197414" y="417971"/>
                      <a:pt x="197485" y="418042"/>
                      <a:pt x="197556" y="418042"/>
                    </a:cubicBezTo>
                    <a:cubicBezTo>
                      <a:pt x="198120" y="418183"/>
                      <a:pt x="198684" y="418324"/>
                      <a:pt x="199249" y="418536"/>
                    </a:cubicBezTo>
                    <a:cubicBezTo>
                      <a:pt x="200801" y="418959"/>
                      <a:pt x="202353" y="419453"/>
                      <a:pt x="203835" y="419806"/>
                    </a:cubicBezTo>
                    <a:cubicBezTo>
                      <a:pt x="204047" y="419876"/>
                      <a:pt x="204258" y="419876"/>
                      <a:pt x="204470" y="419947"/>
                    </a:cubicBezTo>
                    <a:cubicBezTo>
                      <a:pt x="205387" y="420158"/>
                      <a:pt x="206304" y="420370"/>
                      <a:pt x="207222" y="420582"/>
                    </a:cubicBezTo>
                    <a:cubicBezTo>
                      <a:pt x="208350" y="420793"/>
                      <a:pt x="209409" y="421076"/>
                      <a:pt x="210538" y="421287"/>
                    </a:cubicBezTo>
                    <a:cubicBezTo>
                      <a:pt x="210820" y="421358"/>
                      <a:pt x="211102" y="421358"/>
                      <a:pt x="211384" y="421428"/>
                    </a:cubicBezTo>
                    <a:cubicBezTo>
                      <a:pt x="212443" y="421640"/>
                      <a:pt x="213501" y="421781"/>
                      <a:pt x="214630" y="421993"/>
                    </a:cubicBezTo>
                    <a:cubicBezTo>
                      <a:pt x="215547" y="422134"/>
                      <a:pt x="216464" y="422346"/>
                      <a:pt x="217382" y="422416"/>
                    </a:cubicBezTo>
                    <a:cubicBezTo>
                      <a:pt x="217734" y="422487"/>
                      <a:pt x="218016" y="422487"/>
                      <a:pt x="218299" y="422487"/>
                    </a:cubicBezTo>
                    <a:cubicBezTo>
                      <a:pt x="219498" y="422628"/>
                      <a:pt x="220698" y="422769"/>
                      <a:pt x="221967" y="422839"/>
                    </a:cubicBezTo>
                    <a:cubicBezTo>
                      <a:pt x="222814" y="422910"/>
                      <a:pt x="223661" y="423051"/>
                      <a:pt x="224437" y="423122"/>
                    </a:cubicBezTo>
                    <a:cubicBezTo>
                      <a:pt x="224719" y="423122"/>
                      <a:pt x="225001" y="423122"/>
                      <a:pt x="225284" y="423122"/>
                    </a:cubicBezTo>
                    <a:cubicBezTo>
                      <a:pt x="226836" y="423192"/>
                      <a:pt x="228318" y="423263"/>
                      <a:pt x="229799" y="423263"/>
                    </a:cubicBezTo>
                    <a:cubicBezTo>
                      <a:pt x="230505" y="423263"/>
                      <a:pt x="231281" y="423333"/>
                      <a:pt x="231987" y="423333"/>
                    </a:cubicBezTo>
                    <a:cubicBezTo>
                      <a:pt x="232128" y="423333"/>
                      <a:pt x="232269" y="423333"/>
                      <a:pt x="232480" y="423333"/>
                    </a:cubicBezTo>
                    <a:cubicBezTo>
                      <a:pt x="235021" y="423333"/>
                      <a:pt x="237490" y="423192"/>
                      <a:pt x="239960" y="422981"/>
                    </a:cubicBezTo>
                    <a:cubicBezTo>
                      <a:pt x="240030" y="422981"/>
                      <a:pt x="240100" y="422981"/>
                      <a:pt x="240171" y="422981"/>
                    </a:cubicBezTo>
                    <a:cubicBezTo>
                      <a:pt x="242005" y="422839"/>
                      <a:pt x="243840" y="422557"/>
                      <a:pt x="245674" y="422275"/>
                    </a:cubicBezTo>
                    <a:cubicBezTo>
                      <a:pt x="246168" y="422204"/>
                      <a:pt x="246662" y="422134"/>
                      <a:pt x="247156" y="421993"/>
                    </a:cubicBezTo>
                    <a:cubicBezTo>
                      <a:pt x="247862" y="421852"/>
                      <a:pt x="248567" y="421781"/>
                      <a:pt x="249272" y="421640"/>
                    </a:cubicBezTo>
                    <a:cubicBezTo>
                      <a:pt x="249908" y="421499"/>
                      <a:pt x="250472" y="421358"/>
                      <a:pt x="251036" y="421217"/>
                    </a:cubicBezTo>
                    <a:cubicBezTo>
                      <a:pt x="251883" y="421005"/>
                      <a:pt x="252730" y="420864"/>
                      <a:pt x="253577" y="420652"/>
                    </a:cubicBezTo>
                    <a:cubicBezTo>
                      <a:pt x="254705" y="420370"/>
                      <a:pt x="255905" y="420017"/>
                      <a:pt x="257034" y="419664"/>
                    </a:cubicBezTo>
                    <a:cubicBezTo>
                      <a:pt x="257810" y="419453"/>
                      <a:pt x="258656" y="419171"/>
                      <a:pt x="259432" y="418888"/>
                    </a:cubicBezTo>
                    <a:cubicBezTo>
                      <a:pt x="259715" y="418818"/>
                      <a:pt x="260068" y="418677"/>
                      <a:pt x="260420" y="418606"/>
                    </a:cubicBezTo>
                    <a:cubicBezTo>
                      <a:pt x="261338" y="418253"/>
                      <a:pt x="262255" y="417901"/>
                      <a:pt x="263172" y="417548"/>
                    </a:cubicBezTo>
                    <a:cubicBezTo>
                      <a:pt x="263737" y="417336"/>
                      <a:pt x="264371" y="417124"/>
                      <a:pt x="264936" y="416842"/>
                    </a:cubicBezTo>
                    <a:cubicBezTo>
                      <a:pt x="266771" y="416207"/>
                      <a:pt x="268534" y="415361"/>
                      <a:pt x="270298" y="41451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="" xmlns:a16="http://schemas.microsoft.com/office/drawing/2014/main" id="{4F59B20D-135F-4A37-AB1F-25AB613B94C3}"/>
                  </a:ext>
                </a:extLst>
              </p:cNvPr>
              <p:cNvSpPr/>
              <p:nvPr/>
            </p:nvSpPr>
            <p:spPr>
              <a:xfrm>
                <a:off x="9257665" y="556683"/>
                <a:ext cx="70556" cy="98778"/>
              </a:xfrm>
              <a:custGeom>
                <a:avLst/>
                <a:gdLst>
                  <a:gd name="connsiteX0" fmla="*/ 72884 w 70555"/>
                  <a:gd name="connsiteY0" fmla="*/ 65193 h 98777"/>
                  <a:gd name="connsiteX1" fmla="*/ 72884 w 70555"/>
                  <a:gd name="connsiteY1" fmla="*/ 64911 h 98777"/>
                  <a:gd name="connsiteX2" fmla="*/ 72884 w 70555"/>
                  <a:gd name="connsiteY2" fmla="*/ 64699 h 98777"/>
                  <a:gd name="connsiteX3" fmla="*/ 72884 w 70555"/>
                  <a:gd name="connsiteY3" fmla="*/ 64135 h 98777"/>
                  <a:gd name="connsiteX4" fmla="*/ 72813 w 70555"/>
                  <a:gd name="connsiteY4" fmla="*/ 63077 h 98777"/>
                  <a:gd name="connsiteX5" fmla="*/ 72672 w 70555"/>
                  <a:gd name="connsiteY5" fmla="*/ 62018 h 98777"/>
                  <a:gd name="connsiteX6" fmla="*/ 72672 w 70555"/>
                  <a:gd name="connsiteY6" fmla="*/ 62018 h 98777"/>
                  <a:gd name="connsiteX7" fmla="*/ 72672 w 70555"/>
                  <a:gd name="connsiteY7" fmla="*/ 62018 h 98777"/>
                  <a:gd name="connsiteX8" fmla="*/ 72531 w 70555"/>
                  <a:gd name="connsiteY8" fmla="*/ 60960 h 98777"/>
                  <a:gd name="connsiteX9" fmla="*/ 72319 w 70555"/>
                  <a:gd name="connsiteY9" fmla="*/ 59831 h 98777"/>
                  <a:gd name="connsiteX10" fmla="*/ 72249 w 70555"/>
                  <a:gd name="connsiteY10" fmla="*/ 59337 h 98777"/>
                  <a:gd name="connsiteX11" fmla="*/ 72179 w 70555"/>
                  <a:gd name="connsiteY11" fmla="*/ 59126 h 98777"/>
                  <a:gd name="connsiteX12" fmla="*/ 72108 w 70555"/>
                  <a:gd name="connsiteY12" fmla="*/ 58702 h 98777"/>
                  <a:gd name="connsiteX13" fmla="*/ 71826 w 70555"/>
                  <a:gd name="connsiteY13" fmla="*/ 57573 h 98777"/>
                  <a:gd name="connsiteX14" fmla="*/ 71543 w 70555"/>
                  <a:gd name="connsiteY14" fmla="*/ 56444 h 98777"/>
                  <a:gd name="connsiteX15" fmla="*/ 71543 w 70555"/>
                  <a:gd name="connsiteY15" fmla="*/ 56444 h 98777"/>
                  <a:gd name="connsiteX16" fmla="*/ 71543 w 70555"/>
                  <a:gd name="connsiteY16" fmla="*/ 56444 h 98777"/>
                  <a:gd name="connsiteX17" fmla="*/ 71191 w 70555"/>
                  <a:gd name="connsiteY17" fmla="*/ 55316 h 98777"/>
                  <a:gd name="connsiteX18" fmla="*/ 70838 w 70555"/>
                  <a:gd name="connsiteY18" fmla="*/ 54187 h 98777"/>
                  <a:gd name="connsiteX19" fmla="*/ 70697 w 70555"/>
                  <a:gd name="connsiteY19" fmla="*/ 53693 h 98777"/>
                  <a:gd name="connsiteX20" fmla="*/ 70626 w 70555"/>
                  <a:gd name="connsiteY20" fmla="*/ 53481 h 98777"/>
                  <a:gd name="connsiteX21" fmla="*/ 70485 w 70555"/>
                  <a:gd name="connsiteY21" fmla="*/ 53128 h 98777"/>
                  <a:gd name="connsiteX22" fmla="*/ 70062 w 70555"/>
                  <a:gd name="connsiteY22" fmla="*/ 52070 h 98777"/>
                  <a:gd name="connsiteX23" fmla="*/ 69638 w 70555"/>
                  <a:gd name="connsiteY23" fmla="*/ 51012 h 98777"/>
                  <a:gd name="connsiteX24" fmla="*/ 69568 w 70555"/>
                  <a:gd name="connsiteY24" fmla="*/ 50800 h 98777"/>
                  <a:gd name="connsiteX25" fmla="*/ 69497 w 70555"/>
                  <a:gd name="connsiteY25" fmla="*/ 50659 h 98777"/>
                  <a:gd name="connsiteX26" fmla="*/ 69215 w 70555"/>
                  <a:gd name="connsiteY26" fmla="*/ 50024 h 98777"/>
                  <a:gd name="connsiteX27" fmla="*/ 68721 w 70555"/>
                  <a:gd name="connsiteY27" fmla="*/ 48966 h 98777"/>
                  <a:gd name="connsiteX28" fmla="*/ 68228 w 70555"/>
                  <a:gd name="connsiteY28" fmla="*/ 47907 h 98777"/>
                  <a:gd name="connsiteX29" fmla="*/ 68228 w 70555"/>
                  <a:gd name="connsiteY29" fmla="*/ 47837 h 98777"/>
                  <a:gd name="connsiteX30" fmla="*/ 68228 w 70555"/>
                  <a:gd name="connsiteY30" fmla="*/ 47837 h 98777"/>
                  <a:gd name="connsiteX31" fmla="*/ 67592 w 70555"/>
                  <a:gd name="connsiteY31" fmla="*/ 46567 h 98777"/>
                  <a:gd name="connsiteX32" fmla="*/ 66746 w 70555"/>
                  <a:gd name="connsiteY32" fmla="*/ 45014 h 98777"/>
                  <a:gd name="connsiteX33" fmla="*/ 63571 w 70555"/>
                  <a:gd name="connsiteY33" fmla="*/ 39441 h 98777"/>
                  <a:gd name="connsiteX34" fmla="*/ 40781 w 70555"/>
                  <a:gd name="connsiteY34" fmla="*/ 0 h 98777"/>
                  <a:gd name="connsiteX35" fmla="*/ 0 w 70555"/>
                  <a:gd name="connsiteY35" fmla="*/ 23707 h 98777"/>
                  <a:gd name="connsiteX36" fmla="*/ 22790 w 70555"/>
                  <a:gd name="connsiteY36" fmla="*/ 63147 h 98777"/>
                  <a:gd name="connsiteX37" fmla="*/ 25964 w 70555"/>
                  <a:gd name="connsiteY37" fmla="*/ 68721 h 98777"/>
                  <a:gd name="connsiteX38" fmla="*/ 27446 w 70555"/>
                  <a:gd name="connsiteY38" fmla="*/ 71543 h 98777"/>
                  <a:gd name="connsiteX39" fmla="*/ 27446 w 70555"/>
                  <a:gd name="connsiteY39" fmla="*/ 71543 h 98777"/>
                  <a:gd name="connsiteX40" fmla="*/ 28716 w 70555"/>
                  <a:gd name="connsiteY40" fmla="*/ 74295 h 98777"/>
                  <a:gd name="connsiteX41" fmla="*/ 28787 w 70555"/>
                  <a:gd name="connsiteY41" fmla="*/ 74436 h 98777"/>
                  <a:gd name="connsiteX42" fmla="*/ 29845 w 70555"/>
                  <a:gd name="connsiteY42" fmla="*/ 77188 h 98777"/>
                  <a:gd name="connsiteX43" fmla="*/ 29915 w 70555"/>
                  <a:gd name="connsiteY43" fmla="*/ 77399 h 98777"/>
                  <a:gd name="connsiteX44" fmla="*/ 30762 w 70555"/>
                  <a:gd name="connsiteY44" fmla="*/ 80151 h 98777"/>
                  <a:gd name="connsiteX45" fmla="*/ 30762 w 70555"/>
                  <a:gd name="connsiteY45" fmla="*/ 80151 h 98777"/>
                  <a:gd name="connsiteX46" fmla="*/ 31397 w 70555"/>
                  <a:gd name="connsiteY46" fmla="*/ 82903 h 98777"/>
                  <a:gd name="connsiteX47" fmla="*/ 31468 w 70555"/>
                  <a:gd name="connsiteY47" fmla="*/ 83114 h 98777"/>
                  <a:gd name="connsiteX48" fmla="*/ 31891 w 70555"/>
                  <a:gd name="connsiteY48" fmla="*/ 85796 h 98777"/>
                  <a:gd name="connsiteX49" fmla="*/ 31891 w 70555"/>
                  <a:gd name="connsiteY49" fmla="*/ 85796 h 98777"/>
                  <a:gd name="connsiteX50" fmla="*/ 32103 w 70555"/>
                  <a:gd name="connsiteY50" fmla="*/ 88406 h 98777"/>
                  <a:gd name="connsiteX51" fmla="*/ 32103 w 70555"/>
                  <a:gd name="connsiteY51" fmla="*/ 88618 h 98777"/>
                  <a:gd name="connsiteX52" fmla="*/ 32103 w 70555"/>
                  <a:gd name="connsiteY52" fmla="*/ 91158 h 98777"/>
                  <a:gd name="connsiteX53" fmla="*/ 31539 w 70555"/>
                  <a:gd name="connsiteY53" fmla="*/ 95321 h 98777"/>
                  <a:gd name="connsiteX54" fmla="*/ 31539 w 70555"/>
                  <a:gd name="connsiteY54" fmla="*/ 95462 h 98777"/>
                  <a:gd name="connsiteX55" fmla="*/ 30339 w 70555"/>
                  <a:gd name="connsiteY55" fmla="*/ 98848 h 98777"/>
                  <a:gd name="connsiteX56" fmla="*/ 30198 w 70555"/>
                  <a:gd name="connsiteY56" fmla="*/ 99060 h 98777"/>
                  <a:gd name="connsiteX57" fmla="*/ 28787 w 70555"/>
                  <a:gd name="connsiteY57" fmla="*/ 101177 h 98777"/>
                  <a:gd name="connsiteX58" fmla="*/ 28152 w 70555"/>
                  <a:gd name="connsiteY58" fmla="*/ 101953 h 98777"/>
                  <a:gd name="connsiteX59" fmla="*/ 25824 w 70555"/>
                  <a:gd name="connsiteY59" fmla="*/ 103858 h 98777"/>
                  <a:gd name="connsiteX60" fmla="*/ 66604 w 70555"/>
                  <a:gd name="connsiteY60" fmla="*/ 80151 h 98777"/>
                  <a:gd name="connsiteX61" fmla="*/ 68933 w 70555"/>
                  <a:gd name="connsiteY61" fmla="*/ 78246 h 98777"/>
                  <a:gd name="connsiteX62" fmla="*/ 69568 w 70555"/>
                  <a:gd name="connsiteY62" fmla="*/ 77470 h 98777"/>
                  <a:gd name="connsiteX63" fmla="*/ 70415 w 70555"/>
                  <a:gd name="connsiteY63" fmla="*/ 76412 h 98777"/>
                  <a:gd name="connsiteX64" fmla="*/ 70979 w 70555"/>
                  <a:gd name="connsiteY64" fmla="*/ 75353 h 98777"/>
                  <a:gd name="connsiteX65" fmla="*/ 71120 w 70555"/>
                  <a:gd name="connsiteY65" fmla="*/ 75142 h 98777"/>
                  <a:gd name="connsiteX66" fmla="*/ 71191 w 70555"/>
                  <a:gd name="connsiteY66" fmla="*/ 74930 h 98777"/>
                  <a:gd name="connsiteX67" fmla="*/ 71755 w 70555"/>
                  <a:gd name="connsiteY67" fmla="*/ 73660 h 98777"/>
                  <a:gd name="connsiteX68" fmla="*/ 72108 w 70555"/>
                  <a:gd name="connsiteY68" fmla="*/ 72531 h 98777"/>
                  <a:gd name="connsiteX69" fmla="*/ 72319 w 70555"/>
                  <a:gd name="connsiteY69" fmla="*/ 71755 h 98777"/>
                  <a:gd name="connsiteX70" fmla="*/ 72319 w 70555"/>
                  <a:gd name="connsiteY70" fmla="*/ 71614 h 98777"/>
                  <a:gd name="connsiteX71" fmla="*/ 72390 w 70555"/>
                  <a:gd name="connsiteY71" fmla="*/ 71402 h 98777"/>
                  <a:gd name="connsiteX72" fmla="*/ 72602 w 70555"/>
                  <a:gd name="connsiteY72" fmla="*/ 70344 h 98777"/>
                  <a:gd name="connsiteX73" fmla="*/ 72743 w 70555"/>
                  <a:gd name="connsiteY73" fmla="*/ 69286 h 98777"/>
                  <a:gd name="connsiteX74" fmla="*/ 72813 w 70555"/>
                  <a:gd name="connsiteY74" fmla="*/ 68298 h 98777"/>
                  <a:gd name="connsiteX75" fmla="*/ 72884 w 70555"/>
                  <a:gd name="connsiteY75" fmla="*/ 67451 h 98777"/>
                  <a:gd name="connsiteX76" fmla="*/ 72884 w 70555"/>
                  <a:gd name="connsiteY76" fmla="*/ 67239 h 98777"/>
                  <a:gd name="connsiteX77" fmla="*/ 72884 w 70555"/>
                  <a:gd name="connsiteY77" fmla="*/ 66252 h 98777"/>
                  <a:gd name="connsiteX78" fmla="*/ 72884 w 70555"/>
                  <a:gd name="connsiteY78" fmla="*/ 65193 h 9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70555" h="98777">
                    <a:moveTo>
                      <a:pt x="72884" y="65193"/>
                    </a:moveTo>
                    <a:cubicBezTo>
                      <a:pt x="72884" y="65123"/>
                      <a:pt x="72884" y="64982"/>
                      <a:pt x="72884" y="64911"/>
                    </a:cubicBezTo>
                    <a:cubicBezTo>
                      <a:pt x="72884" y="64841"/>
                      <a:pt x="72884" y="64770"/>
                      <a:pt x="72884" y="64699"/>
                    </a:cubicBezTo>
                    <a:cubicBezTo>
                      <a:pt x="72884" y="64488"/>
                      <a:pt x="72884" y="64347"/>
                      <a:pt x="72884" y="64135"/>
                    </a:cubicBezTo>
                    <a:cubicBezTo>
                      <a:pt x="72884" y="63782"/>
                      <a:pt x="72813" y="63429"/>
                      <a:pt x="72813" y="63077"/>
                    </a:cubicBezTo>
                    <a:cubicBezTo>
                      <a:pt x="72813" y="62724"/>
                      <a:pt x="72743" y="62371"/>
                      <a:pt x="72672" y="62018"/>
                    </a:cubicBezTo>
                    <a:cubicBezTo>
                      <a:pt x="72672" y="62018"/>
                      <a:pt x="72672" y="62018"/>
                      <a:pt x="72672" y="62018"/>
                    </a:cubicBezTo>
                    <a:cubicBezTo>
                      <a:pt x="72672" y="62018"/>
                      <a:pt x="72672" y="62018"/>
                      <a:pt x="72672" y="62018"/>
                    </a:cubicBezTo>
                    <a:cubicBezTo>
                      <a:pt x="72602" y="61666"/>
                      <a:pt x="72602" y="61313"/>
                      <a:pt x="72531" y="60960"/>
                    </a:cubicBezTo>
                    <a:cubicBezTo>
                      <a:pt x="72461" y="60607"/>
                      <a:pt x="72390" y="60254"/>
                      <a:pt x="72319" y="59831"/>
                    </a:cubicBezTo>
                    <a:cubicBezTo>
                      <a:pt x="72319" y="59690"/>
                      <a:pt x="72249" y="59478"/>
                      <a:pt x="72249" y="59337"/>
                    </a:cubicBezTo>
                    <a:cubicBezTo>
                      <a:pt x="72249" y="59267"/>
                      <a:pt x="72249" y="59196"/>
                      <a:pt x="72179" y="59126"/>
                    </a:cubicBezTo>
                    <a:cubicBezTo>
                      <a:pt x="72179" y="58984"/>
                      <a:pt x="72108" y="58843"/>
                      <a:pt x="72108" y="58702"/>
                    </a:cubicBezTo>
                    <a:cubicBezTo>
                      <a:pt x="72037" y="58349"/>
                      <a:pt x="71967" y="57926"/>
                      <a:pt x="71826" y="57573"/>
                    </a:cubicBezTo>
                    <a:cubicBezTo>
                      <a:pt x="71755" y="57221"/>
                      <a:pt x="71614" y="56797"/>
                      <a:pt x="71543" y="56444"/>
                    </a:cubicBezTo>
                    <a:cubicBezTo>
                      <a:pt x="71543" y="56444"/>
                      <a:pt x="71543" y="56444"/>
                      <a:pt x="71543" y="56444"/>
                    </a:cubicBezTo>
                    <a:cubicBezTo>
                      <a:pt x="71543" y="56444"/>
                      <a:pt x="71543" y="56444"/>
                      <a:pt x="71543" y="56444"/>
                    </a:cubicBezTo>
                    <a:cubicBezTo>
                      <a:pt x="71473" y="56092"/>
                      <a:pt x="71332" y="55739"/>
                      <a:pt x="71191" y="55316"/>
                    </a:cubicBezTo>
                    <a:cubicBezTo>
                      <a:pt x="71049" y="54963"/>
                      <a:pt x="70979" y="54539"/>
                      <a:pt x="70838" y="54187"/>
                    </a:cubicBezTo>
                    <a:cubicBezTo>
                      <a:pt x="70767" y="54046"/>
                      <a:pt x="70697" y="53834"/>
                      <a:pt x="70697" y="53693"/>
                    </a:cubicBezTo>
                    <a:cubicBezTo>
                      <a:pt x="70697" y="53622"/>
                      <a:pt x="70626" y="53552"/>
                      <a:pt x="70626" y="53481"/>
                    </a:cubicBezTo>
                    <a:cubicBezTo>
                      <a:pt x="70556" y="53340"/>
                      <a:pt x="70556" y="53199"/>
                      <a:pt x="70485" y="53128"/>
                    </a:cubicBezTo>
                    <a:cubicBezTo>
                      <a:pt x="70344" y="52776"/>
                      <a:pt x="70203" y="52423"/>
                      <a:pt x="70062" y="52070"/>
                    </a:cubicBezTo>
                    <a:cubicBezTo>
                      <a:pt x="69921" y="51717"/>
                      <a:pt x="69780" y="51364"/>
                      <a:pt x="69638" y="51012"/>
                    </a:cubicBezTo>
                    <a:cubicBezTo>
                      <a:pt x="69638" y="50941"/>
                      <a:pt x="69568" y="50871"/>
                      <a:pt x="69568" y="50800"/>
                    </a:cubicBezTo>
                    <a:cubicBezTo>
                      <a:pt x="69568" y="50729"/>
                      <a:pt x="69497" y="50729"/>
                      <a:pt x="69497" y="50659"/>
                    </a:cubicBezTo>
                    <a:cubicBezTo>
                      <a:pt x="69427" y="50447"/>
                      <a:pt x="69286" y="50236"/>
                      <a:pt x="69215" y="50024"/>
                    </a:cubicBezTo>
                    <a:cubicBezTo>
                      <a:pt x="69074" y="49671"/>
                      <a:pt x="68933" y="49318"/>
                      <a:pt x="68721" y="48966"/>
                    </a:cubicBezTo>
                    <a:cubicBezTo>
                      <a:pt x="68580" y="48613"/>
                      <a:pt x="68368" y="48260"/>
                      <a:pt x="68228" y="47907"/>
                    </a:cubicBezTo>
                    <a:cubicBezTo>
                      <a:pt x="68228" y="47907"/>
                      <a:pt x="68228" y="47907"/>
                      <a:pt x="68228" y="47837"/>
                    </a:cubicBezTo>
                    <a:cubicBezTo>
                      <a:pt x="68228" y="47837"/>
                      <a:pt x="68228" y="47837"/>
                      <a:pt x="68228" y="47837"/>
                    </a:cubicBezTo>
                    <a:cubicBezTo>
                      <a:pt x="68016" y="47413"/>
                      <a:pt x="67804" y="46990"/>
                      <a:pt x="67592" y="46567"/>
                    </a:cubicBezTo>
                    <a:cubicBezTo>
                      <a:pt x="67310" y="46073"/>
                      <a:pt x="67028" y="45579"/>
                      <a:pt x="66746" y="45014"/>
                    </a:cubicBezTo>
                    <a:lnTo>
                      <a:pt x="63571" y="39441"/>
                    </a:lnTo>
                    <a:lnTo>
                      <a:pt x="40781" y="0"/>
                    </a:lnTo>
                    <a:lnTo>
                      <a:pt x="0" y="23707"/>
                    </a:lnTo>
                    <a:lnTo>
                      <a:pt x="22790" y="63147"/>
                    </a:lnTo>
                    <a:lnTo>
                      <a:pt x="25964" y="68721"/>
                    </a:lnTo>
                    <a:cubicBezTo>
                      <a:pt x="26529" y="69638"/>
                      <a:pt x="27023" y="70626"/>
                      <a:pt x="27446" y="71543"/>
                    </a:cubicBezTo>
                    <a:cubicBezTo>
                      <a:pt x="27446" y="71543"/>
                      <a:pt x="27446" y="71543"/>
                      <a:pt x="27446" y="71543"/>
                    </a:cubicBezTo>
                    <a:cubicBezTo>
                      <a:pt x="27870" y="72461"/>
                      <a:pt x="28293" y="73378"/>
                      <a:pt x="28716" y="74295"/>
                    </a:cubicBezTo>
                    <a:cubicBezTo>
                      <a:pt x="28716" y="74366"/>
                      <a:pt x="28787" y="74366"/>
                      <a:pt x="28787" y="74436"/>
                    </a:cubicBezTo>
                    <a:cubicBezTo>
                      <a:pt x="29139" y="75353"/>
                      <a:pt x="29492" y="76271"/>
                      <a:pt x="29845" y="77188"/>
                    </a:cubicBezTo>
                    <a:cubicBezTo>
                      <a:pt x="29845" y="77258"/>
                      <a:pt x="29915" y="77329"/>
                      <a:pt x="29915" y="77399"/>
                    </a:cubicBezTo>
                    <a:cubicBezTo>
                      <a:pt x="30269" y="78317"/>
                      <a:pt x="30551" y="79234"/>
                      <a:pt x="30762" y="80151"/>
                    </a:cubicBezTo>
                    <a:cubicBezTo>
                      <a:pt x="30762" y="80151"/>
                      <a:pt x="30762" y="80151"/>
                      <a:pt x="30762" y="80151"/>
                    </a:cubicBezTo>
                    <a:cubicBezTo>
                      <a:pt x="31045" y="81068"/>
                      <a:pt x="31256" y="81986"/>
                      <a:pt x="31397" y="82903"/>
                    </a:cubicBezTo>
                    <a:cubicBezTo>
                      <a:pt x="31397" y="82973"/>
                      <a:pt x="31397" y="83044"/>
                      <a:pt x="31468" y="83114"/>
                    </a:cubicBezTo>
                    <a:cubicBezTo>
                      <a:pt x="31679" y="84032"/>
                      <a:pt x="31821" y="84878"/>
                      <a:pt x="31891" y="85796"/>
                    </a:cubicBezTo>
                    <a:cubicBezTo>
                      <a:pt x="31891" y="85796"/>
                      <a:pt x="31891" y="85796"/>
                      <a:pt x="31891" y="85796"/>
                    </a:cubicBezTo>
                    <a:cubicBezTo>
                      <a:pt x="32032" y="86642"/>
                      <a:pt x="32103" y="87559"/>
                      <a:pt x="32103" y="88406"/>
                    </a:cubicBezTo>
                    <a:cubicBezTo>
                      <a:pt x="32103" y="88477"/>
                      <a:pt x="32103" y="88547"/>
                      <a:pt x="32103" y="88618"/>
                    </a:cubicBezTo>
                    <a:cubicBezTo>
                      <a:pt x="32103" y="89464"/>
                      <a:pt x="32103" y="90311"/>
                      <a:pt x="32103" y="91158"/>
                    </a:cubicBezTo>
                    <a:cubicBezTo>
                      <a:pt x="32032" y="92639"/>
                      <a:pt x="31821" y="93980"/>
                      <a:pt x="31539" y="95321"/>
                    </a:cubicBezTo>
                    <a:cubicBezTo>
                      <a:pt x="31539" y="95391"/>
                      <a:pt x="31539" y="95391"/>
                      <a:pt x="31539" y="95462"/>
                    </a:cubicBezTo>
                    <a:cubicBezTo>
                      <a:pt x="31256" y="96732"/>
                      <a:pt x="30833" y="97861"/>
                      <a:pt x="30339" y="98848"/>
                    </a:cubicBezTo>
                    <a:cubicBezTo>
                      <a:pt x="30269" y="98919"/>
                      <a:pt x="30269" y="98989"/>
                      <a:pt x="30198" y="99060"/>
                    </a:cubicBezTo>
                    <a:cubicBezTo>
                      <a:pt x="29775" y="99836"/>
                      <a:pt x="29281" y="100542"/>
                      <a:pt x="28787" y="101177"/>
                    </a:cubicBezTo>
                    <a:cubicBezTo>
                      <a:pt x="28575" y="101459"/>
                      <a:pt x="28434" y="101671"/>
                      <a:pt x="28152" y="101953"/>
                    </a:cubicBezTo>
                    <a:cubicBezTo>
                      <a:pt x="27446" y="102658"/>
                      <a:pt x="26670" y="103364"/>
                      <a:pt x="25824" y="103858"/>
                    </a:cubicBezTo>
                    <a:lnTo>
                      <a:pt x="66604" y="80151"/>
                    </a:lnTo>
                    <a:cubicBezTo>
                      <a:pt x="67451" y="79657"/>
                      <a:pt x="68228" y="79022"/>
                      <a:pt x="68933" y="78246"/>
                    </a:cubicBezTo>
                    <a:cubicBezTo>
                      <a:pt x="69144" y="78034"/>
                      <a:pt x="69356" y="77752"/>
                      <a:pt x="69568" y="77470"/>
                    </a:cubicBezTo>
                    <a:cubicBezTo>
                      <a:pt x="69850" y="77117"/>
                      <a:pt x="70203" y="76835"/>
                      <a:pt x="70415" y="76412"/>
                    </a:cubicBezTo>
                    <a:cubicBezTo>
                      <a:pt x="70626" y="76059"/>
                      <a:pt x="70838" y="75706"/>
                      <a:pt x="70979" y="75353"/>
                    </a:cubicBezTo>
                    <a:cubicBezTo>
                      <a:pt x="71049" y="75283"/>
                      <a:pt x="71049" y="75212"/>
                      <a:pt x="71120" y="75142"/>
                    </a:cubicBezTo>
                    <a:cubicBezTo>
                      <a:pt x="71120" y="75071"/>
                      <a:pt x="71191" y="75001"/>
                      <a:pt x="71191" y="74930"/>
                    </a:cubicBezTo>
                    <a:cubicBezTo>
                      <a:pt x="71402" y="74507"/>
                      <a:pt x="71543" y="74083"/>
                      <a:pt x="71755" y="73660"/>
                    </a:cubicBezTo>
                    <a:cubicBezTo>
                      <a:pt x="71896" y="73307"/>
                      <a:pt x="72037" y="72884"/>
                      <a:pt x="72108" y="72531"/>
                    </a:cubicBezTo>
                    <a:cubicBezTo>
                      <a:pt x="72179" y="72249"/>
                      <a:pt x="72249" y="72037"/>
                      <a:pt x="72319" y="71755"/>
                    </a:cubicBezTo>
                    <a:cubicBezTo>
                      <a:pt x="72319" y="71684"/>
                      <a:pt x="72319" y="71684"/>
                      <a:pt x="72319" y="71614"/>
                    </a:cubicBezTo>
                    <a:cubicBezTo>
                      <a:pt x="72319" y="71543"/>
                      <a:pt x="72390" y="71473"/>
                      <a:pt x="72390" y="71402"/>
                    </a:cubicBezTo>
                    <a:cubicBezTo>
                      <a:pt x="72461" y="71049"/>
                      <a:pt x="72531" y="70697"/>
                      <a:pt x="72602" y="70344"/>
                    </a:cubicBezTo>
                    <a:cubicBezTo>
                      <a:pt x="72672" y="69991"/>
                      <a:pt x="72743" y="69638"/>
                      <a:pt x="72743" y="69286"/>
                    </a:cubicBezTo>
                    <a:cubicBezTo>
                      <a:pt x="72813" y="68933"/>
                      <a:pt x="72813" y="68580"/>
                      <a:pt x="72813" y="68298"/>
                    </a:cubicBezTo>
                    <a:cubicBezTo>
                      <a:pt x="72813" y="68016"/>
                      <a:pt x="72884" y="67733"/>
                      <a:pt x="72884" y="67451"/>
                    </a:cubicBezTo>
                    <a:cubicBezTo>
                      <a:pt x="72884" y="67381"/>
                      <a:pt x="72884" y="67310"/>
                      <a:pt x="72884" y="67239"/>
                    </a:cubicBezTo>
                    <a:cubicBezTo>
                      <a:pt x="72884" y="66887"/>
                      <a:pt x="72884" y="66534"/>
                      <a:pt x="72884" y="66252"/>
                    </a:cubicBezTo>
                    <a:cubicBezTo>
                      <a:pt x="72884" y="65899"/>
                      <a:pt x="72884" y="65546"/>
                      <a:pt x="72884" y="651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="" xmlns:a16="http://schemas.microsoft.com/office/drawing/2014/main" id="{D80AAC4B-807E-4ACA-94AD-D78E25326866}"/>
                  </a:ext>
                </a:extLst>
              </p:cNvPr>
              <p:cNvSpPr/>
              <p:nvPr/>
            </p:nvSpPr>
            <p:spPr>
              <a:xfrm>
                <a:off x="9014813" y="170674"/>
                <a:ext cx="91722" cy="84667"/>
              </a:xfrm>
              <a:custGeom>
                <a:avLst/>
                <a:gdLst>
                  <a:gd name="connsiteX0" fmla="*/ 83397 w 91722"/>
                  <a:gd name="connsiteY0" fmla="*/ 39441 h 84666"/>
                  <a:gd name="connsiteX1" fmla="*/ 74719 w 91722"/>
                  <a:gd name="connsiteY1" fmla="*/ 24412 h 84666"/>
                  <a:gd name="connsiteX2" fmla="*/ 71543 w 91722"/>
                  <a:gd name="connsiteY2" fmla="*/ 18909 h 84666"/>
                  <a:gd name="connsiteX3" fmla="*/ 71402 w 91722"/>
                  <a:gd name="connsiteY3" fmla="*/ 18697 h 84666"/>
                  <a:gd name="connsiteX4" fmla="*/ 69568 w 91722"/>
                  <a:gd name="connsiteY4" fmla="*/ 15804 h 84666"/>
                  <a:gd name="connsiteX5" fmla="*/ 68439 w 91722"/>
                  <a:gd name="connsiteY5" fmla="*/ 14182 h 84666"/>
                  <a:gd name="connsiteX6" fmla="*/ 68298 w 91722"/>
                  <a:gd name="connsiteY6" fmla="*/ 13970 h 84666"/>
                  <a:gd name="connsiteX7" fmla="*/ 68227 w 91722"/>
                  <a:gd name="connsiteY7" fmla="*/ 13899 h 84666"/>
                  <a:gd name="connsiteX8" fmla="*/ 67592 w 91722"/>
                  <a:gd name="connsiteY8" fmla="*/ 13053 h 84666"/>
                  <a:gd name="connsiteX9" fmla="*/ 66816 w 91722"/>
                  <a:gd name="connsiteY9" fmla="*/ 12065 h 84666"/>
                  <a:gd name="connsiteX10" fmla="*/ 66040 w 91722"/>
                  <a:gd name="connsiteY10" fmla="*/ 11148 h 84666"/>
                  <a:gd name="connsiteX11" fmla="*/ 65193 w 91722"/>
                  <a:gd name="connsiteY11" fmla="*/ 10231 h 84666"/>
                  <a:gd name="connsiteX12" fmla="*/ 64488 w 91722"/>
                  <a:gd name="connsiteY12" fmla="*/ 9454 h 84666"/>
                  <a:gd name="connsiteX13" fmla="*/ 64417 w 91722"/>
                  <a:gd name="connsiteY13" fmla="*/ 9384 h 84666"/>
                  <a:gd name="connsiteX14" fmla="*/ 64276 w 91722"/>
                  <a:gd name="connsiteY14" fmla="*/ 9243 h 84666"/>
                  <a:gd name="connsiteX15" fmla="*/ 63359 w 91722"/>
                  <a:gd name="connsiteY15" fmla="*/ 8326 h 84666"/>
                  <a:gd name="connsiteX16" fmla="*/ 62371 w 91722"/>
                  <a:gd name="connsiteY16" fmla="*/ 7408 h 84666"/>
                  <a:gd name="connsiteX17" fmla="*/ 61313 w 91722"/>
                  <a:gd name="connsiteY17" fmla="*/ 6491 h 84666"/>
                  <a:gd name="connsiteX18" fmla="*/ 60254 w 91722"/>
                  <a:gd name="connsiteY18" fmla="*/ 5644 h 84666"/>
                  <a:gd name="connsiteX19" fmla="*/ 60113 w 91722"/>
                  <a:gd name="connsiteY19" fmla="*/ 5574 h 84666"/>
                  <a:gd name="connsiteX20" fmla="*/ 60043 w 91722"/>
                  <a:gd name="connsiteY20" fmla="*/ 5503 h 84666"/>
                  <a:gd name="connsiteX21" fmla="*/ 59126 w 91722"/>
                  <a:gd name="connsiteY21" fmla="*/ 4798 h 84666"/>
                  <a:gd name="connsiteX22" fmla="*/ 57996 w 91722"/>
                  <a:gd name="connsiteY22" fmla="*/ 4022 h 84666"/>
                  <a:gd name="connsiteX23" fmla="*/ 56797 w 91722"/>
                  <a:gd name="connsiteY23" fmla="*/ 3246 h 84666"/>
                  <a:gd name="connsiteX24" fmla="*/ 55598 w 91722"/>
                  <a:gd name="connsiteY24" fmla="*/ 2540 h 84666"/>
                  <a:gd name="connsiteX25" fmla="*/ 55174 w 91722"/>
                  <a:gd name="connsiteY25" fmla="*/ 2328 h 84666"/>
                  <a:gd name="connsiteX26" fmla="*/ 54681 w 91722"/>
                  <a:gd name="connsiteY26" fmla="*/ 2046 h 84666"/>
                  <a:gd name="connsiteX27" fmla="*/ 53834 w 91722"/>
                  <a:gd name="connsiteY27" fmla="*/ 1623 h 84666"/>
                  <a:gd name="connsiteX28" fmla="*/ 53269 w 91722"/>
                  <a:gd name="connsiteY28" fmla="*/ 1411 h 84666"/>
                  <a:gd name="connsiteX29" fmla="*/ 53128 w 91722"/>
                  <a:gd name="connsiteY29" fmla="*/ 1341 h 84666"/>
                  <a:gd name="connsiteX30" fmla="*/ 52987 w 91722"/>
                  <a:gd name="connsiteY30" fmla="*/ 1270 h 84666"/>
                  <a:gd name="connsiteX31" fmla="*/ 52141 w 91722"/>
                  <a:gd name="connsiteY31" fmla="*/ 917 h 84666"/>
                  <a:gd name="connsiteX32" fmla="*/ 51294 w 91722"/>
                  <a:gd name="connsiteY32" fmla="*/ 635 h 84666"/>
                  <a:gd name="connsiteX33" fmla="*/ 51294 w 91722"/>
                  <a:gd name="connsiteY33" fmla="*/ 635 h 84666"/>
                  <a:gd name="connsiteX34" fmla="*/ 51223 w 91722"/>
                  <a:gd name="connsiteY34" fmla="*/ 635 h 84666"/>
                  <a:gd name="connsiteX35" fmla="*/ 50377 w 91722"/>
                  <a:gd name="connsiteY35" fmla="*/ 423 h 84666"/>
                  <a:gd name="connsiteX36" fmla="*/ 49460 w 91722"/>
                  <a:gd name="connsiteY36" fmla="*/ 212 h 84666"/>
                  <a:gd name="connsiteX37" fmla="*/ 49318 w 91722"/>
                  <a:gd name="connsiteY37" fmla="*/ 212 h 84666"/>
                  <a:gd name="connsiteX38" fmla="*/ 49177 w 91722"/>
                  <a:gd name="connsiteY38" fmla="*/ 212 h 84666"/>
                  <a:gd name="connsiteX39" fmla="*/ 48542 w 91722"/>
                  <a:gd name="connsiteY39" fmla="*/ 71 h 84666"/>
                  <a:gd name="connsiteX40" fmla="*/ 47554 w 91722"/>
                  <a:gd name="connsiteY40" fmla="*/ 0 h 84666"/>
                  <a:gd name="connsiteX41" fmla="*/ 47484 w 91722"/>
                  <a:gd name="connsiteY41" fmla="*/ 0 h 84666"/>
                  <a:gd name="connsiteX42" fmla="*/ 47343 w 91722"/>
                  <a:gd name="connsiteY42" fmla="*/ 0 h 84666"/>
                  <a:gd name="connsiteX43" fmla="*/ 46566 w 91722"/>
                  <a:gd name="connsiteY43" fmla="*/ 0 h 84666"/>
                  <a:gd name="connsiteX44" fmla="*/ 45861 w 91722"/>
                  <a:gd name="connsiteY44" fmla="*/ 0 h 84666"/>
                  <a:gd name="connsiteX45" fmla="*/ 45579 w 91722"/>
                  <a:gd name="connsiteY45" fmla="*/ 0 h 84666"/>
                  <a:gd name="connsiteX46" fmla="*/ 45438 w 91722"/>
                  <a:gd name="connsiteY46" fmla="*/ 0 h 84666"/>
                  <a:gd name="connsiteX47" fmla="*/ 44168 w 91722"/>
                  <a:gd name="connsiteY47" fmla="*/ 212 h 84666"/>
                  <a:gd name="connsiteX48" fmla="*/ 44027 w 91722"/>
                  <a:gd name="connsiteY48" fmla="*/ 212 h 84666"/>
                  <a:gd name="connsiteX49" fmla="*/ 43392 w 91722"/>
                  <a:gd name="connsiteY49" fmla="*/ 353 h 84666"/>
                  <a:gd name="connsiteX50" fmla="*/ 42615 w 91722"/>
                  <a:gd name="connsiteY50" fmla="*/ 564 h 84666"/>
                  <a:gd name="connsiteX51" fmla="*/ 42475 w 91722"/>
                  <a:gd name="connsiteY51" fmla="*/ 635 h 84666"/>
                  <a:gd name="connsiteX52" fmla="*/ 40781 w 91722"/>
                  <a:gd name="connsiteY52" fmla="*/ 1411 h 84666"/>
                  <a:gd name="connsiteX53" fmla="*/ 0 w 91722"/>
                  <a:gd name="connsiteY53" fmla="*/ 25118 h 84666"/>
                  <a:gd name="connsiteX54" fmla="*/ 1693 w 91722"/>
                  <a:gd name="connsiteY54" fmla="*/ 24342 h 84666"/>
                  <a:gd name="connsiteX55" fmla="*/ 2611 w 91722"/>
                  <a:gd name="connsiteY55" fmla="*/ 24059 h 84666"/>
                  <a:gd name="connsiteX56" fmla="*/ 3246 w 91722"/>
                  <a:gd name="connsiteY56" fmla="*/ 23918 h 84666"/>
                  <a:gd name="connsiteX57" fmla="*/ 4727 w 91722"/>
                  <a:gd name="connsiteY57" fmla="*/ 23707 h 84666"/>
                  <a:gd name="connsiteX58" fmla="*/ 5010 w 91722"/>
                  <a:gd name="connsiteY58" fmla="*/ 23707 h 84666"/>
                  <a:gd name="connsiteX59" fmla="*/ 6491 w 91722"/>
                  <a:gd name="connsiteY59" fmla="*/ 23707 h 84666"/>
                  <a:gd name="connsiteX60" fmla="*/ 6632 w 91722"/>
                  <a:gd name="connsiteY60" fmla="*/ 23707 h 84666"/>
                  <a:gd name="connsiteX61" fmla="*/ 8326 w 91722"/>
                  <a:gd name="connsiteY61" fmla="*/ 23918 h 84666"/>
                  <a:gd name="connsiteX62" fmla="*/ 8467 w 91722"/>
                  <a:gd name="connsiteY62" fmla="*/ 23918 h 84666"/>
                  <a:gd name="connsiteX63" fmla="*/ 10301 w 91722"/>
                  <a:gd name="connsiteY63" fmla="*/ 24342 h 84666"/>
                  <a:gd name="connsiteX64" fmla="*/ 10371 w 91722"/>
                  <a:gd name="connsiteY64" fmla="*/ 24342 h 84666"/>
                  <a:gd name="connsiteX65" fmla="*/ 12277 w 91722"/>
                  <a:gd name="connsiteY65" fmla="*/ 25047 h 84666"/>
                  <a:gd name="connsiteX66" fmla="*/ 12418 w 91722"/>
                  <a:gd name="connsiteY66" fmla="*/ 25118 h 84666"/>
                  <a:gd name="connsiteX67" fmla="*/ 14323 w 91722"/>
                  <a:gd name="connsiteY67" fmla="*/ 26035 h 84666"/>
                  <a:gd name="connsiteX68" fmla="*/ 19121 w 91722"/>
                  <a:gd name="connsiteY68" fmla="*/ 29281 h 84666"/>
                  <a:gd name="connsiteX69" fmla="*/ 19191 w 91722"/>
                  <a:gd name="connsiteY69" fmla="*/ 29351 h 84666"/>
                  <a:gd name="connsiteX70" fmla="*/ 23495 w 91722"/>
                  <a:gd name="connsiteY70" fmla="*/ 33232 h 84666"/>
                  <a:gd name="connsiteX71" fmla="*/ 23566 w 91722"/>
                  <a:gd name="connsiteY71" fmla="*/ 33302 h 84666"/>
                  <a:gd name="connsiteX72" fmla="*/ 27305 w 91722"/>
                  <a:gd name="connsiteY72" fmla="*/ 37677 h 84666"/>
                  <a:gd name="connsiteX73" fmla="*/ 27376 w 91722"/>
                  <a:gd name="connsiteY73" fmla="*/ 37747 h 84666"/>
                  <a:gd name="connsiteX74" fmla="*/ 30621 w 91722"/>
                  <a:gd name="connsiteY74" fmla="*/ 42686 h 84666"/>
                  <a:gd name="connsiteX75" fmla="*/ 33796 w 91722"/>
                  <a:gd name="connsiteY75" fmla="*/ 48189 h 84666"/>
                  <a:gd name="connsiteX76" fmla="*/ 42475 w 91722"/>
                  <a:gd name="connsiteY76" fmla="*/ 63218 h 84666"/>
                  <a:gd name="connsiteX77" fmla="*/ 57644 w 91722"/>
                  <a:gd name="connsiteY77" fmla="*/ 87701 h 84666"/>
                  <a:gd name="connsiteX78" fmla="*/ 98425 w 91722"/>
                  <a:gd name="connsiteY78" fmla="*/ 63994 h 84666"/>
                  <a:gd name="connsiteX79" fmla="*/ 83397 w 91722"/>
                  <a:gd name="connsiteY79" fmla="*/ 39441 h 8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91722" h="84666">
                    <a:moveTo>
                      <a:pt x="83397" y="39441"/>
                    </a:moveTo>
                    <a:lnTo>
                      <a:pt x="74719" y="24412"/>
                    </a:lnTo>
                    <a:lnTo>
                      <a:pt x="71543" y="18909"/>
                    </a:lnTo>
                    <a:cubicBezTo>
                      <a:pt x="71473" y="18838"/>
                      <a:pt x="71473" y="18768"/>
                      <a:pt x="71402" y="18697"/>
                    </a:cubicBezTo>
                    <a:cubicBezTo>
                      <a:pt x="70838" y="17709"/>
                      <a:pt x="70203" y="16722"/>
                      <a:pt x="69568" y="15804"/>
                    </a:cubicBezTo>
                    <a:cubicBezTo>
                      <a:pt x="69215" y="15240"/>
                      <a:pt x="68792" y="14746"/>
                      <a:pt x="68439" y="14182"/>
                    </a:cubicBezTo>
                    <a:cubicBezTo>
                      <a:pt x="68368" y="14111"/>
                      <a:pt x="68298" y="14041"/>
                      <a:pt x="68298" y="13970"/>
                    </a:cubicBezTo>
                    <a:cubicBezTo>
                      <a:pt x="68298" y="13970"/>
                      <a:pt x="68227" y="13899"/>
                      <a:pt x="68227" y="13899"/>
                    </a:cubicBezTo>
                    <a:cubicBezTo>
                      <a:pt x="68016" y="13617"/>
                      <a:pt x="67804" y="13335"/>
                      <a:pt x="67592" y="13053"/>
                    </a:cubicBezTo>
                    <a:cubicBezTo>
                      <a:pt x="67310" y="12700"/>
                      <a:pt x="67098" y="12418"/>
                      <a:pt x="66816" y="12065"/>
                    </a:cubicBezTo>
                    <a:cubicBezTo>
                      <a:pt x="66534" y="11783"/>
                      <a:pt x="66322" y="11430"/>
                      <a:pt x="66040" y="11148"/>
                    </a:cubicBezTo>
                    <a:cubicBezTo>
                      <a:pt x="65758" y="10866"/>
                      <a:pt x="65475" y="10513"/>
                      <a:pt x="65193" y="10231"/>
                    </a:cubicBezTo>
                    <a:cubicBezTo>
                      <a:pt x="64982" y="9948"/>
                      <a:pt x="64699" y="9737"/>
                      <a:pt x="64488" y="9454"/>
                    </a:cubicBezTo>
                    <a:cubicBezTo>
                      <a:pt x="64488" y="9454"/>
                      <a:pt x="64488" y="9384"/>
                      <a:pt x="64417" y="9384"/>
                    </a:cubicBezTo>
                    <a:cubicBezTo>
                      <a:pt x="64347" y="9313"/>
                      <a:pt x="64347" y="9313"/>
                      <a:pt x="64276" y="9243"/>
                    </a:cubicBezTo>
                    <a:cubicBezTo>
                      <a:pt x="63994" y="8961"/>
                      <a:pt x="63641" y="8608"/>
                      <a:pt x="63359" y="8326"/>
                    </a:cubicBezTo>
                    <a:cubicBezTo>
                      <a:pt x="63006" y="8043"/>
                      <a:pt x="62724" y="7691"/>
                      <a:pt x="62371" y="7408"/>
                    </a:cubicBezTo>
                    <a:cubicBezTo>
                      <a:pt x="62018" y="7126"/>
                      <a:pt x="61665" y="6773"/>
                      <a:pt x="61313" y="6491"/>
                    </a:cubicBezTo>
                    <a:cubicBezTo>
                      <a:pt x="60960" y="6209"/>
                      <a:pt x="60607" y="5927"/>
                      <a:pt x="60254" y="5644"/>
                    </a:cubicBezTo>
                    <a:cubicBezTo>
                      <a:pt x="60184" y="5574"/>
                      <a:pt x="60184" y="5574"/>
                      <a:pt x="60113" y="5574"/>
                    </a:cubicBezTo>
                    <a:cubicBezTo>
                      <a:pt x="60113" y="5574"/>
                      <a:pt x="60043" y="5503"/>
                      <a:pt x="60043" y="5503"/>
                    </a:cubicBezTo>
                    <a:cubicBezTo>
                      <a:pt x="59760" y="5292"/>
                      <a:pt x="59478" y="5009"/>
                      <a:pt x="59126" y="4798"/>
                    </a:cubicBezTo>
                    <a:cubicBezTo>
                      <a:pt x="58773" y="4516"/>
                      <a:pt x="58350" y="4233"/>
                      <a:pt x="57996" y="4022"/>
                    </a:cubicBezTo>
                    <a:cubicBezTo>
                      <a:pt x="57644" y="3739"/>
                      <a:pt x="57220" y="3528"/>
                      <a:pt x="56797" y="3246"/>
                    </a:cubicBezTo>
                    <a:cubicBezTo>
                      <a:pt x="56374" y="2963"/>
                      <a:pt x="56021" y="2752"/>
                      <a:pt x="55598" y="2540"/>
                    </a:cubicBezTo>
                    <a:cubicBezTo>
                      <a:pt x="55457" y="2469"/>
                      <a:pt x="55316" y="2399"/>
                      <a:pt x="55174" y="2328"/>
                    </a:cubicBezTo>
                    <a:cubicBezTo>
                      <a:pt x="55033" y="2258"/>
                      <a:pt x="54822" y="2187"/>
                      <a:pt x="54681" y="2046"/>
                    </a:cubicBezTo>
                    <a:cubicBezTo>
                      <a:pt x="54398" y="1905"/>
                      <a:pt x="54116" y="1764"/>
                      <a:pt x="53834" y="1623"/>
                    </a:cubicBezTo>
                    <a:cubicBezTo>
                      <a:pt x="53622" y="1552"/>
                      <a:pt x="53481" y="1482"/>
                      <a:pt x="53269" y="1411"/>
                    </a:cubicBezTo>
                    <a:cubicBezTo>
                      <a:pt x="53199" y="1411"/>
                      <a:pt x="53199" y="1341"/>
                      <a:pt x="53128" y="1341"/>
                    </a:cubicBezTo>
                    <a:cubicBezTo>
                      <a:pt x="53058" y="1341"/>
                      <a:pt x="53058" y="1270"/>
                      <a:pt x="52987" y="1270"/>
                    </a:cubicBezTo>
                    <a:cubicBezTo>
                      <a:pt x="52705" y="1129"/>
                      <a:pt x="52423" y="1058"/>
                      <a:pt x="52141" y="917"/>
                    </a:cubicBezTo>
                    <a:cubicBezTo>
                      <a:pt x="51858" y="847"/>
                      <a:pt x="51576" y="706"/>
                      <a:pt x="51294" y="635"/>
                    </a:cubicBezTo>
                    <a:cubicBezTo>
                      <a:pt x="51294" y="635"/>
                      <a:pt x="51294" y="635"/>
                      <a:pt x="51294" y="635"/>
                    </a:cubicBezTo>
                    <a:cubicBezTo>
                      <a:pt x="51294" y="635"/>
                      <a:pt x="51294" y="635"/>
                      <a:pt x="51223" y="635"/>
                    </a:cubicBezTo>
                    <a:cubicBezTo>
                      <a:pt x="50941" y="564"/>
                      <a:pt x="50659" y="494"/>
                      <a:pt x="50377" y="423"/>
                    </a:cubicBezTo>
                    <a:cubicBezTo>
                      <a:pt x="50094" y="353"/>
                      <a:pt x="49742" y="282"/>
                      <a:pt x="49460" y="212"/>
                    </a:cubicBezTo>
                    <a:cubicBezTo>
                      <a:pt x="49389" y="212"/>
                      <a:pt x="49389" y="212"/>
                      <a:pt x="49318" y="212"/>
                    </a:cubicBezTo>
                    <a:cubicBezTo>
                      <a:pt x="49248" y="212"/>
                      <a:pt x="49248" y="212"/>
                      <a:pt x="49177" y="212"/>
                    </a:cubicBezTo>
                    <a:cubicBezTo>
                      <a:pt x="48966" y="141"/>
                      <a:pt x="48754" y="141"/>
                      <a:pt x="48542" y="71"/>
                    </a:cubicBezTo>
                    <a:cubicBezTo>
                      <a:pt x="48190" y="0"/>
                      <a:pt x="47907" y="0"/>
                      <a:pt x="47554" y="0"/>
                    </a:cubicBezTo>
                    <a:cubicBezTo>
                      <a:pt x="47554" y="0"/>
                      <a:pt x="47484" y="0"/>
                      <a:pt x="47484" y="0"/>
                    </a:cubicBezTo>
                    <a:cubicBezTo>
                      <a:pt x="47413" y="0"/>
                      <a:pt x="47413" y="0"/>
                      <a:pt x="47343" y="0"/>
                    </a:cubicBezTo>
                    <a:cubicBezTo>
                      <a:pt x="47060" y="0"/>
                      <a:pt x="46778" y="0"/>
                      <a:pt x="46566" y="0"/>
                    </a:cubicBezTo>
                    <a:cubicBezTo>
                      <a:pt x="46355" y="0"/>
                      <a:pt x="46073" y="0"/>
                      <a:pt x="45861" y="0"/>
                    </a:cubicBezTo>
                    <a:cubicBezTo>
                      <a:pt x="45790" y="0"/>
                      <a:pt x="45649" y="0"/>
                      <a:pt x="45579" y="0"/>
                    </a:cubicBezTo>
                    <a:cubicBezTo>
                      <a:pt x="45508" y="0"/>
                      <a:pt x="45508" y="0"/>
                      <a:pt x="45438" y="0"/>
                    </a:cubicBezTo>
                    <a:cubicBezTo>
                      <a:pt x="45014" y="71"/>
                      <a:pt x="44591" y="71"/>
                      <a:pt x="44168" y="212"/>
                    </a:cubicBezTo>
                    <a:cubicBezTo>
                      <a:pt x="44097" y="212"/>
                      <a:pt x="44097" y="212"/>
                      <a:pt x="44027" y="212"/>
                    </a:cubicBezTo>
                    <a:cubicBezTo>
                      <a:pt x="43815" y="282"/>
                      <a:pt x="43603" y="353"/>
                      <a:pt x="43392" y="353"/>
                    </a:cubicBezTo>
                    <a:cubicBezTo>
                      <a:pt x="43109" y="423"/>
                      <a:pt x="42898" y="494"/>
                      <a:pt x="42615" y="564"/>
                    </a:cubicBezTo>
                    <a:cubicBezTo>
                      <a:pt x="42545" y="564"/>
                      <a:pt x="42545" y="635"/>
                      <a:pt x="42475" y="635"/>
                    </a:cubicBezTo>
                    <a:cubicBezTo>
                      <a:pt x="41910" y="847"/>
                      <a:pt x="41345" y="1129"/>
                      <a:pt x="40781" y="1411"/>
                    </a:cubicBezTo>
                    <a:lnTo>
                      <a:pt x="0" y="25118"/>
                    </a:lnTo>
                    <a:cubicBezTo>
                      <a:pt x="565" y="24836"/>
                      <a:pt x="1129" y="24553"/>
                      <a:pt x="1693" y="24342"/>
                    </a:cubicBezTo>
                    <a:cubicBezTo>
                      <a:pt x="1975" y="24201"/>
                      <a:pt x="2328" y="24130"/>
                      <a:pt x="2611" y="24059"/>
                    </a:cubicBezTo>
                    <a:cubicBezTo>
                      <a:pt x="2822" y="23989"/>
                      <a:pt x="3034" y="23918"/>
                      <a:pt x="3246" y="23918"/>
                    </a:cubicBezTo>
                    <a:cubicBezTo>
                      <a:pt x="3739" y="23848"/>
                      <a:pt x="4233" y="23777"/>
                      <a:pt x="4727" y="23707"/>
                    </a:cubicBezTo>
                    <a:cubicBezTo>
                      <a:pt x="4798" y="23707"/>
                      <a:pt x="4939" y="23707"/>
                      <a:pt x="5010" y="23707"/>
                    </a:cubicBezTo>
                    <a:cubicBezTo>
                      <a:pt x="5503" y="23707"/>
                      <a:pt x="5997" y="23707"/>
                      <a:pt x="6491" y="23707"/>
                    </a:cubicBezTo>
                    <a:cubicBezTo>
                      <a:pt x="6562" y="23707"/>
                      <a:pt x="6562" y="23707"/>
                      <a:pt x="6632" y="23707"/>
                    </a:cubicBezTo>
                    <a:cubicBezTo>
                      <a:pt x="7197" y="23777"/>
                      <a:pt x="7761" y="23848"/>
                      <a:pt x="8326" y="23918"/>
                    </a:cubicBezTo>
                    <a:cubicBezTo>
                      <a:pt x="8396" y="23918"/>
                      <a:pt x="8396" y="23918"/>
                      <a:pt x="8467" y="23918"/>
                    </a:cubicBezTo>
                    <a:cubicBezTo>
                      <a:pt x="9102" y="24059"/>
                      <a:pt x="9666" y="24201"/>
                      <a:pt x="10301" y="24342"/>
                    </a:cubicBezTo>
                    <a:cubicBezTo>
                      <a:pt x="10301" y="24342"/>
                      <a:pt x="10301" y="24342"/>
                      <a:pt x="10371" y="24342"/>
                    </a:cubicBezTo>
                    <a:cubicBezTo>
                      <a:pt x="11007" y="24553"/>
                      <a:pt x="11642" y="24765"/>
                      <a:pt x="12277" y="25047"/>
                    </a:cubicBezTo>
                    <a:cubicBezTo>
                      <a:pt x="12347" y="25047"/>
                      <a:pt x="12347" y="25118"/>
                      <a:pt x="12418" y="25118"/>
                    </a:cubicBezTo>
                    <a:cubicBezTo>
                      <a:pt x="13053" y="25400"/>
                      <a:pt x="13688" y="25682"/>
                      <a:pt x="14323" y="26035"/>
                    </a:cubicBezTo>
                    <a:cubicBezTo>
                      <a:pt x="16016" y="27023"/>
                      <a:pt x="17639" y="28081"/>
                      <a:pt x="19121" y="29281"/>
                    </a:cubicBezTo>
                    <a:cubicBezTo>
                      <a:pt x="19121" y="29281"/>
                      <a:pt x="19191" y="29351"/>
                      <a:pt x="19191" y="29351"/>
                    </a:cubicBezTo>
                    <a:cubicBezTo>
                      <a:pt x="20673" y="30551"/>
                      <a:pt x="22155" y="31821"/>
                      <a:pt x="23495" y="33232"/>
                    </a:cubicBezTo>
                    <a:cubicBezTo>
                      <a:pt x="23495" y="33232"/>
                      <a:pt x="23495" y="33232"/>
                      <a:pt x="23566" y="33302"/>
                    </a:cubicBezTo>
                    <a:cubicBezTo>
                      <a:pt x="24906" y="34643"/>
                      <a:pt x="26176" y="36124"/>
                      <a:pt x="27305" y="37677"/>
                    </a:cubicBezTo>
                    <a:cubicBezTo>
                      <a:pt x="27305" y="37677"/>
                      <a:pt x="27376" y="37747"/>
                      <a:pt x="27376" y="37747"/>
                    </a:cubicBezTo>
                    <a:cubicBezTo>
                      <a:pt x="28575" y="39299"/>
                      <a:pt x="29633" y="40993"/>
                      <a:pt x="30621" y="42686"/>
                    </a:cubicBezTo>
                    <a:lnTo>
                      <a:pt x="33796" y="48189"/>
                    </a:lnTo>
                    <a:lnTo>
                      <a:pt x="42475" y="63218"/>
                    </a:lnTo>
                    <a:lnTo>
                      <a:pt x="57644" y="87701"/>
                    </a:lnTo>
                    <a:lnTo>
                      <a:pt x="98425" y="63994"/>
                    </a:lnTo>
                    <a:lnTo>
                      <a:pt x="83397" y="3944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="" xmlns:a16="http://schemas.microsoft.com/office/drawing/2014/main" id="{8CC07131-9E7C-40B3-BCD9-117A351DE418}"/>
                  </a:ext>
                </a:extLst>
              </p:cNvPr>
              <p:cNvSpPr/>
              <p:nvPr/>
            </p:nvSpPr>
            <p:spPr>
              <a:xfrm>
                <a:off x="8970362" y="194301"/>
                <a:ext cx="317500" cy="465667"/>
              </a:xfrm>
              <a:custGeom>
                <a:avLst/>
                <a:gdLst>
                  <a:gd name="connsiteX0" fmla="*/ 319406 w 317499"/>
                  <a:gd name="connsiteY0" fmla="*/ 453541 h 465666"/>
                  <a:gd name="connsiteX1" fmla="*/ 311292 w 317499"/>
                  <a:gd name="connsiteY1" fmla="*/ 467017 h 465666"/>
                  <a:gd name="connsiteX2" fmla="*/ 194805 w 317499"/>
                  <a:gd name="connsiteY2" fmla="*/ 448813 h 465666"/>
                  <a:gd name="connsiteX3" fmla="*/ 194734 w 317499"/>
                  <a:gd name="connsiteY3" fmla="*/ 463136 h 465666"/>
                  <a:gd name="connsiteX4" fmla="*/ 186479 w 317499"/>
                  <a:gd name="connsiteY4" fmla="*/ 458409 h 465666"/>
                  <a:gd name="connsiteX5" fmla="*/ 186550 w 317499"/>
                  <a:gd name="connsiteY5" fmla="*/ 444086 h 465666"/>
                  <a:gd name="connsiteX6" fmla="*/ 1 w 317499"/>
                  <a:gd name="connsiteY6" fmla="*/ 116285 h 465666"/>
                  <a:gd name="connsiteX7" fmla="*/ 43110 w 317499"/>
                  <a:gd name="connsiteY7" fmla="*/ 2479 h 465666"/>
                  <a:gd name="connsiteX8" fmla="*/ 58915 w 317499"/>
                  <a:gd name="connsiteY8" fmla="*/ 2338 h 465666"/>
                  <a:gd name="connsiteX9" fmla="*/ 75213 w 317499"/>
                  <a:gd name="connsiteY9" fmla="*/ 18918 h 465666"/>
                  <a:gd name="connsiteX10" fmla="*/ 78388 w 317499"/>
                  <a:gd name="connsiteY10" fmla="*/ 24492 h 465666"/>
                  <a:gd name="connsiteX11" fmla="*/ 87066 w 317499"/>
                  <a:gd name="connsiteY11" fmla="*/ 39521 h 465666"/>
                  <a:gd name="connsiteX12" fmla="*/ 102236 w 317499"/>
                  <a:gd name="connsiteY12" fmla="*/ 64003 h 465666"/>
                  <a:gd name="connsiteX13" fmla="*/ 96450 w 317499"/>
                  <a:gd name="connsiteY13" fmla="*/ 67390 h 465666"/>
                  <a:gd name="connsiteX14" fmla="*/ 75496 w 317499"/>
                  <a:gd name="connsiteY14" fmla="*/ 32959 h 465666"/>
                  <a:gd name="connsiteX15" fmla="*/ 31116 w 317499"/>
                  <a:gd name="connsiteY15" fmla="*/ 134347 h 465666"/>
                  <a:gd name="connsiteX16" fmla="*/ 190783 w 317499"/>
                  <a:gd name="connsiteY16" fmla="*/ 410854 h 465666"/>
                  <a:gd name="connsiteX17" fmla="*/ 301203 w 317499"/>
                  <a:gd name="connsiteY17" fmla="*/ 423907 h 465666"/>
                  <a:gd name="connsiteX18" fmla="*/ 281377 w 317499"/>
                  <a:gd name="connsiteY18" fmla="*/ 389547 h 465666"/>
                  <a:gd name="connsiteX19" fmla="*/ 287233 w 317499"/>
                  <a:gd name="connsiteY19" fmla="*/ 386160 h 465666"/>
                  <a:gd name="connsiteX20" fmla="*/ 310022 w 317499"/>
                  <a:gd name="connsiteY20" fmla="*/ 425671 h 465666"/>
                  <a:gd name="connsiteX21" fmla="*/ 313197 w 317499"/>
                  <a:gd name="connsiteY21" fmla="*/ 431245 h 465666"/>
                  <a:gd name="connsiteX22" fmla="*/ 319406 w 317499"/>
                  <a:gd name="connsiteY22" fmla="*/ 453541 h 46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7499" h="465666">
                    <a:moveTo>
                      <a:pt x="319406" y="453541"/>
                    </a:moveTo>
                    <a:cubicBezTo>
                      <a:pt x="319053" y="460384"/>
                      <a:pt x="316090" y="465323"/>
                      <a:pt x="311292" y="467017"/>
                    </a:cubicBezTo>
                    <a:cubicBezTo>
                      <a:pt x="278343" y="478729"/>
                      <a:pt x="237138" y="472238"/>
                      <a:pt x="194805" y="448813"/>
                    </a:cubicBezTo>
                    <a:lnTo>
                      <a:pt x="194734" y="463136"/>
                    </a:lnTo>
                    <a:lnTo>
                      <a:pt x="186479" y="458409"/>
                    </a:lnTo>
                    <a:lnTo>
                      <a:pt x="186550" y="444086"/>
                    </a:lnTo>
                    <a:cubicBezTo>
                      <a:pt x="83045" y="381786"/>
                      <a:pt x="-352" y="235877"/>
                      <a:pt x="1" y="116285"/>
                    </a:cubicBezTo>
                    <a:cubicBezTo>
                      <a:pt x="142" y="65979"/>
                      <a:pt x="15453" y="25551"/>
                      <a:pt x="43110" y="2479"/>
                    </a:cubicBezTo>
                    <a:cubicBezTo>
                      <a:pt x="47062" y="-767"/>
                      <a:pt x="52777" y="-837"/>
                      <a:pt x="58915" y="2338"/>
                    </a:cubicBezTo>
                    <a:cubicBezTo>
                      <a:pt x="65688" y="6218"/>
                      <a:pt x="71191" y="12004"/>
                      <a:pt x="75213" y="18918"/>
                    </a:cubicBezTo>
                    <a:lnTo>
                      <a:pt x="78388" y="24492"/>
                    </a:lnTo>
                    <a:lnTo>
                      <a:pt x="87066" y="39521"/>
                    </a:lnTo>
                    <a:lnTo>
                      <a:pt x="102236" y="64003"/>
                    </a:lnTo>
                    <a:lnTo>
                      <a:pt x="96450" y="67390"/>
                    </a:lnTo>
                    <a:lnTo>
                      <a:pt x="75496" y="32959"/>
                    </a:lnTo>
                    <a:cubicBezTo>
                      <a:pt x="46991" y="50880"/>
                      <a:pt x="31257" y="86722"/>
                      <a:pt x="31116" y="134347"/>
                    </a:cubicBezTo>
                    <a:cubicBezTo>
                      <a:pt x="30834" y="235806"/>
                      <a:pt x="102447" y="359843"/>
                      <a:pt x="190783" y="410854"/>
                    </a:cubicBezTo>
                    <a:cubicBezTo>
                      <a:pt x="232199" y="434773"/>
                      <a:pt x="271217" y="439288"/>
                      <a:pt x="301203" y="423907"/>
                    </a:cubicBezTo>
                    <a:lnTo>
                      <a:pt x="281377" y="389547"/>
                    </a:lnTo>
                    <a:lnTo>
                      <a:pt x="287233" y="386160"/>
                    </a:lnTo>
                    <a:lnTo>
                      <a:pt x="310022" y="425671"/>
                    </a:lnTo>
                    <a:lnTo>
                      <a:pt x="313197" y="431245"/>
                    </a:lnTo>
                    <a:cubicBezTo>
                      <a:pt x="317430" y="438583"/>
                      <a:pt x="319688" y="446697"/>
                      <a:pt x="319406" y="4535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="" xmlns:a16="http://schemas.microsoft.com/office/drawing/2014/main" id="{519750E5-19B0-4A87-8C54-B9C1D58E59E1}"/>
                  </a:ext>
                </a:extLst>
              </p:cNvPr>
              <p:cNvSpPr/>
              <p:nvPr/>
            </p:nvSpPr>
            <p:spPr>
              <a:xfrm>
                <a:off x="9111191" y="640376"/>
                <a:ext cx="98778" cy="112889"/>
              </a:xfrm>
              <a:custGeom>
                <a:avLst/>
                <a:gdLst>
                  <a:gd name="connsiteX0" fmla="*/ 99060 w 98777"/>
                  <a:gd name="connsiteY0" fmla="*/ 80631 h 112888"/>
                  <a:gd name="connsiteX1" fmla="*/ 98990 w 98777"/>
                  <a:gd name="connsiteY1" fmla="*/ 113299 h 112888"/>
                  <a:gd name="connsiteX2" fmla="*/ 94827 w 98777"/>
                  <a:gd name="connsiteY2" fmla="*/ 115627 h 112888"/>
                  <a:gd name="connsiteX3" fmla="*/ 4092 w 98777"/>
                  <a:gd name="connsiteY3" fmla="*/ 63204 h 112888"/>
                  <a:gd name="connsiteX4" fmla="*/ 0 w 98777"/>
                  <a:gd name="connsiteY4" fmla="*/ 56149 h 112888"/>
                  <a:gd name="connsiteX5" fmla="*/ 71 w 98777"/>
                  <a:gd name="connsiteY5" fmla="*/ 23481 h 112888"/>
                  <a:gd name="connsiteX6" fmla="*/ 4234 w 98777"/>
                  <a:gd name="connsiteY6" fmla="*/ 21153 h 112888"/>
                  <a:gd name="connsiteX7" fmla="*/ 21096 w 98777"/>
                  <a:gd name="connsiteY7" fmla="*/ 30890 h 112888"/>
                  <a:gd name="connsiteX8" fmla="*/ 21167 w 98777"/>
                  <a:gd name="connsiteY8" fmla="*/ 2879 h 112888"/>
                  <a:gd name="connsiteX9" fmla="*/ 25330 w 98777"/>
                  <a:gd name="connsiteY9" fmla="*/ 551 h 112888"/>
                  <a:gd name="connsiteX10" fmla="*/ 45579 w 98777"/>
                  <a:gd name="connsiteY10" fmla="*/ 12263 h 112888"/>
                  <a:gd name="connsiteX11" fmla="*/ 53834 w 98777"/>
                  <a:gd name="connsiteY11" fmla="*/ 16990 h 112888"/>
                  <a:gd name="connsiteX12" fmla="*/ 74083 w 98777"/>
                  <a:gd name="connsiteY12" fmla="*/ 28702 h 112888"/>
                  <a:gd name="connsiteX13" fmla="*/ 78176 w 98777"/>
                  <a:gd name="connsiteY13" fmla="*/ 35758 h 112888"/>
                  <a:gd name="connsiteX14" fmla="*/ 78105 w 98777"/>
                  <a:gd name="connsiteY14" fmla="*/ 63769 h 112888"/>
                  <a:gd name="connsiteX15" fmla="*/ 94968 w 98777"/>
                  <a:gd name="connsiteY15" fmla="*/ 73505 h 112888"/>
                  <a:gd name="connsiteX16" fmla="*/ 99060 w 98777"/>
                  <a:gd name="connsiteY16" fmla="*/ 80631 h 11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8777" h="112888">
                    <a:moveTo>
                      <a:pt x="99060" y="80631"/>
                    </a:moveTo>
                    <a:lnTo>
                      <a:pt x="98990" y="113299"/>
                    </a:lnTo>
                    <a:cubicBezTo>
                      <a:pt x="98990" y="115909"/>
                      <a:pt x="97155" y="116967"/>
                      <a:pt x="94827" y="115627"/>
                    </a:cubicBezTo>
                    <a:lnTo>
                      <a:pt x="4092" y="63204"/>
                    </a:lnTo>
                    <a:cubicBezTo>
                      <a:pt x="1835" y="61934"/>
                      <a:pt x="0" y="58759"/>
                      <a:pt x="0" y="56149"/>
                    </a:cubicBezTo>
                    <a:lnTo>
                      <a:pt x="71" y="23481"/>
                    </a:lnTo>
                    <a:cubicBezTo>
                      <a:pt x="71" y="20871"/>
                      <a:pt x="1976" y="19812"/>
                      <a:pt x="4234" y="21153"/>
                    </a:cubicBezTo>
                    <a:lnTo>
                      <a:pt x="21096" y="30890"/>
                    </a:lnTo>
                    <a:lnTo>
                      <a:pt x="21167" y="2879"/>
                    </a:lnTo>
                    <a:cubicBezTo>
                      <a:pt x="21167" y="269"/>
                      <a:pt x="23001" y="-719"/>
                      <a:pt x="25330" y="551"/>
                    </a:cubicBezTo>
                    <a:lnTo>
                      <a:pt x="45579" y="12263"/>
                    </a:lnTo>
                    <a:lnTo>
                      <a:pt x="53834" y="16990"/>
                    </a:lnTo>
                    <a:lnTo>
                      <a:pt x="74083" y="28702"/>
                    </a:lnTo>
                    <a:cubicBezTo>
                      <a:pt x="76412" y="30043"/>
                      <a:pt x="78246" y="33147"/>
                      <a:pt x="78176" y="35758"/>
                    </a:cubicBezTo>
                    <a:lnTo>
                      <a:pt x="78105" y="63769"/>
                    </a:lnTo>
                    <a:lnTo>
                      <a:pt x="94968" y="73505"/>
                    </a:lnTo>
                    <a:cubicBezTo>
                      <a:pt x="97296" y="74846"/>
                      <a:pt x="99131" y="78091"/>
                      <a:pt x="99060" y="8063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31" name="Graphic 3">
              <a:extLst>
                <a:ext uri="{FF2B5EF4-FFF2-40B4-BE49-F238E27FC236}">
                  <a16:creationId xmlns="" xmlns:a16="http://schemas.microsoft.com/office/drawing/2014/main" id="{0E9E0DA1-0A44-49F7-AD7C-3EB9F157C155}"/>
                </a:ext>
              </a:extLst>
            </p:cNvPr>
            <p:cNvGrpSpPr/>
            <p:nvPr/>
          </p:nvGrpSpPr>
          <p:grpSpPr>
            <a:xfrm>
              <a:off x="8995621" y="216888"/>
              <a:ext cx="373944" cy="373944"/>
              <a:chOff x="8995621" y="216888"/>
              <a:chExt cx="373944" cy="373944"/>
            </a:xfrm>
            <a:solidFill>
              <a:schemeClr val="accent1"/>
            </a:solidFill>
          </p:grpSpPr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EB3DB5A9-2DD1-4533-AEE5-42DBC40CDE60}"/>
                  </a:ext>
                </a:extLst>
              </p:cNvPr>
              <p:cNvSpPr/>
              <p:nvPr/>
            </p:nvSpPr>
            <p:spPr>
              <a:xfrm>
                <a:off x="9020880" y="242076"/>
                <a:ext cx="352778" cy="352778"/>
              </a:xfrm>
              <a:custGeom>
                <a:avLst/>
                <a:gdLst>
                  <a:gd name="connsiteX0" fmla="*/ 259221 w 352777"/>
                  <a:gd name="connsiteY0" fmla="*/ 0 h 352777"/>
                  <a:gd name="connsiteX1" fmla="*/ 284480 w 352777"/>
                  <a:gd name="connsiteY1" fmla="*/ 94686 h 352777"/>
                  <a:gd name="connsiteX2" fmla="*/ 211596 w 352777"/>
                  <a:gd name="connsiteY2" fmla="*/ 244263 h 352777"/>
                  <a:gd name="connsiteX3" fmla="*/ 231845 w 352777"/>
                  <a:gd name="connsiteY3" fmla="*/ 245181 h 352777"/>
                  <a:gd name="connsiteX4" fmla="*/ 240665 w 352777"/>
                  <a:gd name="connsiteY4" fmla="*/ 245533 h 352777"/>
                  <a:gd name="connsiteX5" fmla="*/ 280318 w 352777"/>
                  <a:gd name="connsiteY5" fmla="*/ 257175 h 352777"/>
                  <a:gd name="connsiteX6" fmla="*/ 281728 w 352777"/>
                  <a:gd name="connsiteY6" fmla="*/ 269311 h 352777"/>
                  <a:gd name="connsiteX7" fmla="*/ 263384 w 352777"/>
                  <a:gd name="connsiteY7" fmla="*/ 278553 h 352777"/>
                  <a:gd name="connsiteX8" fmla="*/ 260562 w 352777"/>
                  <a:gd name="connsiteY8" fmla="*/ 279047 h 352777"/>
                  <a:gd name="connsiteX9" fmla="*/ 260491 w 352777"/>
                  <a:gd name="connsiteY9" fmla="*/ 279047 h 352777"/>
                  <a:gd name="connsiteX10" fmla="*/ 244969 w 352777"/>
                  <a:gd name="connsiteY10" fmla="*/ 285256 h 352777"/>
                  <a:gd name="connsiteX11" fmla="*/ 240665 w 352777"/>
                  <a:gd name="connsiteY11" fmla="*/ 287514 h 352777"/>
                  <a:gd name="connsiteX12" fmla="*/ 201225 w 352777"/>
                  <a:gd name="connsiteY12" fmla="*/ 294076 h 352777"/>
                  <a:gd name="connsiteX13" fmla="*/ 184220 w 352777"/>
                  <a:gd name="connsiteY13" fmla="*/ 294993 h 352777"/>
                  <a:gd name="connsiteX14" fmla="*/ 170321 w 352777"/>
                  <a:gd name="connsiteY14" fmla="*/ 296122 h 352777"/>
                  <a:gd name="connsiteX15" fmla="*/ 147885 w 352777"/>
                  <a:gd name="connsiteY15" fmla="*/ 290054 h 352777"/>
                  <a:gd name="connsiteX16" fmla="*/ 138501 w 352777"/>
                  <a:gd name="connsiteY16" fmla="*/ 279471 h 352777"/>
                  <a:gd name="connsiteX17" fmla="*/ 94615 w 352777"/>
                  <a:gd name="connsiteY17" fmla="*/ 284551 h 352777"/>
                  <a:gd name="connsiteX18" fmla="*/ 0 w 352777"/>
                  <a:gd name="connsiteY18" fmla="*/ 259292 h 352777"/>
                  <a:gd name="connsiteX19" fmla="*/ 164606 w 352777"/>
                  <a:gd name="connsiteY19" fmla="*/ 354471 h 352777"/>
                  <a:gd name="connsiteX20" fmla="*/ 354471 w 352777"/>
                  <a:gd name="connsiteY20" fmla="*/ 164606 h 352777"/>
                  <a:gd name="connsiteX21" fmla="*/ 259221 w 352777"/>
                  <a:gd name="connsiteY21" fmla="*/ 0 h 352777"/>
                  <a:gd name="connsiteX22" fmla="*/ 341771 w 352777"/>
                  <a:gd name="connsiteY22" fmla="*/ 162560 h 352777"/>
                  <a:gd name="connsiteX23" fmla="*/ 339937 w 352777"/>
                  <a:gd name="connsiteY23" fmla="*/ 160373 h 352777"/>
                  <a:gd name="connsiteX24" fmla="*/ 336127 w 352777"/>
                  <a:gd name="connsiteY24" fmla="*/ 155222 h 352777"/>
                  <a:gd name="connsiteX25" fmla="*/ 331682 w 352777"/>
                  <a:gd name="connsiteY25" fmla="*/ 149366 h 352777"/>
                  <a:gd name="connsiteX26" fmla="*/ 327095 w 352777"/>
                  <a:gd name="connsiteY26" fmla="*/ 142169 h 352777"/>
                  <a:gd name="connsiteX27" fmla="*/ 320111 w 352777"/>
                  <a:gd name="connsiteY27" fmla="*/ 131939 h 352777"/>
                  <a:gd name="connsiteX28" fmla="*/ 308963 w 352777"/>
                  <a:gd name="connsiteY28" fmla="*/ 123825 h 352777"/>
                  <a:gd name="connsiteX29" fmla="*/ 301978 w 352777"/>
                  <a:gd name="connsiteY29" fmla="*/ 119239 h 352777"/>
                  <a:gd name="connsiteX30" fmla="*/ 298591 w 352777"/>
                  <a:gd name="connsiteY30" fmla="*/ 94333 h 352777"/>
                  <a:gd name="connsiteX31" fmla="*/ 302048 w 352777"/>
                  <a:gd name="connsiteY31" fmla="*/ 88618 h 352777"/>
                  <a:gd name="connsiteX32" fmla="*/ 304095 w 352777"/>
                  <a:gd name="connsiteY32" fmla="*/ 85796 h 352777"/>
                  <a:gd name="connsiteX33" fmla="*/ 305365 w 352777"/>
                  <a:gd name="connsiteY33" fmla="*/ 84173 h 352777"/>
                  <a:gd name="connsiteX34" fmla="*/ 306705 w 352777"/>
                  <a:gd name="connsiteY34" fmla="*/ 82479 h 352777"/>
                  <a:gd name="connsiteX35" fmla="*/ 317359 w 352777"/>
                  <a:gd name="connsiteY35" fmla="*/ 70979 h 352777"/>
                  <a:gd name="connsiteX36" fmla="*/ 342618 w 352777"/>
                  <a:gd name="connsiteY36" fmla="*/ 161996 h 352777"/>
                  <a:gd name="connsiteX37" fmla="*/ 342618 w 352777"/>
                  <a:gd name="connsiteY37" fmla="*/ 163407 h 352777"/>
                  <a:gd name="connsiteX38" fmla="*/ 341771 w 352777"/>
                  <a:gd name="connsiteY38" fmla="*/ 162560 h 35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52777" h="352777">
                    <a:moveTo>
                      <a:pt x="259221" y="0"/>
                    </a:moveTo>
                    <a:cubicBezTo>
                      <a:pt x="275308" y="27869"/>
                      <a:pt x="284480" y="60184"/>
                      <a:pt x="284480" y="94686"/>
                    </a:cubicBezTo>
                    <a:cubicBezTo>
                      <a:pt x="284480" y="155434"/>
                      <a:pt x="255905" y="209479"/>
                      <a:pt x="211596" y="244263"/>
                    </a:cubicBezTo>
                    <a:cubicBezTo>
                      <a:pt x="219498" y="244122"/>
                      <a:pt x="226907" y="244687"/>
                      <a:pt x="231845" y="245181"/>
                    </a:cubicBezTo>
                    <a:cubicBezTo>
                      <a:pt x="234033" y="245392"/>
                      <a:pt x="237067" y="245463"/>
                      <a:pt x="240665" y="245533"/>
                    </a:cubicBezTo>
                    <a:cubicBezTo>
                      <a:pt x="255482" y="245816"/>
                      <a:pt x="273897" y="246168"/>
                      <a:pt x="280318" y="257175"/>
                    </a:cubicBezTo>
                    <a:cubicBezTo>
                      <a:pt x="282928" y="261620"/>
                      <a:pt x="283422" y="265712"/>
                      <a:pt x="281728" y="269311"/>
                    </a:cubicBezTo>
                    <a:cubicBezTo>
                      <a:pt x="278694" y="275872"/>
                      <a:pt x="270228" y="277354"/>
                      <a:pt x="263384" y="278553"/>
                    </a:cubicBezTo>
                    <a:cubicBezTo>
                      <a:pt x="262396" y="278765"/>
                      <a:pt x="261408" y="278906"/>
                      <a:pt x="260562" y="279047"/>
                    </a:cubicBezTo>
                    <a:lnTo>
                      <a:pt x="260491" y="279047"/>
                    </a:lnTo>
                    <a:cubicBezTo>
                      <a:pt x="254353" y="280247"/>
                      <a:pt x="250049" y="282575"/>
                      <a:pt x="244969" y="285256"/>
                    </a:cubicBezTo>
                    <a:cubicBezTo>
                      <a:pt x="243629" y="286032"/>
                      <a:pt x="242217" y="286738"/>
                      <a:pt x="240665" y="287514"/>
                    </a:cubicBezTo>
                    <a:cubicBezTo>
                      <a:pt x="229235" y="293370"/>
                      <a:pt x="214983" y="293723"/>
                      <a:pt x="201225" y="294076"/>
                    </a:cubicBezTo>
                    <a:cubicBezTo>
                      <a:pt x="195086" y="294217"/>
                      <a:pt x="189301" y="294358"/>
                      <a:pt x="184220" y="294993"/>
                    </a:cubicBezTo>
                    <a:cubicBezTo>
                      <a:pt x="179564" y="295628"/>
                      <a:pt x="174907" y="296122"/>
                      <a:pt x="170321" y="296122"/>
                    </a:cubicBezTo>
                    <a:cubicBezTo>
                      <a:pt x="162630" y="296122"/>
                      <a:pt x="155081" y="294711"/>
                      <a:pt x="147885" y="290054"/>
                    </a:cubicBezTo>
                    <a:cubicBezTo>
                      <a:pt x="142875" y="286808"/>
                      <a:pt x="140123" y="283351"/>
                      <a:pt x="138501" y="279471"/>
                    </a:cubicBezTo>
                    <a:cubicBezTo>
                      <a:pt x="124460" y="282787"/>
                      <a:pt x="109714" y="284551"/>
                      <a:pt x="94615" y="284551"/>
                    </a:cubicBezTo>
                    <a:cubicBezTo>
                      <a:pt x="60113" y="284551"/>
                      <a:pt x="27799" y="275378"/>
                      <a:pt x="0" y="259292"/>
                    </a:cubicBezTo>
                    <a:cubicBezTo>
                      <a:pt x="32809" y="316159"/>
                      <a:pt x="94192" y="354471"/>
                      <a:pt x="164606" y="354471"/>
                    </a:cubicBezTo>
                    <a:cubicBezTo>
                      <a:pt x="269452" y="354471"/>
                      <a:pt x="354471" y="269452"/>
                      <a:pt x="354471" y="164606"/>
                    </a:cubicBezTo>
                    <a:cubicBezTo>
                      <a:pt x="354471" y="94262"/>
                      <a:pt x="316089" y="32808"/>
                      <a:pt x="259221" y="0"/>
                    </a:cubicBezTo>
                    <a:close/>
                    <a:moveTo>
                      <a:pt x="341771" y="162560"/>
                    </a:moveTo>
                    <a:cubicBezTo>
                      <a:pt x="341136" y="161854"/>
                      <a:pt x="340572" y="161149"/>
                      <a:pt x="339937" y="160373"/>
                    </a:cubicBezTo>
                    <a:cubicBezTo>
                      <a:pt x="338596" y="158679"/>
                      <a:pt x="337326" y="156916"/>
                      <a:pt x="336127" y="155222"/>
                    </a:cubicBezTo>
                    <a:cubicBezTo>
                      <a:pt x="334574" y="153106"/>
                      <a:pt x="333093" y="151130"/>
                      <a:pt x="331682" y="149366"/>
                    </a:cubicBezTo>
                    <a:cubicBezTo>
                      <a:pt x="329847" y="147249"/>
                      <a:pt x="328507" y="144780"/>
                      <a:pt x="327095" y="142169"/>
                    </a:cubicBezTo>
                    <a:cubicBezTo>
                      <a:pt x="325120" y="138712"/>
                      <a:pt x="323144" y="135114"/>
                      <a:pt x="320111" y="131939"/>
                    </a:cubicBezTo>
                    <a:cubicBezTo>
                      <a:pt x="316724" y="128411"/>
                      <a:pt x="312773" y="126083"/>
                      <a:pt x="308963" y="123825"/>
                    </a:cubicBezTo>
                    <a:cubicBezTo>
                      <a:pt x="306423" y="122343"/>
                      <a:pt x="304024" y="120932"/>
                      <a:pt x="301978" y="119239"/>
                    </a:cubicBezTo>
                    <a:cubicBezTo>
                      <a:pt x="293229" y="111972"/>
                      <a:pt x="292382" y="105904"/>
                      <a:pt x="298591" y="94333"/>
                    </a:cubicBezTo>
                    <a:cubicBezTo>
                      <a:pt x="299579" y="92428"/>
                      <a:pt x="300708" y="90523"/>
                      <a:pt x="302048" y="88618"/>
                    </a:cubicBezTo>
                    <a:cubicBezTo>
                      <a:pt x="302684" y="87701"/>
                      <a:pt x="303318" y="86713"/>
                      <a:pt x="304095" y="85796"/>
                    </a:cubicBezTo>
                    <a:cubicBezTo>
                      <a:pt x="304447" y="85231"/>
                      <a:pt x="304871" y="84737"/>
                      <a:pt x="305365" y="84173"/>
                    </a:cubicBezTo>
                    <a:cubicBezTo>
                      <a:pt x="305788" y="83608"/>
                      <a:pt x="306211" y="83044"/>
                      <a:pt x="306705" y="82479"/>
                    </a:cubicBezTo>
                    <a:cubicBezTo>
                      <a:pt x="309739" y="78669"/>
                      <a:pt x="313337" y="74859"/>
                      <a:pt x="317359" y="70979"/>
                    </a:cubicBezTo>
                    <a:cubicBezTo>
                      <a:pt x="333869" y="98425"/>
                      <a:pt x="342618" y="129752"/>
                      <a:pt x="342618" y="161996"/>
                    </a:cubicBezTo>
                    <a:lnTo>
                      <a:pt x="342618" y="163407"/>
                    </a:lnTo>
                    <a:cubicBezTo>
                      <a:pt x="342265" y="163124"/>
                      <a:pt x="342054" y="162842"/>
                      <a:pt x="341771" y="16256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="" xmlns:a16="http://schemas.microsoft.com/office/drawing/2014/main" id="{6B73086A-6346-47CB-895A-BC3F7BA355DC}"/>
                  </a:ext>
                </a:extLst>
              </p:cNvPr>
              <p:cNvSpPr/>
              <p:nvPr/>
            </p:nvSpPr>
            <p:spPr>
              <a:xfrm>
                <a:off x="8995621" y="216888"/>
                <a:ext cx="303389" cy="303389"/>
              </a:xfrm>
              <a:custGeom>
                <a:avLst/>
                <a:gdLst>
                  <a:gd name="connsiteX0" fmla="*/ 284480 w 303388"/>
                  <a:gd name="connsiteY0" fmla="*/ 25188 h 303388"/>
                  <a:gd name="connsiteX1" fmla="*/ 189865 w 303388"/>
                  <a:gd name="connsiteY1" fmla="*/ 0 h 303388"/>
                  <a:gd name="connsiteX2" fmla="*/ 0 w 303388"/>
                  <a:gd name="connsiteY2" fmla="*/ 189865 h 303388"/>
                  <a:gd name="connsiteX3" fmla="*/ 25259 w 303388"/>
                  <a:gd name="connsiteY3" fmla="*/ 284480 h 303388"/>
                  <a:gd name="connsiteX4" fmla="*/ 119874 w 303388"/>
                  <a:gd name="connsiteY4" fmla="*/ 309739 h 303388"/>
                  <a:gd name="connsiteX5" fmla="*/ 163760 w 303388"/>
                  <a:gd name="connsiteY5" fmla="*/ 304659 h 303388"/>
                  <a:gd name="connsiteX6" fmla="*/ 161220 w 303388"/>
                  <a:gd name="connsiteY6" fmla="*/ 292382 h 303388"/>
                  <a:gd name="connsiteX7" fmla="*/ 163971 w 303388"/>
                  <a:gd name="connsiteY7" fmla="*/ 278271 h 303388"/>
                  <a:gd name="connsiteX8" fmla="*/ 177165 w 303388"/>
                  <a:gd name="connsiteY8" fmla="*/ 274602 h 303388"/>
                  <a:gd name="connsiteX9" fmla="*/ 220275 w 303388"/>
                  <a:gd name="connsiteY9" fmla="*/ 270933 h 303388"/>
                  <a:gd name="connsiteX10" fmla="*/ 236785 w 303388"/>
                  <a:gd name="connsiteY10" fmla="*/ 269452 h 303388"/>
                  <a:gd name="connsiteX11" fmla="*/ 309668 w 303388"/>
                  <a:gd name="connsiteY11" fmla="*/ 119874 h 303388"/>
                  <a:gd name="connsiteX12" fmla="*/ 284480 w 303388"/>
                  <a:gd name="connsiteY12" fmla="*/ 25188 h 303388"/>
                  <a:gd name="connsiteX13" fmla="*/ 248144 w 303388"/>
                  <a:gd name="connsiteY13" fmla="*/ 196991 h 303388"/>
                  <a:gd name="connsiteX14" fmla="*/ 237702 w 303388"/>
                  <a:gd name="connsiteY14" fmla="*/ 197838 h 303388"/>
                  <a:gd name="connsiteX15" fmla="*/ 221968 w 303388"/>
                  <a:gd name="connsiteY15" fmla="*/ 191064 h 303388"/>
                  <a:gd name="connsiteX16" fmla="*/ 227754 w 303388"/>
                  <a:gd name="connsiteY16" fmla="*/ 171168 h 303388"/>
                  <a:gd name="connsiteX17" fmla="*/ 229729 w 303388"/>
                  <a:gd name="connsiteY17" fmla="*/ 167287 h 303388"/>
                  <a:gd name="connsiteX18" fmla="*/ 237984 w 303388"/>
                  <a:gd name="connsiteY18" fmla="*/ 154023 h 303388"/>
                  <a:gd name="connsiteX19" fmla="*/ 242711 w 303388"/>
                  <a:gd name="connsiteY19" fmla="*/ 147391 h 303388"/>
                  <a:gd name="connsiteX20" fmla="*/ 245604 w 303388"/>
                  <a:gd name="connsiteY20" fmla="*/ 137866 h 303388"/>
                  <a:gd name="connsiteX21" fmla="*/ 247932 w 303388"/>
                  <a:gd name="connsiteY21" fmla="*/ 128834 h 303388"/>
                  <a:gd name="connsiteX22" fmla="*/ 252942 w 303388"/>
                  <a:gd name="connsiteY22" fmla="*/ 125518 h 303388"/>
                  <a:gd name="connsiteX23" fmla="*/ 274179 w 303388"/>
                  <a:gd name="connsiteY23" fmla="*/ 148731 h 303388"/>
                  <a:gd name="connsiteX24" fmla="*/ 248144 w 303388"/>
                  <a:gd name="connsiteY24" fmla="*/ 196991 h 30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3388" h="303388">
                    <a:moveTo>
                      <a:pt x="284480" y="25188"/>
                    </a:moveTo>
                    <a:cubicBezTo>
                      <a:pt x="256681" y="9102"/>
                      <a:pt x="224367" y="0"/>
                      <a:pt x="189865" y="0"/>
                    </a:cubicBezTo>
                    <a:cubicBezTo>
                      <a:pt x="85020" y="0"/>
                      <a:pt x="0" y="85019"/>
                      <a:pt x="0" y="189865"/>
                    </a:cubicBezTo>
                    <a:cubicBezTo>
                      <a:pt x="0" y="224367"/>
                      <a:pt x="9173" y="256681"/>
                      <a:pt x="25259" y="284480"/>
                    </a:cubicBezTo>
                    <a:cubicBezTo>
                      <a:pt x="53058" y="300567"/>
                      <a:pt x="85443" y="309739"/>
                      <a:pt x="119874" y="309739"/>
                    </a:cubicBezTo>
                    <a:cubicBezTo>
                      <a:pt x="134973" y="309739"/>
                      <a:pt x="149719" y="307975"/>
                      <a:pt x="163760" y="304659"/>
                    </a:cubicBezTo>
                    <a:cubicBezTo>
                      <a:pt x="162208" y="300990"/>
                      <a:pt x="161643" y="296898"/>
                      <a:pt x="161220" y="292382"/>
                    </a:cubicBezTo>
                    <a:cubicBezTo>
                      <a:pt x="160726" y="286314"/>
                      <a:pt x="160938" y="281587"/>
                      <a:pt x="163971" y="278271"/>
                    </a:cubicBezTo>
                    <a:cubicBezTo>
                      <a:pt x="167287" y="274602"/>
                      <a:pt x="172085" y="274602"/>
                      <a:pt x="177165" y="274602"/>
                    </a:cubicBezTo>
                    <a:cubicBezTo>
                      <a:pt x="194098" y="274602"/>
                      <a:pt x="206587" y="273544"/>
                      <a:pt x="220275" y="270933"/>
                    </a:cubicBezTo>
                    <a:cubicBezTo>
                      <a:pt x="225496" y="269946"/>
                      <a:pt x="231281" y="269522"/>
                      <a:pt x="236785" y="269452"/>
                    </a:cubicBezTo>
                    <a:cubicBezTo>
                      <a:pt x="281164" y="234668"/>
                      <a:pt x="309668" y="180622"/>
                      <a:pt x="309668" y="119874"/>
                    </a:cubicBezTo>
                    <a:cubicBezTo>
                      <a:pt x="309739" y="85372"/>
                      <a:pt x="300567" y="53058"/>
                      <a:pt x="284480" y="25188"/>
                    </a:cubicBezTo>
                    <a:close/>
                    <a:moveTo>
                      <a:pt x="248144" y="196991"/>
                    </a:moveTo>
                    <a:cubicBezTo>
                      <a:pt x="244193" y="197556"/>
                      <a:pt x="240736" y="197838"/>
                      <a:pt x="237702" y="197838"/>
                    </a:cubicBezTo>
                    <a:cubicBezTo>
                      <a:pt x="229023" y="197838"/>
                      <a:pt x="223944" y="195651"/>
                      <a:pt x="221968" y="191064"/>
                    </a:cubicBezTo>
                    <a:cubicBezTo>
                      <a:pt x="219993" y="186619"/>
                      <a:pt x="222815" y="180552"/>
                      <a:pt x="227754" y="171168"/>
                    </a:cubicBezTo>
                    <a:cubicBezTo>
                      <a:pt x="228600" y="169474"/>
                      <a:pt x="229376" y="168063"/>
                      <a:pt x="229729" y="167287"/>
                    </a:cubicBezTo>
                    <a:cubicBezTo>
                      <a:pt x="231917" y="161925"/>
                      <a:pt x="234950" y="157903"/>
                      <a:pt x="237984" y="154023"/>
                    </a:cubicBezTo>
                    <a:cubicBezTo>
                      <a:pt x="239677" y="151836"/>
                      <a:pt x="241300" y="149719"/>
                      <a:pt x="242711" y="147391"/>
                    </a:cubicBezTo>
                    <a:cubicBezTo>
                      <a:pt x="244475" y="144568"/>
                      <a:pt x="244969" y="141323"/>
                      <a:pt x="245604" y="137866"/>
                    </a:cubicBezTo>
                    <a:cubicBezTo>
                      <a:pt x="246098" y="134832"/>
                      <a:pt x="246592" y="131798"/>
                      <a:pt x="247932" y="128834"/>
                    </a:cubicBezTo>
                    <a:cubicBezTo>
                      <a:pt x="248850" y="126859"/>
                      <a:pt x="250755" y="125518"/>
                      <a:pt x="252942" y="125518"/>
                    </a:cubicBezTo>
                    <a:cubicBezTo>
                      <a:pt x="265077" y="125307"/>
                      <a:pt x="273050" y="133985"/>
                      <a:pt x="274179" y="148731"/>
                    </a:cubicBezTo>
                    <a:cubicBezTo>
                      <a:pt x="275731" y="168769"/>
                      <a:pt x="264443" y="194733"/>
                      <a:pt x="248144" y="1969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="" xmlns:a16="http://schemas.microsoft.com/office/drawing/2014/main" id="{B78DFCCA-AD50-4973-A1D3-313E57F9C923}"/>
                  </a:ext>
                </a:extLst>
              </p:cNvPr>
              <p:cNvSpPr/>
              <p:nvPr/>
            </p:nvSpPr>
            <p:spPr>
              <a:xfrm>
                <a:off x="9159381" y="486317"/>
                <a:ext cx="141111" cy="49389"/>
              </a:xfrm>
              <a:custGeom>
                <a:avLst/>
                <a:gdLst>
                  <a:gd name="connsiteX0" fmla="*/ 143228 w 141111"/>
                  <a:gd name="connsiteY0" fmla="*/ 25069 h 49388"/>
                  <a:gd name="connsiteX1" fmla="*/ 124883 w 141111"/>
                  <a:gd name="connsiteY1" fmla="*/ 34312 h 49388"/>
                  <a:gd name="connsiteX2" fmla="*/ 122061 w 141111"/>
                  <a:gd name="connsiteY2" fmla="*/ 34806 h 49388"/>
                  <a:gd name="connsiteX3" fmla="*/ 121990 w 141111"/>
                  <a:gd name="connsiteY3" fmla="*/ 34806 h 49388"/>
                  <a:gd name="connsiteX4" fmla="*/ 106469 w 141111"/>
                  <a:gd name="connsiteY4" fmla="*/ 41015 h 49388"/>
                  <a:gd name="connsiteX5" fmla="*/ 102164 w 141111"/>
                  <a:gd name="connsiteY5" fmla="*/ 43273 h 49388"/>
                  <a:gd name="connsiteX6" fmla="*/ 62724 w 141111"/>
                  <a:gd name="connsiteY6" fmla="*/ 49834 h 49388"/>
                  <a:gd name="connsiteX7" fmla="*/ 45720 w 141111"/>
                  <a:gd name="connsiteY7" fmla="*/ 50751 h 49388"/>
                  <a:gd name="connsiteX8" fmla="*/ 31821 w 141111"/>
                  <a:gd name="connsiteY8" fmla="*/ 51880 h 49388"/>
                  <a:gd name="connsiteX9" fmla="*/ 9384 w 141111"/>
                  <a:gd name="connsiteY9" fmla="*/ 45813 h 49388"/>
                  <a:gd name="connsiteX10" fmla="*/ 0 w 141111"/>
                  <a:gd name="connsiteY10" fmla="*/ 35229 h 49388"/>
                  <a:gd name="connsiteX11" fmla="*/ 73095 w 141111"/>
                  <a:gd name="connsiteY11" fmla="*/ 22 h 49388"/>
                  <a:gd name="connsiteX12" fmla="*/ 93345 w 141111"/>
                  <a:gd name="connsiteY12" fmla="*/ 939 h 49388"/>
                  <a:gd name="connsiteX13" fmla="*/ 102164 w 141111"/>
                  <a:gd name="connsiteY13" fmla="*/ 1292 h 49388"/>
                  <a:gd name="connsiteX14" fmla="*/ 141817 w 141111"/>
                  <a:gd name="connsiteY14" fmla="*/ 12934 h 49388"/>
                  <a:gd name="connsiteX15" fmla="*/ 143228 w 141111"/>
                  <a:gd name="connsiteY15" fmla="*/ 25069 h 49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1111" h="49388">
                    <a:moveTo>
                      <a:pt x="143228" y="25069"/>
                    </a:moveTo>
                    <a:cubicBezTo>
                      <a:pt x="140194" y="31631"/>
                      <a:pt x="131727" y="33113"/>
                      <a:pt x="124883" y="34312"/>
                    </a:cubicBezTo>
                    <a:cubicBezTo>
                      <a:pt x="123896" y="34524"/>
                      <a:pt x="122908" y="34665"/>
                      <a:pt x="122061" y="34806"/>
                    </a:cubicBezTo>
                    <a:lnTo>
                      <a:pt x="121990" y="34806"/>
                    </a:lnTo>
                    <a:cubicBezTo>
                      <a:pt x="115852" y="36005"/>
                      <a:pt x="111548" y="38334"/>
                      <a:pt x="106469" y="41015"/>
                    </a:cubicBezTo>
                    <a:cubicBezTo>
                      <a:pt x="105128" y="41791"/>
                      <a:pt x="103717" y="42496"/>
                      <a:pt x="102164" y="43273"/>
                    </a:cubicBezTo>
                    <a:cubicBezTo>
                      <a:pt x="90734" y="49129"/>
                      <a:pt x="76482" y="49481"/>
                      <a:pt x="62724" y="49834"/>
                    </a:cubicBezTo>
                    <a:cubicBezTo>
                      <a:pt x="56586" y="49975"/>
                      <a:pt x="50800" y="50116"/>
                      <a:pt x="45720" y="50751"/>
                    </a:cubicBezTo>
                    <a:cubicBezTo>
                      <a:pt x="41063" y="51386"/>
                      <a:pt x="36407" y="51880"/>
                      <a:pt x="31821" y="51880"/>
                    </a:cubicBezTo>
                    <a:cubicBezTo>
                      <a:pt x="24130" y="51880"/>
                      <a:pt x="16581" y="50469"/>
                      <a:pt x="9384" y="45813"/>
                    </a:cubicBezTo>
                    <a:cubicBezTo>
                      <a:pt x="4374" y="42567"/>
                      <a:pt x="1623" y="39110"/>
                      <a:pt x="0" y="35229"/>
                    </a:cubicBezTo>
                    <a:cubicBezTo>
                      <a:pt x="27023" y="28879"/>
                      <a:pt x="51859" y="16673"/>
                      <a:pt x="73095" y="22"/>
                    </a:cubicBezTo>
                    <a:cubicBezTo>
                      <a:pt x="80998" y="-119"/>
                      <a:pt x="88406" y="445"/>
                      <a:pt x="93345" y="939"/>
                    </a:cubicBezTo>
                    <a:cubicBezTo>
                      <a:pt x="95532" y="1151"/>
                      <a:pt x="98566" y="1221"/>
                      <a:pt x="102164" y="1292"/>
                    </a:cubicBezTo>
                    <a:cubicBezTo>
                      <a:pt x="116981" y="1574"/>
                      <a:pt x="135396" y="1927"/>
                      <a:pt x="141817" y="12934"/>
                    </a:cubicBezTo>
                    <a:cubicBezTo>
                      <a:pt x="144427" y="17379"/>
                      <a:pt x="144851" y="21471"/>
                      <a:pt x="143228" y="2506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="" xmlns:a16="http://schemas.microsoft.com/office/drawing/2014/main" id="{EC6F00D6-4D8E-4713-A042-FB54D36B9C06}"/>
                  </a:ext>
                </a:extLst>
              </p:cNvPr>
              <p:cNvSpPr/>
              <p:nvPr/>
            </p:nvSpPr>
            <p:spPr>
              <a:xfrm>
                <a:off x="9156636" y="486339"/>
                <a:ext cx="70556" cy="28222"/>
              </a:xfrm>
              <a:custGeom>
                <a:avLst/>
                <a:gdLst>
                  <a:gd name="connsiteX0" fmla="*/ 75840 w 70555"/>
                  <a:gd name="connsiteY0" fmla="*/ 0 h 28222"/>
                  <a:gd name="connsiteX1" fmla="*/ 2745 w 70555"/>
                  <a:gd name="connsiteY1" fmla="*/ 35207 h 28222"/>
                  <a:gd name="connsiteX2" fmla="*/ 205 w 70555"/>
                  <a:gd name="connsiteY2" fmla="*/ 22931 h 28222"/>
                  <a:gd name="connsiteX3" fmla="*/ 2957 w 70555"/>
                  <a:gd name="connsiteY3" fmla="*/ 8819 h 28222"/>
                  <a:gd name="connsiteX4" fmla="*/ 16151 w 70555"/>
                  <a:gd name="connsiteY4" fmla="*/ 5151 h 28222"/>
                  <a:gd name="connsiteX5" fmla="*/ 59260 w 70555"/>
                  <a:gd name="connsiteY5" fmla="*/ 1482 h 28222"/>
                  <a:gd name="connsiteX6" fmla="*/ 75840 w 70555"/>
                  <a:gd name="connsiteY6" fmla="*/ 0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555" h="28222">
                    <a:moveTo>
                      <a:pt x="75840" y="0"/>
                    </a:moveTo>
                    <a:cubicBezTo>
                      <a:pt x="54674" y="16651"/>
                      <a:pt x="29839" y="28787"/>
                      <a:pt x="2745" y="35207"/>
                    </a:cubicBezTo>
                    <a:cubicBezTo>
                      <a:pt x="1193" y="31538"/>
                      <a:pt x="628" y="27446"/>
                      <a:pt x="205" y="22931"/>
                    </a:cubicBezTo>
                    <a:cubicBezTo>
                      <a:pt x="-289" y="16863"/>
                      <a:pt x="-77" y="12136"/>
                      <a:pt x="2957" y="8819"/>
                    </a:cubicBezTo>
                    <a:cubicBezTo>
                      <a:pt x="6273" y="5151"/>
                      <a:pt x="11070" y="5151"/>
                      <a:pt x="16151" y="5151"/>
                    </a:cubicBezTo>
                    <a:cubicBezTo>
                      <a:pt x="33084" y="5151"/>
                      <a:pt x="45572" y="4092"/>
                      <a:pt x="59260" y="1482"/>
                    </a:cubicBezTo>
                    <a:cubicBezTo>
                      <a:pt x="64552" y="494"/>
                      <a:pt x="70267" y="71"/>
                      <a:pt x="75840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="" xmlns:a16="http://schemas.microsoft.com/office/drawing/2014/main" id="{68290888-4425-4D14-AD25-12389CE4CA75}"/>
                  </a:ext>
                </a:extLst>
              </p:cNvPr>
              <p:cNvSpPr/>
              <p:nvPr/>
            </p:nvSpPr>
            <p:spPr>
              <a:xfrm>
                <a:off x="9315514" y="313055"/>
                <a:ext cx="42333" cy="91722"/>
              </a:xfrm>
              <a:custGeom>
                <a:avLst/>
                <a:gdLst>
                  <a:gd name="connsiteX0" fmla="*/ 47984 w 42333"/>
                  <a:gd name="connsiteY0" fmla="*/ 91017 h 91722"/>
                  <a:gd name="connsiteX1" fmla="*/ 47984 w 42333"/>
                  <a:gd name="connsiteY1" fmla="*/ 92428 h 91722"/>
                  <a:gd name="connsiteX2" fmla="*/ 47208 w 42333"/>
                  <a:gd name="connsiteY2" fmla="*/ 91581 h 91722"/>
                  <a:gd name="connsiteX3" fmla="*/ 45374 w 42333"/>
                  <a:gd name="connsiteY3" fmla="*/ 89394 h 91722"/>
                  <a:gd name="connsiteX4" fmla="*/ 41564 w 42333"/>
                  <a:gd name="connsiteY4" fmla="*/ 84243 h 91722"/>
                  <a:gd name="connsiteX5" fmla="*/ 37119 w 42333"/>
                  <a:gd name="connsiteY5" fmla="*/ 78387 h 91722"/>
                  <a:gd name="connsiteX6" fmla="*/ 32533 w 42333"/>
                  <a:gd name="connsiteY6" fmla="*/ 71191 h 91722"/>
                  <a:gd name="connsiteX7" fmla="*/ 25548 w 42333"/>
                  <a:gd name="connsiteY7" fmla="*/ 60960 h 91722"/>
                  <a:gd name="connsiteX8" fmla="*/ 14400 w 42333"/>
                  <a:gd name="connsiteY8" fmla="*/ 52846 h 91722"/>
                  <a:gd name="connsiteX9" fmla="*/ 7415 w 42333"/>
                  <a:gd name="connsiteY9" fmla="*/ 48260 h 91722"/>
                  <a:gd name="connsiteX10" fmla="*/ 4029 w 42333"/>
                  <a:gd name="connsiteY10" fmla="*/ 23354 h 91722"/>
                  <a:gd name="connsiteX11" fmla="*/ 7486 w 42333"/>
                  <a:gd name="connsiteY11" fmla="*/ 17639 h 91722"/>
                  <a:gd name="connsiteX12" fmla="*/ 9532 w 42333"/>
                  <a:gd name="connsiteY12" fmla="*/ 14817 h 91722"/>
                  <a:gd name="connsiteX13" fmla="*/ 10802 w 42333"/>
                  <a:gd name="connsiteY13" fmla="*/ 13194 h 91722"/>
                  <a:gd name="connsiteX14" fmla="*/ 12143 w 42333"/>
                  <a:gd name="connsiteY14" fmla="*/ 11501 h 91722"/>
                  <a:gd name="connsiteX15" fmla="*/ 22796 w 42333"/>
                  <a:gd name="connsiteY15" fmla="*/ 0 h 91722"/>
                  <a:gd name="connsiteX16" fmla="*/ 47984 w 42333"/>
                  <a:gd name="connsiteY16" fmla="*/ 9101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333" h="91722">
                    <a:moveTo>
                      <a:pt x="47984" y="91017"/>
                    </a:moveTo>
                    <a:lnTo>
                      <a:pt x="47984" y="92428"/>
                    </a:lnTo>
                    <a:cubicBezTo>
                      <a:pt x="47702" y="92146"/>
                      <a:pt x="47491" y="91863"/>
                      <a:pt x="47208" y="91581"/>
                    </a:cubicBezTo>
                    <a:cubicBezTo>
                      <a:pt x="46573" y="90876"/>
                      <a:pt x="46009" y="90170"/>
                      <a:pt x="45374" y="89394"/>
                    </a:cubicBezTo>
                    <a:cubicBezTo>
                      <a:pt x="44033" y="87701"/>
                      <a:pt x="42763" y="85937"/>
                      <a:pt x="41564" y="84243"/>
                    </a:cubicBezTo>
                    <a:cubicBezTo>
                      <a:pt x="40012" y="82127"/>
                      <a:pt x="38530" y="80151"/>
                      <a:pt x="37119" y="78387"/>
                    </a:cubicBezTo>
                    <a:cubicBezTo>
                      <a:pt x="35285" y="76271"/>
                      <a:pt x="33944" y="73801"/>
                      <a:pt x="32533" y="71191"/>
                    </a:cubicBezTo>
                    <a:cubicBezTo>
                      <a:pt x="30557" y="67733"/>
                      <a:pt x="28582" y="64135"/>
                      <a:pt x="25548" y="60960"/>
                    </a:cubicBezTo>
                    <a:cubicBezTo>
                      <a:pt x="22161" y="57432"/>
                      <a:pt x="18210" y="55104"/>
                      <a:pt x="14400" y="52846"/>
                    </a:cubicBezTo>
                    <a:cubicBezTo>
                      <a:pt x="11860" y="51364"/>
                      <a:pt x="9461" y="49953"/>
                      <a:pt x="7415" y="48260"/>
                    </a:cubicBezTo>
                    <a:cubicBezTo>
                      <a:pt x="-1334" y="40993"/>
                      <a:pt x="-2180" y="34925"/>
                      <a:pt x="4029" y="23354"/>
                    </a:cubicBezTo>
                    <a:cubicBezTo>
                      <a:pt x="5016" y="21449"/>
                      <a:pt x="6145" y="19544"/>
                      <a:pt x="7486" y="17639"/>
                    </a:cubicBezTo>
                    <a:cubicBezTo>
                      <a:pt x="8121" y="16722"/>
                      <a:pt x="8756" y="15734"/>
                      <a:pt x="9532" y="14817"/>
                    </a:cubicBezTo>
                    <a:cubicBezTo>
                      <a:pt x="9885" y="14252"/>
                      <a:pt x="10308" y="13758"/>
                      <a:pt x="10802" y="13194"/>
                    </a:cubicBezTo>
                    <a:cubicBezTo>
                      <a:pt x="11225" y="12629"/>
                      <a:pt x="11649" y="12065"/>
                      <a:pt x="12143" y="11501"/>
                    </a:cubicBezTo>
                    <a:cubicBezTo>
                      <a:pt x="15176" y="7691"/>
                      <a:pt x="18774" y="3881"/>
                      <a:pt x="22796" y="0"/>
                    </a:cubicBezTo>
                    <a:cubicBezTo>
                      <a:pt x="39236" y="27376"/>
                      <a:pt x="47984" y="58702"/>
                      <a:pt x="47984" y="9101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="" xmlns:a16="http://schemas.microsoft.com/office/drawing/2014/main" id="{3E32AF84-F189-4F47-ACBD-BF3078A07FCE}"/>
                  </a:ext>
                </a:extLst>
              </p:cNvPr>
              <p:cNvSpPr/>
              <p:nvPr/>
            </p:nvSpPr>
            <p:spPr>
              <a:xfrm>
                <a:off x="9216954" y="342402"/>
                <a:ext cx="49389" cy="70556"/>
              </a:xfrm>
              <a:custGeom>
                <a:avLst/>
                <a:gdLst>
                  <a:gd name="connsiteX0" fmla="*/ 26812 w 49388"/>
                  <a:gd name="connsiteY0" fmla="*/ 71477 h 70555"/>
                  <a:gd name="connsiteX1" fmla="*/ 16369 w 49388"/>
                  <a:gd name="connsiteY1" fmla="*/ 72323 h 70555"/>
                  <a:gd name="connsiteX2" fmla="*/ 636 w 49388"/>
                  <a:gd name="connsiteY2" fmla="*/ 65550 h 70555"/>
                  <a:gd name="connsiteX3" fmla="*/ 6421 w 49388"/>
                  <a:gd name="connsiteY3" fmla="*/ 45653 h 70555"/>
                  <a:gd name="connsiteX4" fmla="*/ 8397 w 49388"/>
                  <a:gd name="connsiteY4" fmla="*/ 41773 h 70555"/>
                  <a:gd name="connsiteX5" fmla="*/ 16652 w 49388"/>
                  <a:gd name="connsiteY5" fmla="*/ 28508 h 70555"/>
                  <a:gd name="connsiteX6" fmla="*/ 21379 w 49388"/>
                  <a:gd name="connsiteY6" fmla="*/ 21876 h 70555"/>
                  <a:gd name="connsiteX7" fmla="*/ 24272 w 49388"/>
                  <a:gd name="connsiteY7" fmla="*/ 12351 h 70555"/>
                  <a:gd name="connsiteX8" fmla="*/ 26600 w 49388"/>
                  <a:gd name="connsiteY8" fmla="*/ 3320 h 70555"/>
                  <a:gd name="connsiteX9" fmla="*/ 31610 w 49388"/>
                  <a:gd name="connsiteY9" fmla="*/ 4 h 70555"/>
                  <a:gd name="connsiteX10" fmla="*/ 52847 w 49388"/>
                  <a:gd name="connsiteY10" fmla="*/ 23217 h 70555"/>
                  <a:gd name="connsiteX11" fmla="*/ 26812 w 49388"/>
                  <a:gd name="connsiteY11" fmla="*/ 71477 h 70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388" h="70555">
                    <a:moveTo>
                      <a:pt x="26812" y="71477"/>
                    </a:moveTo>
                    <a:cubicBezTo>
                      <a:pt x="22861" y="72041"/>
                      <a:pt x="19404" y="72323"/>
                      <a:pt x="16369" y="72323"/>
                    </a:cubicBezTo>
                    <a:cubicBezTo>
                      <a:pt x="7691" y="72323"/>
                      <a:pt x="2611" y="70136"/>
                      <a:pt x="636" y="65550"/>
                    </a:cubicBezTo>
                    <a:cubicBezTo>
                      <a:pt x="-1340" y="61105"/>
                      <a:pt x="1482" y="55037"/>
                      <a:pt x="6421" y="45653"/>
                    </a:cubicBezTo>
                    <a:cubicBezTo>
                      <a:pt x="7268" y="43960"/>
                      <a:pt x="8044" y="42549"/>
                      <a:pt x="8397" y="41773"/>
                    </a:cubicBezTo>
                    <a:cubicBezTo>
                      <a:pt x="10584" y="36410"/>
                      <a:pt x="13618" y="32389"/>
                      <a:pt x="16652" y="28508"/>
                    </a:cubicBezTo>
                    <a:cubicBezTo>
                      <a:pt x="18345" y="26321"/>
                      <a:pt x="19968" y="24204"/>
                      <a:pt x="21379" y="21876"/>
                    </a:cubicBezTo>
                    <a:cubicBezTo>
                      <a:pt x="23143" y="19054"/>
                      <a:pt x="23637" y="15808"/>
                      <a:pt x="24272" y="12351"/>
                    </a:cubicBezTo>
                    <a:cubicBezTo>
                      <a:pt x="24766" y="9317"/>
                      <a:pt x="25260" y="6283"/>
                      <a:pt x="26600" y="3320"/>
                    </a:cubicBezTo>
                    <a:cubicBezTo>
                      <a:pt x="27517" y="1344"/>
                      <a:pt x="29422" y="4"/>
                      <a:pt x="31610" y="4"/>
                    </a:cubicBezTo>
                    <a:cubicBezTo>
                      <a:pt x="43745" y="-208"/>
                      <a:pt x="51718" y="8470"/>
                      <a:pt x="52847" y="23217"/>
                    </a:cubicBezTo>
                    <a:cubicBezTo>
                      <a:pt x="54399" y="43254"/>
                      <a:pt x="43110" y="69219"/>
                      <a:pt x="26812" y="7147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="" xmlns:a16="http://schemas.microsoft.com/office/drawing/2014/main" id="{777F1041-5410-47BB-A04F-DFAFB6DCF466}"/>
                  </a:ext>
                </a:extLst>
              </p:cNvPr>
              <p:cNvSpPr/>
              <p:nvPr/>
            </p:nvSpPr>
            <p:spPr>
              <a:xfrm>
                <a:off x="9010791" y="269169"/>
                <a:ext cx="204611" cy="225778"/>
              </a:xfrm>
              <a:custGeom>
                <a:avLst/>
                <a:gdLst>
                  <a:gd name="connsiteX0" fmla="*/ 189441 w 204611"/>
                  <a:gd name="connsiteY0" fmla="*/ 90029 h 225777"/>
                  <a:gd name="connsiteX1" fmla="*/ 164677 w 204611"/>
                  <a:gd name="connsiteY1" fmla="*/ 100259 h 225777"/>
                  <a:gd name="connsiteX2" fmla="*/ 138924 w 204611"/>
                  <a:gd name="connsiteY2" fmla="*/ 110631 h 225777"/>
                  <a:gd name="connsiteX3" fmla="*/ 117969 w 204611"/>
                  <a:gd name="connsiteY3" fmla="*/ 114723 h 225777"/>
                  <a:gd name="connsiteX4" fmla="*/ 67098 w 204611"/>
                  <a:gd name="connsiteY4" fmla="*/ 135396 h 225777"/>
                  <a:gd name="connsiteX5" fmla="*/ 62795 w 204611"/>
                  <a:gd name="connsiteY5" fmla="*/ 141041 h 225777"/>
                  <a:gd name="connsiteX6" fmla="*/ 62018 w 204611"/>
                  <a:gd name="connsiteY6" fmla="*/ 142169 h 225777"/>
                  <a:gd name="connsiteX7" fmla="*/ 58420 w 204611"/>
                  <a:gd name="connsiteY7" fmla="*/ 143157 h 225777"/>
                  <a:gd name="connsiteX8" fmla="*/ 54187 w 204611"/>
                  <a:gd name="connsiteY8" fmla="*/ 143581 h 225777"/>
                  <a:gd name="connsiteX9" fmla="*/ 39441 w 204611"/>
                  <a:gd name="connsiteY9" fmla="*/ 157621 h 225777"/>
                  <a:gd name="connsiteX10" fmla="*/ 48542 w 204611"/>
                  <a:gd name="connsiteY10" fmla="*/ 183938 h 225777"/>
                  <a:gd name="connsiteX11" fmla="*/ 54892 w 204611"/>
                  <a:gd name="connsiteY11" fmla="*/ 195580 h 225777"/>
                  <a:gd name="connsiteX12" fmla="*/ 55810 w 204611"/>
                  <a:gd name="connsiteY12" fmla="*/ 199037 h 225777"/>
                  <a:gd name="connsiteX13" fmla="*/ 59055 w 204611"/>
                  <a:gd name="connsiteY13" fmla="*/ 206798 h 225777"/>
                  <a:gd name="connsiteX14" fmla="*/ 71261 w 204611"/>
                  <a:gd name="connsiteY14" fmla="*/ 220839 h 225777"/>
                  <a:gd name="connsiteX15" fmla="*/ 71967 w 204611"/>
                  <a:gd name="connsiteY15" fmla="*/ 221544 h 225777"/>
                  <a:gd name="connsiteX16" fmla="*/ 74648 w 204611"/>
                  <a:gd name="connsiteY16" fmla="*/ 224155 h 225777"/>
                  <a:gd name="connsiteX17" fmla="*/ 77329 w 204611"/>
                  <a:gd name="connsiteY17" fmla="*/ 226836 h 225777"/>
                  <a:gd name="connsiteX18" fmla="*/ 40005 w 204611"/>
                  <a:gd name="connsiteY18" fmla="*/ 225848 h 225777"/>
                  <a:gd name="connsiteX19" fmla="*/ 26247 w 204611"/>
                  <a:gd name="connsiteY19" fmla="*/ 221897 h 225777"/>
                  <a:gd name="connsiteX20" fmla="*/ 21731 w 204611"/>
                  <a:gd name="connsiteY20" fmla="*/ 219851 h 225777"/>
                  <a:gd name="connsiteX21" fmla="*/ 21661 w 204611"/>
                  <a:gd name="connsiteY21" fmla="*/ 219781 h 225777"/>
                  <a:gd name="connsiteX22" fmla="*/ 0 w 204611"/>
                  <a:gd name="connsiteY22" fmla="*/ 134973 h 225777"/>
                  <a:gd name="connsiteX23" fmla="*/ 51647 w 204611"/>
                  <a:gd name="connsiteY23" fmla="*/ 10231 h 225777"/>
                  <a:gd name="connsiteX24" fmla="*/ 62724 w 204611"/>
                  <a:gd name="connsiteY24" fmla="*/ 0 h 225777"/>
                  <a:gd name="connsiteX25" fmla="*/ 65546 w 204611"/>
                  <a:gd name="connsiteY25" fmla="*/ 494 h 225777"/>
                  <a:gd name="connsiteX26" fmla="*/ 72319 w 204611"/>
                  <a:gd name="connsiteY26" fmla="*/ 1623 h 225777"/>
                  <a:gd name="connsiteX27" fmla="*/ 86713 w 204611"/>
                  <a:gd name="connsiteY27" fmla="*/ 3810 h 225777"/>
                  <a:gd name="connsiteX28" fmla="*/ 100894 w 204611"/>
                  <a:gd name="connsiteY28" fmla="*/ 5856 h 225777"/>
                  <a:gd name="connsiteX29" fmla="*/ 104775 w 204611"/>
                  <a:gd name="connsiteY29" fmla="*/ 6350 h 225777"/>
                  <a:gd name="connsiteX30" fmla="*/ 113383 w 204611"/>
                  <a:gd name="connsiteY30" fmla="*/ 7408 h 225777"/>
                  <a:gd name="connsiteX31" fmla="*/ 153106 w 204611"/>
                  <a:gd name="connsiteY31" fmla="*/ 22437 h 225777"/>
                  <a:gd name="connsiteX32" fmla="*/ 154940 w 204611"/>
                  <a:gd name="connsiteY32" fmla="*/ 25259 h 225777"/>
                  <a:gd name="connsiteX33" fmla="*/ 162348 w 204611"/>
                  <a:gd name="connsiteY33" fmla="*/ 34361 h 225777"/>
                  <a:gd name="connsiteX34" fmla="*/ 180199 w 204611"/>
                  <a:gd name="connsiteY34" fmla="*/ 43039 h 225777"/>
                  <a:gd name="connsiteX35" fmla="*/ 189865 w 204611"/>
                  <a:gd name="connsiteY35" fmla="*/ 46426 h 225777"/>
                  <a:gd name="connsiteX36" fmla="*/ 204258 w 204611"/>
                  <a:gd name="connsiteY36" fmla="*/ 71473 h 225777"/>
                  <a:gd name="connsiteX37" fmla="*/ 189441 w 204611"/>
                  <a:gd name="connsiteY37" fmla="*/ 90029 h 225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04611" h="225777">
                    <a:moveTo>
                      <a:pt x="189441" y="90029"/>
                    </a:moveTo>
                    <a:cubicBezTo>
                      <a:pt x="180834" y="92781"/>
                      <a:pt x="172579" y="96591"/>
                      <a:pt x="164677" y="100259"/>
                    </a:cubicBezTo>
                    <a:cubicBezTo>
                      <a:pt x="155928" y="104281"/>
                      <a:pt x="147673" y="108162"/>
                      <a:pt x="138924" y="110631"/>
                    </a:cubicBezTo>
                    <a:cubicBezTo>
                      <a:pt x="132504" y="112536"/>
                      <a:pt x="125448" y="113594"/>
                      <a:pt x="117969" y="114723"/>
                    </a:cubicBezTo>
                    <a:cubicBezTo>
                      <a:pt x="100471" y="117404"/>
                      <a:pt x="80716" y="120509"/>
                      <a:pt x="67098" y="135396"/>
                    </a:cubicBezTo>
                    <a:cubicBezTo>
                      <a:pt x="64841" y="137866"/>
                      <a:pt x="63641" y="139771"/>
                      <a:pt x="62795" y="141041"/>
                    </a:cubicBezTo>
                    <a:cubicBezTo>
                      <a:pt x="62512" y="141464"/>
                      <a:pt x="62089" y="142028"/>
                      <a:pt x="62018" y="142169"/>
                    </a:cubicBezTo>
                    <a:cubicBezTo>
                      <a:pt x="61877" y="142240"/>
                      <a:pt x="61242" y="142593"/>
                      <a:pt x="58420" y="143157"/>
                    </a:cubicBezTo>
                    <a:cubicBezTo>
                      <a:pt x="56938" y="143439"/>
                      <a:pt x="55598" y="143510"/>
                      <a:pt x="54187" y="143581"/>
                    </a:cubicBezTo>
                    <a:cubicBezTo>
                      <a:pt x="47414" y="144004"/>
                      <a:pt x="41628" y="145415"/>
                      <a:pt x="39441" y="157621"/>
                    </a:cubicBezTo>
                    <a:cubicBezTo>
                      <a:pt x="37747" y="167005"/>
                      <a:pt x="43462" y="176036"/>
                      <a:pt x="48542" y="183938"/>
                    </a:cubicBezTo>
                    <a:cubicBezTo>
                      <a:pt x="51223" y="188172"/>
                      <a:pt x="53763" y="192193"/>
                      <a:pt x="54892" y="195580"/>
                    </a:cubicBezTo>
                    <a:cubicBezTo>
                      <a:pt x="55386" y="197203"/>
                      <a:pt x="55598" y="198191"/>
                      <a:pt x="55810" y="199037"/>
                    </a:cubicBezTo>
                    <a:cubicBezTo>
                      <a:pt x="56303" y="201295"/>
                      <a:pt x="56727" y="202847"/>
                      <a:pt x="59055" y="206798"/>
                    </a:cubicBezTo>
                    <a:cubicBezTo>
                      <a:pt x="62230" y="212090"/>
                      <a:pt x="67169" y="216958"/>
                      <a:pt x="71261" y="220839"/>
                    </a:cubicBezTo>
                    <a:lnTo>
                      <a:pt x="71967" y="221544"/>
                    </a:lnTo>
                    <a:cubicBezTo>
                      <a:pt x="72813" y="222321"/>
                      <a:pt x="73660" y="223167"/>
                      <a:pt x="74648" y="224155"/>
                    </a:cubicBezTo>
                    <a:cubicBezTo>
                      <a:pt x="75495" y="225002"/>
                      <a:pt x="76341" y="225919"/>
                      <a:pt x="77329" y="226836"/>
                    </a:cubicBezTo>
                    <a:cubicBezTo>
                      <a:pt x="64629" y="227048"/>
                      <a:pt x="51647" y="227118"/>
                      <a:pt x="40005" y="225848"/>
                    </a:cubicBezTo>
                    <a:cubicBezTo>
                      <a:pt x="35348" y="225354"/>
                      <a:pt x="30762" y="223802"/>
                      <a:pt x="26247" y="221897"/>
                    </a:cubicBezTo>
                    <a:cubicBezTo>
                      <a:pt x="24694" y="221192"/>
                      <a:pt x="23213" y="220486"/>
                      <a:pt x="21731" y="219851"/>
                    </a:cubicBezTo>
                    <a:cubicBezTo>
                      <a:pt x="21731" y="219851"/>
                      <a:pt x="21731" y="219781"/>
                      <a:pt x="21661" y="219781"/>
                    </a:cubicBezTo>
                    <a:cubicBezTo>
                      <a:pt x="7549" y="193887"/>
                      <a:pt x="0" y="164677"/>
                      <a:pt x="0" y="134973"/>
                    </a:cubicBezTo>
                    <a:cubicBezTo>
                      <a:pt x="0" y="87771"/>
                      <a:pt x="18627" y="43251"/>
                      <a:pt x="51647" y="10231"/>
                    </a:cubicBezTo>
                    <a:cubicBezTo>
                      <a:pt x="55174" y="6703"/>
                      <a:pt x="58914" y="3316"/>
                      <a:pt x="62724" y="0"/>
                    </a:cubicBezTo>
                    <a:cubicBezTo>
                      <a:pt x="63641" y="141"/>
                      <a:pt x="64629" y="353"/>
                      <a:pt x="65546" y="494"/>
                    </a:cubicBezTo>
                    <a:cubicBezTo>
                      <a:pt x="67804" y="847"/>
                      <a:pt x="70062" y="1270"/>
                      <a:pt x="72319" y="1623"/>
                    </a:cubicBezTo>
                    <a:cubicBezTo>
                      <a:pt x="77117" y="2399"/>
                      <a:pt x="81915" y="3104"/>
                      <a:pt x="86713" y="3810"/>
                    </a:cubicBezTo>
                    <a:cubicBezTo>
                      <a:pt x="91511" y="4516"/>
                      <a:pt x="96167" y="5221"/>
                      <a:pt x="100894" y="5856"/>
                    </a:cubicBezTo>
                    <a:lnTo>
                      <a:pt x="104775" y="6350"/>
                    </a:lnTo>
                    <a:cubicBezTo>
                      <a:pt x="107527" y="6773"/>
                      <a:pt x="110420" y="7126"/>
                      <a:pt x="113383" y="7408"/>
                    </a:cubicBezTo>
                    <a:cubicBezTo>
                      <a:pt x="128411" y="9102"/>
                      <a:pt x="145486" y="11077"/>
                      <a:pt x="153106" y="22437"/>
                    </a:cubicBezTo>
                    <a:cubicBezTo>
                      <a:pt x="153811" y="23424"/>
                      <a:pt x="154376" y="24412"/>
                      <a:pt x="154940" y="25259"/>
                    </a:cubicBezTo>
                    <a:cubicBezTo>
                      <a:pt x="156986" y="28434"/>
                      <a:pt x="158750" y="31115"/>
                      <a:pt x="162348" y="34361"/>
                    </a:cubicBezTo>
                    <a:cubicBezTo>
                      <a:pt x="168205" y="39652"/>
                      <a:pt x="174343" y="41346"/>
                      <a:pt x="180199" y="43039"/>
                    </a:cubicBezTo>
                    <a:cubicBezTo>
                      <a:pt x="183515" y="43956"/>
                      <a:pt x="186690" y="44873"/>
                      <a:pt x="189865" y="46426"/>
                    </a:cubicBezTo>
                    <a:cubicBezTo>
                      <a:pt x="199178" y="50871"/>
                      <a:pt x="201507" y="60396"/>
                      <a:pt x="204258" y="71473"/>
                    </a:cubicBezTo>
                    <a:cubicBezTo>
                      <a:pt x="206869" y="82409"/>
                      <a:pt x="204823" y="85090"/>
                      <a:pt x="189441" y="90029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5EE5B08-05BC-4792-9B21-CECE3A054CCC}"/>
              </a:ext>
            </a:extLst>
          </p:cNvPr>
          <p:cNvGrpSpPr/>
          <p:nvPr/>
        </p:nvGrpSpPr>
        <p:grpSpPr>
          <a:xfrm>
            <a:off x="999015" y="1269541"/>
            <a:ext cx="3074842" cy="3285876"/>
            <a:chOff x="3599147" y="1701352"/>
            <a:chExt cx="2314224" cy="1854790"/>
          </a:xfrm>
        </p:grpSpPr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530CE0A1-BB83-4DEF-BA91-9A3F1B5ECCB2}"/>
                </a:ext>
              </a:extLst>
            </p:cNvPr>
            <p:cNvSpPr/>
            <p:nvPr/>
          </p:nvSpPr>
          <p:spPr>
            <a:xfrm>
              <a:off x="4207357" y="2859514"/>
              <a:ext cx="1096095" cy="696628"/>
            </a:xfrm>
            <a:custGeom>
              <a:avLst/>
              <a:gdLst>
                <a:gd name="connsiteX0" fmla="*/ 321804 w 317499"/>
                <a:gd name="connsiteY0" fmla="*/ 3951 h 183444"/>
                <a:gd name="connsiteX1" fmla="*/ 321663 w 317499"/>
                <a:gd name="connsiteY1" fmla="*/ 6421 h 183444"/>
                <a:gd name="connsiteX2" fmla="*/ 321381 w 317499"/>
                <a:gd name="connsiteY2" fmla="*/ 8537 h 183444"/>
                <a:gd name="connsiteX3" fmla="*/ 321028 w 317499"/>
                <a:gd name="connsiteY3" fmla="*/ 10936 h 183444"/>
                <a:gd name="connsiteX4" fmla="*/ 320605 w 317499"/>
                <a:gd name="connsiteY4" fmla="*/ 13053 h 183444"/>
                <a:gd name="connsiteX5" fmla="*/ 320040 w 317499"/>
                <a:gd name="connsiteY5" fmla="*/ 15381 h 183444"/>
                <a:gd name="connsiteX6" fmla="*/ 319405 w 317499"/>
                <a:gd name="connsiteY6" fmla="*/ 17498 h 183444"/>
                <a:gd name="connsiteX7" fmla="*/ 318629 w 317499"/>
                <a:gd name="connsiteY7" fmla="*/ 19826 h 183444"/>
                <a:gd name="connsiteX8" fmla="*/ 317853 w 317499"/>
                <a:gd name="connsiteY8" fmla="*/ 21872 h 183444"/>
                <a:gd name="connsiteX9" fmla="*/ 316795 w 317499"/>
                <a:gd name="connsiteY9" fmla="*/ 24342 h 183444"/>
                <a:gd name="connsiteX10" fmla="*/ 315877 w 317499"/>
                <a:gd name="connsiteY10" fmla="*/ 26388 h 183444"/>
                <a:gd name="connsiteX11" fmla="*/ 314607 w 317499"/>
                <a:gd name="connsiteY11" fmla="*/ 28787 h 183444"/>
                <a:gd name="connsiteX12" fmla="*/ 313549 w 317499"/>
                <a:gd name="connsiteY12" fmla="*/ 30762 h 183444"/>
                <a:gd name="connsiteX13" fmla="*/ 311785 w 317499"/>
                <a:gd name="connsiteY13" fmla="*/ 33584 h 183444"/>
                <a:gd name="connsiteX14" fmla="*/ 310656 w 317499"/>
                <a:gd name="connsiteY14" fmla="*/ 35278 h 183444"/>
                <a:gd name="connsiteX15" fmla="*/ 308399 w 317499"/>
                <a:gd name="connsiteY15" fmla="*/ 38382 h 183444"/>
                <a:gd name="connsiteX16" fmla="*/ 307411 w 317499"/>
                <a:gd name="connsiteY16" fmla="*/ 39723 h 183444"/>
                <a:gd name="connsiteX17" fmla="*/ 303248 w 317499"/>
                <a:gd name="connsiteY17" fmla="*/ 44591 h 183444"/>
                <a:gd name="connsiteX18" fmla="*/ 302049 w 317499"/>
                <a:gd name="connsiteY18" fmla="*/ 45791 h 183444"/>
                <a:gd name="connsiteX19" fmla="*/ 298380 w 317499"/>
                <a:gd name="connsiteY19" fmla="*/ 49389 h 183444"/>
                <a:gd name="connsiteX20" fmla="*/ 296616 w 317499"/>
                <a:gd name="connsiteY20" fmla="*/ 51012 h 183444"/>
                <a:gd name="connsiteX21" fmla="*/ 294287 w 317499"/>
                <a:gd name="connsiteY21" fmla="*/ 53058 h 183444"/>
                <a:gd name="connsiteX22" fmla="*/ 292100 w 317499"/>
                <a:gd name="connsiteY22" fmla="*/ 54892 h 183444"/>
                <a:gd name="connsiteX23" fmla="*/ 289560 w 317499"/>
                <a:gd name="connsiteY23" fmla="*/ 56868 h 183444"/>
                <a:gd name="connsiteX24" fmla="*/ 287161 w 317499"/>
                <a:gd name="connsiteY24" fmla="*/ 58632 h 183444"/>
                <a:gd name="connsiteX25" fmla="*/ 284480 w 317499"/>
                <a:gd name="connsiteY25" fmla="*/ 60537 h 183444"/>
                <a:gd name="connsiteX26" fmla="*/ 281940 w 317499"/>
                <a:gd name="connsiteY26" fmla="*/ 62301 h 183444"/>
                <a:gd name="connsiteX27" fmla="*/ 279047 w 317499"/>
                <a:gd name="connsiteY27" fmla="*/ 64135 h 183444"/>
                <a:gd name="connsiteX28" fmla="*/ 275308 w 317499"/>
                <a:gd name="connsiteY28" fmla="*/ 66393 h 183444"/>
                <a:gd name="connsiteX29" fmla="*/ 267900 w 317499"/>
                <a:gd name="connsiteY29" fmla="*/ 70414 h 183444"/>
                <a:gd name="connsiteX30" fmla="*/ 265712 w 317499"/>
                <a:gd name="connsiteY30" fmla="*/ 71543 h 183444"/>
                <a:gd name="connsiteX31" fmla="*/ 259786 w 317499"/>
                <a:gd name="connsiteY31" fmla="*/ 74366 h 183444"/>
                <a:gd name="connsiteX32" fmla="*/ 257740 w 317499"/>
                <a:gd name="connsiteY32" fmla="*/ 75283 h 183444"/>
                <a:gd name="connsiteX33" fmla="*/ 249696 w 317499"/>
                <a:gd name="connsiteY33" fmla="*/ 78528 h 183444"/>
                <a:gd name="connsiteX34" fmla="*/ 248215 w 317499"/>
                <a:gd name="connsiteY34" fmla="*/ 79093 h 183444"/>
                <a:gd name="connsiteX35" fmla="*/ 241230 w 317499"/>
                <a:gd name="connsiteY35" fmla="*/ 81562 h 183444"/>
                <a:gd name="connsiteX36" fmla="*/ 238337 w 317499"/>
                <a:gd name="connsiteY36" fmla="*/ 82479 h 183444"/>
                <a:gd name="connsiteX37" fmla="*/ 234456 w 317499"/>
                <a:gd name="connsiteY37" fmla="*/ 83679 h 183444"/>
                <a:gd name="connsiteX38" fmla="*/ 231140 w 317499"/>
                <a:gd name="connsiteY38" fmla="*/ 84667 h 183444"/>
                <a:gd name="connsiteX39" fmla="*/ 227119 w 317499"/>
                <a:gd name="connsiteY39" fmla="*/ 85725 h 183444"/>
                <a:gd name="connsiteX40" fmla="*/ 223732 w 317499"/>
                <a:gd name="connsiteY40" fmla="*/ 86572 h 183444"/>
                <a:gd name="connsiteX41" fmla="*/ 219640 w 317499"/>
                <a:gd name="connsiteY41" fmla="*/ 87489 h 183444"/>
                <a:gd name="connsiteX42" fmla="*/ 216253 w 317499"/>
                <a:gd name="connsiteY42" fmla="*/ 88265 h 183444"/>
                <a:gd name="connsiteX43" fmla="*/ 212020 w 317499"/>
                <a:gd name="connsiteY43" fmla="*/ 89112 h 183444"/>
                <a:gd name="connsiteX44" fmla="*/ 208774 w 317499"/>
                <a:gd name="connsiteY44" fmla="*/ 89747 h 183444"/>
                <a:gd name="connsiteX45" fmla="*/ 199672 w 317499"/>
                <a:gd name="connsiteY45" fmla="*/ 91228 h 183444"/>
                <a:gd name="connsiteX46" fmla="*/ 198402 w 317499"/>
                <a:gd name="connsiteY46" fmla="*/ 91369 h 183444"/>
                <a:gd name="connsiteX47" fmla="*/ 190359 w 317499"/>
                <a:gd name="connsiteY47" fmla="*/ 92357 h 183444"/>
                <a:gd name="connsiteX48" fmla="*/ 187255 w 317499"/>
                <a:gd name="connsiteY48" fmla="*/ 92639 h 183444"/>
                <a:gd name="connsiteX49" fmla="*/ 182104 w 317499"/>
                <a:gd name="connsiteY49" fmla="*/ 93063 h 183444"/>
                <a:gd name="connsiteX50" fmla="*/ 178859 w 317499"/>
                <a:gd name="connsiteY50" fmla="*/ 93274 h 183444"/>
                <a:gd name="connsiteX51" fmla="*/ 173426 w 317499"/>
                <a:gd name="connsiteY51" fmla="*/ 93557 h 183444"/>
                <a:gd name="connsiteX52" fmla="*/ 170392 w 317499"/>
                <a:gd name="connsiteY52" fmla="*/ 93698 h 183444"/>
                <a:gd name="connsiteX53" fmla="*/ 165735 w 317499"/>
                <a:gd name="connsiteY53" fmla="*/ 93768 h 183444"/>
                <a:gd name="connsiteX54" fmla="*/ 162419 w 317499"/>
                <a:gd name="connsiteY54" fmla="*/ 93839 h 183444"/>
                <a:gd name="connsiteX55" fmla="*/ 157410 w 317499"/>
                <a:gd name="connsiteY55" fmla="*/ 93768 h 183444"/>
                <a:gd name="connsiteX56" fmla="*/ 154446 w 317499"/>
                <a:gd name="connsiteY56" fmla="*/ 93698 h 183444"/>
                <a:gd name="connsiteX57" fmla="*/ 149790 w 317499"/>
                <a:gd name="connsiteY57" fmla="*/ 93486 h 183444"/>
                <a:gd name="connsiteX58" fmla="*/ 146615 w 317499"/>
                <a:gd name="connsiteY58" fmla="*/ 93345 h 183444"/>
                <a:gd name="connsiteX59" fmla="*/ 141605 w 317499"/>
                <a:gd name="connsiteY59" fmla="*/ 92992 h 183444"/>
                <a:gd name="connsiteX60" fmla="*/ 138854 w 317499"/>
                <a:gd name="connsiteY60" fmla="*/ 92781 h 183444"/>
                <a:gd name="connsiteX61" fmla="*/ 132927 w 317499"/>
                <a:gd name="connsiteY61" fmla="*/ 92216 h 183444"/>
                <a:gd name="connsiteX62" fmla="*/ 131092 w 317499"/>
                <a:gd name="connsiteY62" fmla="*/ 92004 h 183444"/>
                <a:gd name="connsiteX63" fmla="*/ 123402 w 317499"/>
                <a:gd name="connsiteY63" fmla="*/ 91017 h 183444"/>
                <a:gd name="connsiteX64" fmla="*/ 122132 w 317499"/>
                <a:gd name="connsiteY64" fmla="*/ 90805 h 183444"/>
                <a:gd name="connsiteX65" fmla="*/ 115570 w 317499"/>
                <a:gd name="connsiteY65" fmla="*/ 89747 h 183444"/>
                <a:gd name="connsiteX66" fmla="*/ 112889 w 317499"/>
                <a:gd name="connsiteY66" fmla="*/ 89253 h 183444"/>
                <a:gd name="connsiteX67" fmla="*/ 107880 w 317499"/>
                <a:gd name="connsiteY67" fmla="*/ 88265 h 183444"/>
                <a:gd name="connsiteX68" fmla="*/ 105340 w 317499"/>
                <a:gd name="connsiteY68" fmla="*/ 87701 h 183444"/>
                <a:gd name="connsiteX69" fmla="*/ 99907 w 317499"/>
                <a:gd name="connsiteY69" fmla="*/ 86501 h 183444"/>
                <a:gd name="connsiteX70" fmla="*/ 96943 w 317499"/>
                <a:gd name="connsiteY70" fmla="*/ 85725 h 183444"/>
                <a:gd name="connsiteX71" fmla="*/ 92075 w 317499"/>
                <a:gd name="connsiteY71" fmla="*/ 84455 h 183444"/>
                <a:gd name="connsiteX72" fmla="*/ 89324 w 317499"/>
                <a:gd name="connsiteY72" fmla="*/ 83679 h 183444"/>
                <a:gd name="connsiteX73" fmla="*/ 81703 w 317499"/>
                <a:gd name="connsiteY73" fmla="*/ 81351 h 183444"/>
                <a:gd name="connsiteX74" fmla="*/ 80363 w 317499"/>
                <a:gd name="connsiteY74" fmla="*/ 80927 h 183444"/>
                <a:gd name="connsiteX75" fmla="*/ 71826 w 317499"/>
                <a:gd name="connsiteY75" fmla="*/ 77823 h 183444"/>
                <a:gd name="connsiteX76" fmla="*/ 70062 w 317499"/>
                <a:gd name="connsiteY76" fmla="*/ 77117 h 183444"/>
                <a:gd name="connsiteX77" fmla="*/ 59408 w 317499"/>
                <a:gd name="connsiteY77" fmla="*/ 72461 h 183444"/>
                <a:gd name="connsiteX78" fmla="*/ 58350 w 317499"/>
                <a:gd name="connsiteY78" fmla="*/ 71967 h 183444"/>
                <a:gd name="connsiteX79" fmla="*/ 47766 w 317499"/>
                <a:gd name="connsiteY79" fmla="*/ 66393 h 183444"/>
                <a:gd name="connsiteX80" fmla="*/ 283 w 317499"/>
                <a:gd name="connsiteY80" fmla="*/ 0 h 183444"/>
                <a:gd name="connsiteX81" fmla="*/ 0 w 317499"/>
                <a:gd name="connsiteY81" fmla="*/ 94403 h 183444"/>
                <a:gd name="connsiteX82" fmla="*/ 47484 w 317499"/>
                <a:gd name="connsiteY82" fmla="*/ 160796 h 183444"/>
                <a:gd name="connsiteX83" fmla="*/ 58068 w 317499"/>
                <a:gd name="connsiteY83" fmla="*/ 166370 h 183444"/>
                <a:gd name="connsiteX84" fmla="*/ 59126 w 317499"/>
                <a:gd name="connsiteY84" fmla="*/ 166864 h 183444"/>
                <a:gd name="connsiteX85" fmla="*/ 69780 w 317499"/>
                <a:gd name="connsiteY85" fmla="*/ 171521 h 183444"/>
                <a:gd name="connsiteX86" fmla="*/ 70697 w 317499"/>
                <a:gd name="connsiteY86" fmla="*/ 171944 h 183444"/>
                <a:gd name="connsiteX87" fmla="*/ 71543 w 317499"/>
                <a:gd name="connsiteY87" fmla="*/ 172226 h 183444"/>
                <a:gd name="connsiteX88" fmla="*/ 80010 w 317499"/>
                <a:gd name="connsiteY88" fmla="*/ 175331 h 183444"/>
                <a:gd name="connsiteX89" fmla="*/ 81351 w 317499"/>
                <a:gd name="connsiteY89" fmla="*/ 175754 h 183444"/>
                <a:gd name="connsiteX90" fmla="*/ 88971 w 317499"/>
                <a:gd name="connsiteY90" fmla="*/ 178153 h 183444"/>
                <a:gd name="connsiteX91" fmla="*/ 90241 w 317499"/>
                <a:gd name="connsiteY91" fmla="*/ 178576 h 183444"/>
                <a:gd name="connsiteX92" fmla="*/ 91722 w 317499"/>
                <a:gd name="connsiteY92" fmla="*/ 178999 h 183444"/>
                <a:gd name="connsiteX93" fmla="*/ 96591 w 317499"/>
                <a:gd name="connsiteY93" fmla="*/ 180269 h 183444"/>
                <a:gd name="connsiteX94" fmla="*/ 99625 w 317499"/>
                <a:gd name="connsiteY94" fmla="*/ 181046 h 183444"/>
                <a:gd name="connsiteX95" fmla="*/ 104987 w 317499"/>
                <a:gd name="connsiteY95" fmla="*/ 182245 h 183444"/>
                <a:gd name="connsiteX96" fmla="*/ 107033 w 317499"/>
                <a:gd name="connsiteY96" fmla="*/ 182739 h 183444"/>
                <a:gd name="connsiteX97" fmla="*/ 107597 w 317499"/>
                <a:gd name="connsiteY97" fmla="*/ 182880 h 183444"/>
                <a:gd name="connsiteX98" fmla="*/ 112536 w 317499"/>
                <a:gd name="connsiteY98" fmla="*/ 183797 h 183444"/>
                <a:gd name="connsiteX99" fmla="*/ 115288 w 317499"/>
                <a:gd name="connsiteY99" fmla="*/ 184291 h 183444"/>
                <a:gd name="connsiteX100" fmla="*/ 121779 w 317499"/>
                <a:gd name="connsiteY100" fmla="*/ 185349 h 183444"/>
                <a:gd name="connsiteX101" fmla="*/ 122979 w 317499"/>
                <a:gd name="connsiteY101" fmla="*/ 185561 h 183444"/>
                <a:gd name="connsiteX102" fmla="*/ 123049 w 317499"/>
                <a:gd name="connsiteY102" fmla="*/ 185561 h 183444"/>
                <a:gd name="connsiteX103" fmla="*/ 130740 w 317499"/>
                <a:gd name="connsiteY103" fmla="*/ 186549 h 183444"/>
                <a:gd name="connsiteX104" fmla="*/ 132363 w 317499"/>
                <a:gd name="connsiteY104" fmla="*/ 186690 h 183444"/>
                <a:gd name="connsiteX105" fmla="*/ 138430 w 317499"/>
                <a:gd name="connsiteY105" fmla="*/ 187254 h 183444"/>
                <a:gd name="connsiteX106" fmla="*/ 138571 w 317499"/>
                <a:gd name="connsiteY106" fmla="*/ 187254 h 183444"/>
                <a:gd name="connsiteX107" fmla="*/ 141323 w 317499"/>
                <a:gd name="connsiteY107" fmla="*/ 187466 h 183444"/>
                <a:gd name="connsiteX108" fmla="*/ 146262 w 317499"/>
                <a:gd name="connsiteY108" fmla="*/ 187819 h 183444"/>
                <a:gd name="connsiteX109" fmla="*/ 149507 w 317499"/>
                <a:gd name="connsiteY109" fmla="*/ 187960 h 183444"/>
                <a:gd name="connsiteX110" fmla="*/ 154094 w 317499"/>
                <a:gd name="connsiteY110" fmla="*/ 188172 h 183444"/>
                <a:gd name="connsiteX111" fmla="*/ 154446 w 317499"/>
                <a:gd name="connsiteY111" fmla="*/ 188172 h 183444"/>
                <a:gd name="connsiteX112" fmla="*/ 157057 w 317499"/>
                <a:gd name="connsiteY112" fmla="*/ 188172 h 183444"/>
                <a:gd name="connsiteX113" fmla="*/ 162066 w 317499"/>
                <a:gd name="connsiteY113" fmla="*/ 188242 h 183444"/>
                <a:gd name="connsiteX114" fmla="*/ 165382 w 317499"/>
                <a:gd name="connsiteY114" fmla="*/ 188172 h 183444"/>
                <a:gd name="connsiteX115" fmla="*/ 170039 w 317499"/>
                <a:gd name="connsiteY115" fmla="*/ 188101 h 183444"/>
                <a:gd name="connsiteX116" fmla="*/ 170886 w 317499"/>
                <a:gd name="connsiteY116" fmla="*/ 188101 h 183444"/>
                <a:gd name="connsiteX117" fmla="*/ 173073 w 317499"/>
                <a:gd name="connsiteY117" fmla="*/ 187960 h 183444"/>
                <a:gd name="connsiteX118" fmla="*/ 178506 w 317499"/>
                <a:gd name="connsiteY118" fmla="*/ 187678 h 183444"/>
                <a:gd name="connsiteX119" fmla="*/ 181751 w 317499"/>
                <a:gd name="connsiteY119" fmla="*/ 187466 h 183444"/>
                <a:gd name="connsiteX120" fmla="*/ 186902 w 317499"/>
                <a:gd name="connsiteY120" fmla="*/ 187043 h 183444"/>
                <a:gd name="connsiteX121" fmla="*/ 188736 w 317499"/>
                <a:gd name="connsiteY121" fmla="*/ 186902 h 183444"/>
                <a:gd name="connsiteX122" fmla="*/ 190006 w 317499"/>
                <a:gd name="connsiteY122" fmla="*/ 186761 h 183444"/>
                <a:gd name="connsiteX123" fmla="*/ 197979 w 317499"/>
                <a:gd name="connsiteY123" fmla="*/ 185773 h 183444"/>
                <a:gd name="connsiteX124" fmla="*/ 199320 w 317499"/>
                <a:gd name="connsiteY124" fmla="*/ 185632 h 183444"/>
                <a:gd name="connsiteX125" fmla="*/ 208421 w 317499"/>
                <a:gd name="connsiteY125" fmla="*/ 184150 h 183444"/>
                <a:gd name="connsiteX126" fmla="*/ 209268 w 317499"/>
                <a:gd name="connsiteY126" fmla="*/ 184009 h 183444"/>
                <a:gd name="connsiteX127" fmla="*/ 211667 w 317499"/>
                <a:gd name="connsiteY127" fmla="*/ 183515 h 183444"/>
                <a:gd name="connsiteX128" fmla="*/ 215900 w 317499"/>
                <a:gd name="connsiteY128" fmla="*/ 182668 h 183444"/>
                <a:gd name="connsiteX129" fmla="*/ 219287 w 317499"/>
                <a:gd name="connsiteY129" fmla="*/ 181892 h 183444"/>
                <a:gd name="connsiteX130" fmla="*/ 223379 w 317499"/>
                <a:gd name="connsiteY130" fmla="*/ 180975 h 183444"/>
                <a:gd name="connsiteX131" fmla="*/ 226766 w 317499"/>
                <a:gd name="connsiteY131" fmla="*/ 180128 h 183444"/>
                <a:gd name="connsiteX132" fmla="*/ 230787 w 317499"/>
                <a:gd name="connsiteY132" fmla="*/ 179070 h 183444"/>
                <a:gd name="connsiteX133" fmla="*/ 234104 w 317499"/>
                <a:gd name="connsiteY133" fmla="*/ 178082 h 183444"/>
                <a:gd name="connsiteX134" fmla="*/ 238055 w 317499"/>
                <a:gd name="connsiteY134" fmla="*/ 176883 h 183444"/>
                <a:gd name="connsiteX135" fmla="*/ 239748 w 317499"/>
                <a:gd name="connsiteY135" fmla="*/ 176389 h 183444"/>
                <a:gd name="connsiteX136" fmla="*/ 240947 w 317499"/>
                <a:gd name="connsiteY136" fmla="*/ 175966 h 183444"/>
                <a:gd name="connsiteX137" fmla="*/ 247932 w 317499"/>
                <a:gd name="connsiteY137" fmla="*/ 173496 h 183444"/>
                <a:gd name="connsiteX138" fmla="*/ 249414 w 317499"/>
                <a:gd name="connsiteY138" fmla="*/ 173002 h 183444"/>
                <a:gd name="connsiteX139" fmla="*/ 257457 w 317499"/>
                <a:gd name="connsiteY139" fmla="*/ 169757 h 183444"/>
                <a:gd name="connsiteX140" fmla="*/ 259504 w 317499"/>
                <a:gd name="connsiteY140" fmla="*/ 168839 h 183444"/>
                <a:gd name="connsiteX141" fmla="*/ 265501 w 317499"/>
                <a:gd name="connsiteY141" fmla="*/ 166017 h 183444"/>
                <a:gd name="connsiteX142" fmla="*/ 267688 w 317499"/>
                <a:gd name="connsiteY142" fmla="*/ 164959 h 183444"/>
                <a:gd name="connsiteX143" fmla="*/ 275096 w 317499"/>
                <a:gd name="connsiteY143" fmla="*/ 160937 h 183444"/>
                <a:gd name="connsiteX144" fmla="*/ 277072 w 317499"/>
                <a:gd name="connsiteY144" fmla="*/ 159808 h 183444"/>
                <a:gd name="connsiteX145" fmla="*/ 278836 w 317499"/>
                <a:gd name="connsiteY145" fmla="*/ 158679 h 183444"/>
                <a:gd name="connsiteX146" fmla="*/ 281729 w 317499"/>
                <a:gd name="connsiteY146" fmla="*/ 156845 h 183444"/>
                <a:gd name="connsiteX147" fmla="*/ 284269 w 317499"/>
                <a:gd name="connsiteY147" fmla="*/ 155081 h 183444"/>
                <a:gd name="connsiteX148" fmla="*/ 287020 w 317499"/>
                <a:gd name="connsiteY148" fmla="*/ 153176 h 183444"/>
                <a:gd name="connsiteX149" fmla="*/ 289419 w 317499"/>
                <a:gd name="connsiteY149" fmla="*/ 151412 h 183444"/>
                <a:gd name="connsiteX150" fmla="*/ 291959 w 317499"/>
                <a:gd name="connsiteY150" fmla="*/ 149437 h 183444"/>
                <a:gd name="connsiteX151" fmla="*/ 294146 w 317499"/>
                <a:gd name="connsiteY151" fmla="*/ 147602 h 183444"/>
                <a:gd name="connsiteX152" fmla="*/ 296475 w 317499"/>
                <a:gd name="connsiteY152" fmla="*/ 145556 h 183444"/>
                <a:gd name="connsiteX153" fmla="*/ 297392 w 317499"/>
                <a:gd name="connsiteY153" fmla="*/ 144709 h 183444"/>
                <a:gd name="connsiteX154" fmla="*/ 298168 w 317499"/>
                <a:gd name="connsiteY154" fmla="*/ 143933 h 183444"/>
                <a:gd name="connsiteX155" fmla="*/ 301837 w 317499"/>
                <a:gd name="connsiteY155" fmla="*/ 140335 h 183444"/>
                <a:gd name="connsiteX156" fmla="*/ 303036 w 317499"/>
                <a:gd name="connsiteY156" fmla="*/ 139136 h 183444"/>
                <a:gd name="connsiteX157" fmla="*/ 307199 w 317499"/>
                <a:gd name="connsiteY157" fmla="*/ 134267 h 183444"/>
                <a:gd name="connsiteX158" fmla="*/ 307411 w 317499"/>
                <a:gd name="connsiteY158" fmla="*/ 134056 h 183444"/>
                <a:gd name="connsiteX159" fmla="*/ 308257 w 317499"/>
                <a:gd name="connsiteY159" fmla="*/ 132927 h 183444"/>
                <a:gd name="connsiteX160" fmla="*/ 310515 w 317499"/>
                <a:gd name="connsiteY160" fmla="*/ 129822 h 183444"/>
                <a:gd name="connsiteX161" fmla="*/ 311644 w 317499"/>
                <a:gd name="connsiteY161" fmla="*/ 128058 h 183444"/>
                <a:gd name="connsiteX162" fmla="*/ 313408 w 317499"/>
                <a:gd name="connsiteY162" fmla="*/ 125236 h 183444"/>
                <a:gd name="connsiteX163" fmla="*/ 313902 w 317499"/>
                <a:gd name="connsiteY163" fmla="*/ 124460 h 183444"/>
                <a:gd name="connsiteX164" fmla="*/ 314537 w 317499"/>
                <a:gd name="connsiteY164" fmla="*/ 123261 h 183444"/>
                <a:gd name="connsiteX165" fmla="*/ 315807 w 317499"/>
                <a:gd name="connsiteY165" fmla="*/ 120862 h 183444"/>
                <a:gd name="connsiteX166" fmla="*/ 316724 w 317499"/>
                <a:gd name="connsiteY166" fmla="*/ 118816 h 183444"/>
                <a:gd name="connsiteX167" fmla="*/ 317783 w 317499"/>
                <a:gd name="connsiteY167" fmla="*/ 116346 h 183444"/>
                <a:gd name="connsiteX168" fmla="*/ 318276 w 317499"/>
                <a:gd name="connsiteY168" fmla="*/ 115288 h 183444"/>
                <a:gd name="connsiteX169" fmla="*/ 318629 w 317499"/>
                <a:gd name="connsiteY169" fmla="*/ 114300 h 183444"/>
                <a:gd name="connsiteX170" fmla="*/ 319405 w 317499"/>
                <a:gd name="connsiteY170" fmla="*/ 111972 h 183444"/>
                <a:gd name="connsiteX171" fmla="*/ 320040 w 317499"/>
                <a:gd name="connsiteY171" fmla="*/ 109855 h 183444"/>
                <a:gd name="connsiteX172" fmla="*/ 320605 w 317499"/>
                <a:gd name="connsiteY172" fmla="*/ 107527 h 183444"/>
                <a:gd name="connsiteX173" fmla="*/ 320887 w 317499"/>
                <a:gd name="connsiteY173" fmla="*/ 106257 h 183444"/>
                <a:gd name="connsiteX174" fmla="*/ 321028 w 317499"/>
                <a:gd name="connsiteY174" fmla="*/ 105410 h 183444"/>
                <a:gd name="connsiteX175" fmla="*/ 321381 w 317499"/>
                <a:gd name="connsiteY175" fmla="*/ 103011 h 183444"/>
                <a:gd name="connsiteX176" fmla="*/ 321663 w 317499"/>
                <a:gd name="connsiteY176" fmla="*/ 100894 h 183444"/>
                <a:gd name="connsiteX177" fmla="*/ 321804 w 317499"/>
                <a:gd name="connsiteY177" fmla="*/ 98496 h 183444"/>
                <a:gd name="connsiteX178" fmla="*/ 321875 w 317499"/>
                <a:gd name="connsiteY178" fmla="*/ 97084 h 183444"/>
                <a:gd name="connsiteX179" fmla="*/ 321875 w 317499"/>
                <a:gd name="connsiteY179" fmla="*/ 95673 h 183444"/>
                <a:gd name="connsiteX180" fmla="*/ 322157 w 317499"/>
                <a:gd name="connsiteY180" fmla="*/ 1341 h 183444"/>
                <a:gd name="connsiteX181" fmla="*/ 321804 w 317499"/>
                <a:gd name="connsiteY181" fmla="*/ 3951 h 18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317499" h="183444">
                  <a:moveTo>
                    <a:pt x="321804" y="3951"/>
                  </a:moveTo>
                  <a:cubicBezTo>
                    <a:pt x="321734" y="4798"/>
                    <a:pt x="321734" y="5574"/>
                    <a:pt x="321663" y="6421"/>
                  </a:cubicBezTo>
                  <a:cubicBezTo>
                    <a:pt x="321592" y="7126"/>
                    <a:pt x="321522" y="7832"/>
                    <a:pt x="321381" y="8537"/>
                  </a:cubicBezTo>
                  <a:cubicBezTo>
                    <a:pt x="321240" y="9313"/>
                    <a:pt x="321169" y="10160"/>
                    <a:pt x="321028" y="10936"/>
                  </a:cubicBezTo>
                  <a:cubicBezTo>
                    <a:pt x="320887" y="11642"/>
                    <a:pt x="320746" y="12347"/>
                    <a:pt x="320605" y="13053"/>
                  </a:cubicBezTo>
                  <a:cubicBezTo>
                    <a:pt x="320463" y="13829"/>
                    <a:pt x="320252" y="14605"/>
                    <a:pt x="320040" y="15381"/>
                  </a:cubicBezTo>
                  <a:cubicBezTo>
                    <a:pt x="319828" y="16087"/>
                    <a:pt x="319617" y="16792"/>
                    <a:pt x="319405" y="17498"/>
                  </a:cubicBezTo>
                  <a:cubicBezTo>
                    <a:pt x="319193" y="18274"/>
                    <a:pt x="318911" y="19050"/>
                    <a:pt x="318629" y="19826"/>
                  </a:cubicBezTo>
                  <a:cubicBezTo>
                    <a:pt x="318417" y="20532"/>
                    <a:pt x="318135" y="21237"/>
                    <a:pt x="317853" y="21872"/>
                  </a:cubicBezTo>
                  <a:cubicBezTo>
                    <a:pt x="317500" y="22719"/>
                    <a:pt x="317218" y="23495"/>
                    <a:pt x="316795" y="24342"/>
                  </a:cubicBezTo>
                  <a:cubicBezTo>
                    <a:pt x="316512" y="25047"/>
                    <a:pt x="316160" y="25682"/>
                    <a:pt x="315877" y="26388"/>
                  </a:cubicBezTo>
                  <a:cubicBezTo>
                    <a:pt x="315454" y="27164"/>
                    <a:pt x="315031" y="28011"/>
                    <a:pt x="314607" y="28787"/>
                  </a:cubicBezTo>
                  <a:cubicBezTo>
                    <a:pt x="314255" y="29422"/>
                    <a:pt x="313902" y="30057"/>
                    <a:pt x="313549" y="30762"/>
                  </a:cubicBezTo>
                  <a:cubicBezTo>
                    <a:pt x="312985" y="31750"/>
                    <a:pt x="312420" y="32667"/>
                    <a:pt x="311785" y="33584"/>
                  </a:cubicBezTo>
                  <a:cubicBezTo>
                    <a:pt x="311432" y="34149"/>
                    <a:pt x="311080" y="34713"/>
                    <a:pt x="310656" y="35278"/>
                  </a:cubicBezTo>
                  <a:cubicBezTo>
                    <a:pt x="309951" y="36336"/>
                    <a:pt x="309175" y="37394"/>
                    <a:pt x="308399" y="38382"/>
                  </a:cubicBezTo>
                  <a:cubicBezTo>
                    <a:pt x="308046" y="38806"/>
                    <a:pt x="307764" y="39299"/>
                    <a:pt x="307411" y="39723"/>
                  </a:cubicBezTo>
                  <a:cubicBezTo>
                    <a:pt x="306141" y="41346"/>
                    <a:pt x="304730" y="42968"/>
                    <a:pt x="303248" y="44591"/>
                  </a:cubicBezTo>
                  <a:cubicBezTo>
                    <a:pt x="302895" y="45014"/>
                    <a:pt x="302472" y="45438"/>
                    <a:pt x="302049" y="45791"/>
                  </a:cubicBezTo>
                  <a:cubicBezTo>
                    <a:pt x="300849" y="46990"/>
                    <a:pt x="299650" y="48260"/>
                    <a:pt x="298380" y="49389"/>
                  </a:cubicBezTo>
                  <a:cubicBezTo>
                    <a:pt x="297815" y="49953"/>
                    <a:pt x="297251" y="50447"/>
                    <a:pt x="296616" y="51012"/>
                  </a:cubicBezTo>
                  <a:cubicBezTo>
                    <a:pt x="295840" y="51717"/>
                    <a:pt x="295064" y="52352"/>
                    <a:pt x="294287" y="53058"/>
                  </a:cubicBezTo>
                  <a:cubicBezTo>
                    <a:pt x="293582" y="53693"/>
                    <a:pt x="292806" y="54328"/>
                    <a:pt x="292100" y="54892"/>
                  </a:cubicBezTo>
                  <a:cubicBezTo>
                    <a:pt x="291254" y="55527"/>
                    <a:pt x="290407" y="56233"/>
                    <a:pt x="289560" y="56868"/>
                  </a:cubicBezTo>
                  <a:cubicBezTo>
                    <a:pt x="288784" y="57503"/>
                    <a:pt x="288008" y="58067"/>
                    <a:pt x="287161" y="58632"/>
                  </a:cubicBezTo>
                  <a:cubicBezTo>
                    <a:pt x="286244" y="59267"/>
                    <a:pt x="285397" y="59902"/>
                    <a:pt x="284480" y="60537"/>
                  </a:cubicBezTo>
                  <a:cubicBezTo>
                    <a:pt x="283633" y="61101"/>
                    <a:pt x="282787" y="61666"/>
                    <a:pt x="281940" y="62301"/>
                  </a:cubicBezTo>
                  <a:cubicBezTo>
                    <a:pt x="280953" y="62936"/>
                    <a:pt x="280035" y="63571"/>
                    <a:pt x="279047" y="64135"/>
                  </a:cubicBezTo>
                  <a:cubicBezTo>
                    <a:pt x="277848" y="64911"/>
                    <a:pt x="276578" y="65687"/>
                    <a:pt x="275308" y="66393"/>
                  </a:cubicBezTo>
                  <a:cubicBezTo>
                    <a:pt x="272909" y="67804"/>
                    <a:pt x="270440" y="69144"/>
                    <a:pt x="267900" y="70414"/>
                  </a:cubicBezTo>
                  <a:cubicBezTo>
                    <a:pt x="267194" y="70767"/>
                    <a:pt x="266418" y="71120"/>
                    <a:pt x="265712" y="71543"/>
                  </a:cubicBezTo>
                  <a:cubicBezTo>
                    <a:pt x="263737" y="72531"/>
                    <a:pt x="261761" y="73448"/>
                    <a:pt x="259786" y="74366"/>
                  </a:cubicBezTo>
                  <a:cubicBezTo>
                    <a:pt x="259080" y="74648"/>
                    <a:pt x="258445" y="75001"/>
                    <a:pt x="257740" y="75283"/>
                  </a:cubicBezTo>
                  <a:cubicBezTo>
                    <a:pt x="255129" y="76412"/>
                    <a:pt x="252448" y="77541"/>
                    <a:pt x="249696" y="78528"/>
                  </a:cubicBezTo>
                  <a:cubicBezTo>
                    <a:pt x="249203" y="78740"/>
                    <a:pt x="248709" y="78881"/>
                    <a:pt x="248215" y="79093"/>
                  </a:cubicBezTo>
                  <a:cubicBezTo>
                    <a:pt x="245886" y="79939"/>
                    <a:pt x="243629" y="80786"/>
                    <a:pt x="241230" y="81562"/>
                  </a:cubicBezTo>
                  <a:cubicBezTo>
                    <a:pt x="240242" y="81915"/>
                    <a:pt x="239254" y="82197"/>
                    <a:pt x="238337" y="82479"/>
                  </a:cubicBezTo>
                  <a:cubicBezTo>
                    <a:pt x="237067" y="82903"/>
                    <a:pt x="235726" y="83256"/>
                    <a:pt x="234456" y="83679"/>
                  </a:cubicBezTo>
                  <a:cubicBezTo>
                    <a:pt x="233328" y="84032"/>
                    <a:pt x="232199" y="84314"/>
                    <a:pt x="231140" y="84667"/>
                  </a:cubicBezTo>
                  <a:cubicBezTo>
                    <a:pt x="229800" y="85019"/>
                    <a:pt x="228459" y="85372"/>
                    <a:pt x="227119" y="85725"/>
                  </a:cubicBezTo>
                  <a:cubicBezTo>
                    <a:pt x="225990" y="86007"/>
                    <a:pt x="224861" y="86289"/>
                    <a:pt x="223732" y="86572"/>
                  </a:cubicBezTo>
                  <a:cubicBezTo>
                    <a:pt x="222391" y="86924"/>
                    <a:pt x="220980" y="87207"/>
                    <a:pt x="219640" y="87489"/>
                  </a:cubicBezTo>
                  <a:cubicBezTo>
                    <a:pt x="218511" y="87771"/>
                    <a:pt x="217382" y="87983"/>
                    <a:pt x="216253" y="88265"/>
                  </a:cubicBezTo>
                  <a:cubicBezTo>
                    <a:pt x="214842" y="88547"/>
                    <a:pt x="213431" y="88829"/>
                    <a:pt x="212020" y="89112"/>
                  </a:cubicBezTo>
                  <a:cubicBezTo>
                    <a:pt x="210961" y="89323"/>
                    <a:pt x="209832" y="89535"/>
                    <a:pt x="208774" y="89747"/>
                  </a:cubicBezTo>
                  <a:cubicBezTo>
                    <a:pt x="205740" y="90311"/>
                    <a:pt x="202706" y="90805"/>
                    <a:pt x="199672" y="91228"/>
                  </a:cubicBezTo>
                  <a:cubicBezTo>
                    <a:pt x="199249" y="91299"/>
                    <a:pt x="198826" y="91299"/>
                    <a:pt x="198402" y="91369"/>
                  </a:cubicBezTo>
                  <a:cubicBezTo>
                    <a:pt x="195721" y="91722"/>
                    <a:pt x="193040" y="92075"/>
                    <a:pt x="190359" y="92357"/>
                  </a:cubicBezTo>
                  <a:cubicBezTo>
                    <a:pt x="189301" y="92498"/>
                    <a:pt x="188313" y="92569"/>
                    <a:pt x="187255" y="92639"/>
                  </a:cubicBezTo>
                  <a:cubicBezTo>
                    <a:pt x="185561" y="92781"/>
                    <a:pt x="183797" y="92922"/>
                    <a:pt x="182104" y="93063"/>
                  </a:cubicBezTo>
                  <a:cubicBezTo>
                    <a:pt x="181046" y="93133"/>
                    <a:pt x="179917" y="93204"/>
                    <a:pt x="178859" y="93274"/>
                  </a:cubicBezTo>
                  <a:cubicBezTo>
                    <a:pt x="177024" y="93416"/>
                    <a:pt x="175260" y="93486"/>
                    <a:pt x="173426" y="93557"/>
                  </a:cubicBezTo>
                  <a:cubicBezTo>
                    <a:pt x="172438" y="93627"/>
                    <a:pt x="171380" y="93627"/>
                    <a:pt x="170392" y="93698"/>
                  </a:cubicBezTo>
                  <a:cubicBezTo>
                    <a:pt x="168840" y="93768"/>
                    <a:pt x="167287" y="93768"/>
                    <a:pt x="165735" y="93768"/>
                  </a:cubicBezTo>
                  <a:cubicBezTo>
                    <a:pt x="164606" y="93768"/>
                    <a:pt x="163548" y="93839"/>
                    <a:pt x="162419" y="93839"/>
                  </a:cubicBezTo>
                  <a:cubicBezTo>
                    <a:pt x="160726" y="93839"/>
                    <a:pt x="159033" y="93839"/>
                    <a:pt x="157410" y="93768"/>
                  </a:cubicBezTo>
                  <a:cubicBezTo>
                    <a:pt x="156422" y="93768"/>
                    <a:pt x="155434" y="93768"/>
                    <a:pt x="154446" y="93698"/>
                  </a:cubicBezTo>
                  <a:cubicBezTo>
                    <a:pt x="152894" y="93627"/>
                    <a:pt x="151342" y="93557"/>
                    <a:pt x="149790" y="93486"/>
                  </a:cubicBezTo>
                  <a:cubicBezTo>
                    <a:pt x="148731" y="93416"/>
                    <a:pt x="147673" y="93416"/>
                    <a:pt x="146615" y="93345"/>
                  </a:cubicBezTo>
                  <a:cubicBezTo>
                    <a:pt x="144921" y="93274"/>
                    <a:pt x="143299" y="93133"/>
                    <a:pt x="141605" y="92992"/>
                  </a:cubicBezTo>
                  <a:cubicBezTo>
                    <a:pt x="140688" y="92922"/>
                    <a:pt x="139771" y="92851"/>
                    <a:pt x="138854" y="92781"/>
                  </a:cubicBezTo>
                  <a:cubicBezTo>
                    <a:pt x="136878" y="92639"/>
                    <a:pt x="134902" y="92428"/>
                    <a:pt x="132927" y="92216"/>
                  </a:cubicBezTo>
                  <a:cubicBezTo>
                    <a:pt x="132292" y="92146"/>
                    <a:pt x="131727" y="92075"/>
                    <a:pt x="131092" y="92004"/>
                  </a:cubicBezTo>
                  <a:cubicBezTo>
                    <a:pt x="128552" y="91722"/>
                    <a:pt x="125942" y="91369"/>
                    <a:pt x="123402" y="91017"/>
                  </a:cubicBezTo>
                  <a:cubicBezTo>
                    <a:pt x="122979" y="90946"/>
                    <a:pt x="122555" y="90876"/>
                    <a:pt x="122132" y="90805"/>
                  </a:cubicBezTo>
                  <a:cubicBezTo>
                    <a:pt x="119945" y="90452"/>
                    <a:pt x="117757" y="90170"/>
                    <a:pt x="115570" y="89747"/>
                  </a:cubicBezTo>
                  <a:cubicBezTo>
                    <a:pt x="114653" y="89606"/>
                    <a:pt x="113806" y="89394"/>
                    <a:pt x="112889" y="89253"/>
                  </a:cubicBezTo>
                  <a:cubicBezTo>
                    <a:pt x="111196" y="88971"/>
                    <a:pt x="109502" y="88618"/>
                    <a:pt x="107880" y="88265"/>
                  </a:cubicBezTo>
                  <a:cubicBezTo>
                    <a:pt x="107033" y="88124"/>
                    <a:pt x="106186" y="87912"/>
                    <a:pt x="105340" y="87701"/>
                  </a:cubicBezTo>
                  <a:cubicBezTo>
                    <a:pt x="103505" y="87277"/>
                    <a:pt x="101741" y="86924"/>
                    <a:pt x="99907" y="86501"/>
                  </a:cubicBezTo>
                  <a:cubicBezTo>
                    <a:pt x="98919" y="86289"/>
                    <a:pt x="97931" y="86007"/>
                    <a:pt x="96943" y="85725"/>
                  </a:cubicBezTo>
                  <a:cubicBezTo>
                    <a:pt x="95321" y="85302"/>
                    <a:pt x="93698" y="84878"/>
                    <a:pt x="92075" y="84455"/>
                  </a:cubicBezTo>
                  <a:cubicBezTo>
                    <a:pt x="91158" y="84173"/>
                    <a:pt x="90241" y="83961"/>
                    <a:pt x="89324" y="83679"/>
                  </a:cubicBezTo>
                  <a:cubicBezTo>
                    <a:pt x="86783" y="82903"/>
                    <a:pt x="84244" y="82127"/>
                    <a:pt x="81703" y="81351"/>
                  </a:cubicBezTo>
                  <a:cubicBezTo>
                    <a:pt x="81280" y="81209"/>
                    <a:pt x="80786" y="81068"/>
                    <a:pt x="80363" y="80927"/>
                  </a:cubicBezTo>
                  <a:cubicBezTo>
                    <a:pt x="77470" y="79939"/>
                    <a:pt x="74648" y="78881"/>
                    <a:pt x="71826" y="77823"/>
                  </a:cubicBezTo>
                  <a:cubicBezTo>
                    <a:pt x="71261" y="77611"/>
                    <a:pt x="70626" y="77329"/>
                    <a:pt x="70062" y="77117"/>
                  </a:cubicBezTo>
                  <a:cubicBezTo>
                    <a:pt x="66393" y="75636"/>
                    <a:pt x="62865" y="74154"/>
                    <a:pt x="59408" y="72461"/>
                  </a:cubicBezTo>
                  <a:cubicBezTo>
                    <a:pt x="59055" y="72319"/>
                    <a:pt x="58703" y="72108"/>
                    <a:pt x="58350" y="71967"/>
                  </a:cubicBezTo>
                  <a:cubicBezTo>
                    <a:pt x="54751" y="70203"/>
                    <a:pt x="51153" y="68368"/>
                    <a:pt x="47766" y="66393"/>
                  </a:cubicBezTo>
                  <a:cubicBezTo>
                    <a:pt x="16016" y="48048"/>
                    <a:pt x="212" y="24059"/>
                    <a:pt x="283" y="0"/>
                  </a:cubicBezTo>
                  <a:lnTo>
                    <a:pt x="0" y="94403"/>
                  </a:lnTo>
                  <a:cubicBezTo>
                    <a:pt x="-70" y="118392"/>
                    <a:pt x="15805" y="142452"/>
                    <a:pt x="47484" y="160796"/>
                  </a:cubicBezTo>
                  <a:cubicBezTo>
                    <a:pt x="50871" y="162772"/>
                    <a:pt x="54469" y="164606"/>
                    <a:pt x="58068" y="166370"/>
                  </a:cubicBezTo>
                  <a:cubicBezTo>
                    <a:pt x="58420" y="166511"/>
                    <a:pt x="58773" y="166723"/>
                    <a:pt x="59126" y="166864"/>
                  </a:cubicBezTo>
                  <a:cubicBezTo>
                    <a:pt x="62583" y="168487"/>
                    <a:pt x="66181" y="170039"/>
                    <a:pt x="69780" y="171521"/>
                  </a:cubicBezTo>
                  <a:cubicBezTo>
                    <a:pt x="70132" y="171662"/>
                    <a:pt x="70415" y="171803"/>
                    <a:pt x="70697" y="171944"/>
                  </a:cubicBezTo>
                  <a:cubicBezTo>
                    <a:pt x="70979" y="172085"/>
                    <a:pt x="71261" y="172156"/>
                    <a:pt x="71543" y="172226"/>
                  </a:cubicBezTo>
                  <a:cubicBezTo>
                    <a:pt x="74366" y="173284"/>
                    <a:pt x="77188" y="174343"/>
                    <a:pt x="80010" y="175331"/>
                  </a:cubicBezTo>
                  <a:cubicBezTo>
                    <a:pt x="80434" y="175472"/>
                    <a:pt x="80927" y="175613"/>
                    <a:pt x="81351" y="175754"/>
                  </a:cubicBezTo>
                  <a:cubicBezTo>
                    <a:pt x="83891" y="176601"/>
                    <a:pt x="86431" y="177377"/>
                    <a:pt x="88971" y="178153"/>
                  </a:cubicBezTo>
                  <a:cubicBezTo>
                    <a:pt x="89394" y="178294"/>
                    <a:pt x="89818" y="178435"/>
                    <a:pt x="90241" y="178576"/>
                  </a:cubicBezTo>
                  <a:cubicBezTo>
                    <a:pt x="90735" y="178717"/>
                    <a:pt x="91229" y="178858"/>
                    <a:pt x="91722" y="178999"/>
                  </a:cubicBezTo>
                  <a:cubicBezTo>
                    <a:pt x="93345" y="179423"/>
                    <a:pt x="94968" y="179846"/>
                    <a:pt x="96591" y="180269"/>
                  </a:cubicBezTo>
                  <a:cubicBezTo>
                    <a:pt x="97578" y="180552"/>
                    <a:pt x="98566" y="180763"/>
                    <a:pt x="99625" y="181046"/>
                  </a:cubicBezTo>
                  <a:cubicBezTo>
                    <a:pt x="101389" y="181469"/>
                    <a:pt x="103223" y="181892"/>
                    <a:pt x="104987" y="182245"/>
                  </a:cubicBezTo>
                  <a:cubicBezTo>
                    <a:pt x="105693" y="182386"/>
                    <a:pt x="106328" y="182598"/>
                    <a:pt x="107033" y="182739"/>
                  </a:cubicBezTo>
                  <a:cubicBezTo>
                    <a:pt x="107245" y="182809"/>
                    <a:pt x="107386" y="182809"/>
                    <a:pt x="107597" y="182880"/>
                  </a:cubicBezTo>
                  <a:cubicBezTo>
                    <a:pt x="109220" y="183233"/>
                    <a:pt x="110914" y="183515"/>
                    <a:pt x="112536" y="183797"/>
                  </a:cubicBezTo>
                  <a:cubicBezTo>
                    <a:pt x="113453" y="183938"/>
                    <a:pt x="114371" y="184150"/>
                    <a:pt x="115288" y="184291"/>
                  </a:cubicBezTo>
                  <a:cubicBezTo>
                    <a:pt x="117475" y="184644"/>
                    <a:pt x="119592" y="184997"/>
                    <a:pt x="121779" y="185349"/>
                  </a:cubicBezTo>
                  <a:cubicBezTo>
                    <a:pt x="122203" y="185420"/>
                    <a:pt x="122555" y="185491"/>
                    <a:pt x="122979" y="185561"/>
                  </a:cubicBezTo>
                  <a:cubicBezTo>
                    <a:pt x="122979" y="185561"/>
                    <a:pt x="123049" y="185561"/>
                    <a:pt x="123049" y="185561"/>
                  </a:cubicBezTo>
                  <a:cubicBezTo>
                    <a:pt x="125589" y="185914"/>
                    <a:pt x="128200" y="186267"/>
                    <a:pt x="130740" y="186549"/>
                  </a:cubicBezTo>
                  <a:cubicBezTo>
                    <a:pt x="131304" y="186619"/>
                    <a:pt x="131869" y="186619"/>
                    <a:pt x="132363" y="186690"/>
                  </a:cubicBezTo>
                  <a:cubicBezTo>
                    <a:pt x="134408" y="186902"/>
                    <a:pt x="136455" y="187113"/>
                    <a:pt x="138430" y="187254"/>
                  </a:cubicBezTo>
                  <a:cubicBezTo>
                    <a:pt x="138501" y="187254"/>
                    <a:pt x="138501" y="187254"/>
                    <a:pt x="138571" y="187254"/>
                  </a:cubicBezTo>
                  <a:cubicBezTo>
                    <a:pt x="139488" y="187325"/>
                    <a:pt x="140406" y="187396"/>
                    <a:pt x="141323" y="187466"/>
                  </a:cubicBezTo>
                  <a:cubicBezTo>
                    <a:pt x="142946" y="187607"/>
                    <a:pt x="144639" y="187678"/>
                    <a:pt x="146262" y="187819"/>
                  </a:cubicBezTo>
                  <a:cubicBezTo>
                    <a:pt x="147320" y="187889"/>
                    <a:pt x="148449" y="187889"/>
                    <a:pt x="149507" y="187960"/>
                  </a:cubicBezTo>
                  <a:cubicBezTo>
                    <a:pt x="151060" y="188031"/>
                    <a:pt x="152541" y="188101"/>
                    <a:pt x="154094" y="188172"/>
                  </a:cubicBezTo>
                  <a:cubicBezTo>
                    <a:pt x="154235" y="188172"/>
                    <a:pt x="154376" y="188172"/>
                    <a:pt x="154446" y="188172"/>
                  </a:cubicBezTo>
                  <a:cubicBezTo>
                    <a:pt x="155293" y="188172"/>
                    <a:pt x="156210" y="188172"/>
                    <a:pt x="157057" y="188172"/>
                  </a:cubicBezTo>
                  <a:cubicBezTo>
                    <a:pt x="158750" y="188172"/>
                    <a:pt x="160373" y="188242"/>
                    <a:pt x="162066" y="188242"/>
                  </a:cubicBezTo>
                  <a:cubicBezTo>
                    <a:pt x="163195" y="188242"/>
                    <a:pt x="164254" y="188242"/>
                    <a:pt x="165382" y="188172"/>
                  </a:cubicBezTo>
                  <a:cubicBezTo>
                    <a:pt x="166935" y="188172"/>
                    <a:pt x="168487" y="188101"/>
                    <a:pt x="170039" y="188101"/>
                  </a:cubicBezTo>
                  <a:cubicBezTo>
                    <a:pt x="170321" y="188101"/>
                    <a:pt x="170604" y="188101"/>
                    <a:pt x="170886" y="188101"/>
                  </a:cubicBezTo>
                  <a:cubicBezTo>
                    <a:pt x="171591" y="188101"/>
                    <a:pt x="172367" y="188031"/>
                    <a:pt x="173073" y="187960"/>
                  </a:cubicBezTo>
                  <a:cubicBezTo>
                    <a:pt x="174908" y="187889"/>
                    <a:pt x="176671" y="187819"/>
                    <a:pt x="178506" y="187678"/>
                  </a:cubicBezTo>
                  <a:cubicBezTo>
                    <a:pt x="179564" y="187607"/>
                    <a:pt x="180693" y="187537"/>
                    <a:pt x="181751" y="187466"/>
                  </a:cubicBezTo>
                  <a:cubicBezTo>
                    <a:pt x="183445" y="187325"/>
                    <a:pt x="185209" y="187184"/>
                    <a:pt x="186902" y="187043"/>
                  </a:cubicBezTo>
                  <a:cubicBezTo>
                    <a:pt x="187537" y="186972"/>
                    <a:pt x="188101" y="186972"/>
                    <a:pt x="188736" y="186902"/>
                  </a:cubicBezTo>
                  <a:cubicBezTo>
                    <a:pt x="189160" y="186831"/>
                    <a:pt x="189583" y="186761"/>
                    <a:pt x="190006" y="186761"/>
                  </a:cubicBezTo>
                  <a:cubicBezTo>
                    <a:pt x="192687" y="186478"/>
                    <a:pt x="195369" y="186196"/>
                    <a:pt x="197979" y="185773"/>
                  </a:cubicBezTo>
                  <a:cubicBezTo>
                    <a:pt x="198402" y="185702"/>
                    <a:pt x="198826" y="185632"/>
                    <a:pt x="199320" y="185632"/>
                  </a:cubicBezTo>
                  <a:cubicBezTo>
                    <a:pt x="202354" y="185208"/>
                    <a:pt x="205387" y="184714"/>
                    <a:pt x="208421" y="184150"/>
                  </a:cubicBezTo>
                  <a:cubicBezTo>
                    <a:pt x="208703" y="184079"/>
                    <a:pt x="208986" y="184079"/>
                    <a:pt x="209268" y="184009"/>
                  </a:cubicBezTo>
                  <a:cubicBezTo>
                    <a:pt x="210044" y="183868"/>
                    <a:pt x="210891" y="183656"/>
                    <a:pt x="211667" y="183515"/>
                  </a:cubicBezTo>
                  <a:cubicBezTo>
                    <a:pt x="213078" y="183233"/>
                    <a:pt x="214489" y="182951"/>
                    <a:pt x="215900" y="182668"/>
                  </a:cubicBezTo>
                  <a:cubicBezTo>
                    <a:pt x="217029" y="182457"/>
                    <a:pt x="218158" y="182174"/>
                    <a:pt x="219287" y="181892"/>
                  </a:cubicBezTo>
                  <a:cubicBezTo>
                    <a:pt x="220627" y="181610"/>
                    <a:pt x="222039" y="181257"/>
                    <a:pt x="223379" y="180975"/>
                  </a:cubicBezTo>
                  <a:cubicBezTo>
                    <a:pt x="224508" y="180693"/>
                    <a:pt x="225637" y="180411"/>
                    <a:pt x="226766" y="180128"/>
                  </a:cubicBezTo>
                  <a:cubicBezTo>
                    <a:pt x="228106" y="179776"/>
                    <a:pt x="229447" y="179423"/>
                    <a:pt x="230787" y="179070"/>
                  </a:cubicBezTo>
                  <a:cubicBezTo>
                    <a:pt x="231916" y="178788"/>
                    <a:pt x="233045" y="178435"/>
                    <a:pt x="234104" y="178082"/>
                  </a:cubicBezTo>
                  <a:cubicBezTo>
                    <a:pt x="235444" y="177729"/>
                    <a:pt x="236714" y="177306"/>
                    <a:pt x="238055" y="176883"/>
                  </a:cubicBezTo>
                  <a:cubicBezTo>
                    <a:pt x="238619" y="176671"/>
                    <a:pt x="239184" y="176530"/>
                    <a:pt x="239748" y="176389"/>
                  </a:cubicBezTo>
                  <a:cubicBezTo>
                    <a:pt x="240171" y="176248"/>
                    <a:pt x="240524" y="176107"/>
                    <a:pt x="240947" y="175966"/>
                  </a:cubicBezTo>
                  <a:cubicBezTo>
                    <a:pt x="243276" y="175189"/>
                    <a:pt x="245604" y="174343"/>
                    <a:pt x="247932" y="173496"/>
                  </a:cubicBezTo>
                  <a:cubicBezTo>
                    <a:pt x="248426" y="173284"/>
                    <a:pt x="248920" y="173143"/>
                    <a:pt x="249414" y="173002"/>
                  </a:cubicBezTo>
                  <a:cubicBezTo>
                    <a:pt x="252166" y="171944"/>
                    <a:pt x="254776" y="170886"/>
                    <a:pt x="257457" y="169757"/>
                  </a:cubicBezTo>
                  <a:cubicBezTo>
                    <a:pt x="258163" y="169474"/>
                    <a:pt x="258798" y="169122"/>
                    <a:pt x="259504" y="168839"/>
                  </a:cubicBezTo>
                  <a:cubicBezTo>
                    <a:pt x="261550" y="167922"/>
                    <a:pt x="263525" y="167005"/>
                    <a:pt x="265501" y="166017"/>
                  </a:cubicBezTo>
                  <a:cubicBezTo>
                    <a:pt x="266206" y="165664"/>
                    <a:pt x="266982" y="165312"/>
                    <a:pt x="267688" y="164959"/>
                  </a:cubicBezTo>
                  <a:cubicBezTo>
                    <a:pt x="270228" y="163689"/>
                    <a:pt x="272697" y="162348"/>
                    <a:pt x="275096" y="160937"/>
                  </a:cubicBezTo>
                  <a:cubicBezTo>
                    <a:pt x="275731" y="160584"/>
                    <a:pt x="276437" y="160161"/>
                    <a:pt x="277072" y="159808"/>
                  </a:cubicBezTo>
                  <a:cubicBezTo>
                    <a:pt x="277707" y="159456"/>
                    <a:pt x="278271" y="159032"/>
                    <a:pt x="278836" y="158679"/>
                  </a:cubicBezTo>
                  <a:cubicBezTo>
                    <a:pt x="279824" y="158044"/>
                    <a:pt x="280811" y="157480"/>
                    <a:pt x="281729" y="156845"/>
                  </a:cubicBezTo>
                  <a:cubicBezTo>
                    <a:pt x="282575" y="156281"/>
                    <a:pt x="283422" y="155716"/>
                    <a:pt x="284269" y="155081"/>
                  </a:cubicBezTo>
                  <a:cubicBezTo>
                    <a:pt x="285186" y="154446"/>
                    <a:pt x="286103" y="153811"/>
                    <a:pt x="287020" y="153176"/>
                  </a:cubicBezTo>
                  <a:cubicBezTo>
                    <a:pt x="287867" y="152612"/>
                    <a:pt x="288643" y="151977"/>
                    <a:pt x="289419" y="151412"/>
                  </a:cubicBezTo>
                  <a:cubicBezTo>
                    <a:pt x="290266" y="150777"/>
                    <a:pt x="291113" y="150072"/>
                    <a:pt x="291959" y="149437"/>
                  </a:cubicBezTo>
                  <a:cubicBezTo>
                    <a:pt x="292735" y="148802"/>
                    <a:pt x="293441" y="148237"/>
                    <a:pt x="294146" y="147602"/>
                  </a:cubicBezTo>
                  <a:cubicBezTo>
                    <a:pt x="294922" y="146897"/>
                    <a:pt x="295699" y="146262"/>
                    <a:pt x="296475" y="145556"/>
                  </a:cubicBezTo>
                  <a:cubicBezTo>
                    <a:pt x="296757" y="145274"/>
                    <a:pt x="297110" y="144992"/>
                    <a:pt x="297392" y="144709"/>
                  </a:cubicBezTo>
                  <a:cubicBezTo>
                    <a:pt x="297674" y="144427"/>
                    <a:pt x="297886" y="144145"/>
                    <a:pt x="298168" y="143933"/>
                  </a:cubicBezTo>
                  <a:cubicBezTo>
                    <a:pt x="299438" y="142734"/>
                    <a:pt x="300637" y="141534"/>
                    <a:pt x="301837" y="140335"/>
                  </a:cubicBezTo>
                  <a:cubicBezTo>
                    <a:pt x="302260" y="139912"/>
                    <a:pt x="302613" y="139488"/>
                    <a:pt x="303036" y="139136"/>
                  </a:cubicBezTo>
                  <a:cubicBezTo>
                    <a:pt x="304518" y="137513"/>
                    <a:pt x="305929" y="135890"/>
                    <a:pt x="307199" y="134267"/>
                  </a:cubicBezTo>
                  <a:cubicBezTo>
                    <a:pt x="307270" y="134197"/>
                    <a:pt x="307340" y="134126"/>
                    <a:pt x="307411" y="134056"/>
                  </a:cubicBezTo>
                  <a:cubicBezTo>
                    <a:pt x="307693" y="133703"/>
                    <a:pt x="307975" y="133279"/>
                    <a:pt x="308257" y="132927"/>
                  </a:cubicBezTo>
                  <a:cubicBezTo>
                    <a:pt x="309033" y="131868"/>
                    <a:pt x="309810" y="130881"/>
                    <a:pt x="310515" y="129822"/>
                  </a:cubicBezTo>
                  <a:cubicBezTo>
                    <a:pt x="310939" y="129258"/>
                    <a:pt x="311291" y="128693"/>
                    <a:pt x="311644" y="128058"/>
                  </a:cubicBezTo>
                  <a:cubicBezTo>
                    <a:pt x="312279" y="127141"/>
                    <a:pt x="312844" y="126153"/>
                    <a:pt x="313408" y="125236"/>
                  </a:cubicBezTo>
                  <a:cubicBezTo>
                    <a:pt x="313549" y="124954"/>
                    <a:pt x="313761" y="124742"/>
                    <a:pt x="313902" y="124460"/>
                  </a:cubicBezTo>
                  <a:cubicBezTo>
                    <a:pt x="314113" y="124037"/>
                    <a:pt x="314325" y="123684"/>
                    <a:pt x="314537" y="123261"/>
                  </a:cubicBezTo>
                  <a:cubicBezTo>
                    <a:pt x="314960" y="122484"/>
                    <a:pt x="315383" y="121638"/>
                    <a:pt x="315807" y="120862"/>
                  </a:cubicBezTo>
                  <a:cubicBezTo>
                    <a:pt x="316160" y="120156"/>
                    <a:pt x="316442" y="119521"/>
                    <a:pt x="316724" y="118816"/>
                  </a:cubicBezTo>
                  <a:cubicBezTo>
                    <a:pt x="317077" y="118039"/>
                    <a:pt x="317430" y="117193"/>
                    <a:pt x="317783" y="116346"/>
                  </a:cubicBezTo>
                  <a:cubicBezTo>
                    <a:pt x="317924" y="115993"/>
                    <a:pt x="318135" y="115641"/>
                    <a:pt x="318276" y="115288"/>
                  </a:cubicBezTo>
                  <a:cubicBezTo>
                    <a:pt x="318417" y="114935"/>
                    <a:pt x="318488" y="114653"/>
                    <a:pt x="318629" y="114300"/>
                  </a:cubicBezTo>
                  <a:cubicBezTo>
                    <a:pt x="318911" y="113524"/>
                    <a:pt x="319193" y="112748"/>
                    <a:pt x="319405" y="111972"/>
                  </a:cubicBezTo>
                  <a:cubicBezTo>
                    <a:pt x="319617" y="111266"/>
                    <a:pt x="319828" y="110561"/>
                    <a:pt x="320040" y="109855"/>
                  </a:cubicBezTo>
                  <a:cubicBezTo>
                    <a:pt x="320252" y="109079"/>
                    <a:pt x="320463" y="108303"/>
                    <a:pt x="320605" y="107527"/>
                  </a:cubicBezTo>
                  <a:cubicBezTo>
                    <a:pt x="320675" y="107103"/>
                    <a:pt x="320816" y="106680"/>
                    <a:pt x="320887" y="106257"/>
                  </a:cubicBezTo>
                  <a:cubicBezTo>
                    <a:pt x="320957" y="105974"/>
                    <a:pt x="320957" y="105692"/>
                    <a:pt x="321028" y="105410"/>
                  </a:cubicBezTo>
                  <a:cubicBezTo>
                    <a:pt x="321169" y="104634"/>
                    <a:pt x="321310" y="103787"/>
                    <a:pt x="321381" y="103011"/>
                  </a:cubicBezTo>
                  <a:cubicBezTo>
                    <a:pt x="321451" y="102306"/>
                    <a:pt x="321592" y="101600"/>
                    <a:pt x="321663" y="100894"/>
                  </a:cubicBezTo>
                  <a:cubicBezTo>
                    <a:pt x="321734" y="100118"/>
                    <a:pt x="321804" y="99272"/>
                    <a:pt x="321804" y="98496"/>
                  </a:cubicBezTo>
                  <a:cubicBezTo>
                    <a:pt x="321804" y="98002"/>
                    <a:pt x="321875" y="97578"/>
                    <a:pt x="321875" y="97084"/>
                  </a:cubicBezTo>
                  <a:cubicBezTo>
                    <a:pt x="321875" y="96591"/>
                    <a:pt x="321875" y="96167"/>
                    <a:pt x="321875" y="95673"/>
                  </a:cubicBezTo>
                  <a:lnTo>
                    <a:pt x="322157" y="1341"/>
                  </a:lnTo>
                  <a:cubicBezTo>
                    <a:pt x="321945" y="2046"/>
                    <a:pt x="321875" y="2963"/>
                    <a:pt x="321804" y="3951"/>
                  </a:cubicBezTo>
                  <a:close/>
                </a:path>
              </a:pathLst>
            </a:custGeom>
            <a:solidFill>
              <a:schemeClr val="accent5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07C46452-4ED0-4ECE-BA4E-545001DF7EE9}"/>
                </a:ext>
              </a:extLst>
            </p:cNvPr>
            <p:cNvSpPr/>
            <p:nvPr/>
          </p:nvSpPr>
          <p:spPr>
            <a:xfrm>
              <a:off x="4206138" y="2629210"/>
              <a:ext cx="1096095" cy="589455"/>
            </a:xfrm>
            <a:custGeom>
              <a:avLst/>
              <a:gdLst>
                <a:gd name="connsiteX0" fmla="*/ 322087 w 317499"/>
                <a:gd name="connsiteY0" fmla="*/ 4022 h 155222"/>
                <a:gd name="connsiteX1" fmla="*/ 321945 w 317499"/>
                <a:gd name="connsiteY1" fmla="*/ 6491 h 155222"/>
                <a:gd name="connsiteX2" fmla="*/ 321663 w 317499"/>
                <a:gd name="connsiteY2" fmla="*/ 8608 h 155222"/>
                <a:gd name="connsiteX3" fmla="*/ 321310 w 317499"/>
                <a:gd name="connsiteY3" fmla="*/ 11007 h 155222"/>
                <a:gd name="connsiteX4" fmla="*/ 320887 w 317499"/>
                <a:gd name="connsiteY4" fmla="*/ 13123 h 155222"/>
                <a:gd name="connsiteX5" fmla="*/ 320323 w 317499"/>
                <a:gd name="connsiteY5" fmla="*/ 15452 h 155222"/>
                <a:gd name="connsiteX6" fmla="*/ 319688 w 317499"/>
                <a:gd name="connsiteY6" fmla="*/ 17568 h 155222"/>
                <a:gd name="connsiteX7" fmla="*/ 318911 w 317499"/>
                <a:gd name="connsiteY7" fmla="*/ 19897 h 155222"/>
                <a:gd name="connsiteX8" fmla="*/ 318135 w 317499"/>
                <a:gd name="connsiteY8" fmla="*/ 21943 h 155222"/>
                <a:gd name="connsiteX9" fmla="*/ 317077 w 317499"/>
                <a:gd name="connsiteY9" fmla="*/ 24412 h 155222"/>
                <a:gd name="connsiteX10" fmla="*/ 316160 w 317499"/>
                <a:gd name="connsiteY10" fmla="*/ 26458 h 155222"/>
                <a:gd name="connsiteX11" fmla="*/ 314890 w 317499"/>
                <a:gd name="connsiteY11" fmla="*/ 28857 h 155222"/>
                <a:gd name="connsiteX12" fmla="*/ 313831 w 317499"/>
                <a:gd name="connsiteY12" fmla="*/ 30833 h 155222"/>
                <a:gd name="connsiteX13" fmla="*/ 312068 w 317499"/>
                <a:gd name="connsiteY13" fmla="*/ 33655 h 155222"/>
                <a:gd name="connsiteX14" fmla="*/ 310939 w 317499"/>
                <a:gd name="connsiteY14" fmla="*/ 35419 h 155222"/>
                <a:gd name="connsiteX15" fmla="*/ 308681 w 317499"/>
                <a:gd name="connsiteY15" fmla="*/ 38523 h 155222"/>
                <a:gd name="connsiteX16" fmla="*/ 307693 w 317499"/>
                <a:gd name="connsiteY16" fmla="*/ 39864 h 155222"/>
                <a:gd name="connsiteX17" fmla="*/ 303530 w 317499"/>
                <a:gd name="connsiteY17" fmla="*/ 44732 h 155222"/>
                <a:gd name="connsiteX18" fmla="*/ 302331 w 317499"/>
                <a:gd name="connsiteY18" fmla="*/ 45932 h 155222"/>
                <a:gd name="connsiteX19" fmla="*/ 298662 w 317499"/>
                <a:gd name="connsiteY19" fmla="*/ 49530 h 155222"/>
                <a:gd name="connsiteX20" fmla="*/ 296898 w 317499"/>
                <a:gd name="connsiteY20" fmla="*/ 51153 h 155222"/>
                <a:gd name="connsiteX21" fmla="*/ 294570 w 317499"/>
                <a:gd name="connsiteY21" fmla="*/ 53199 h 155222"/>
                <a:gd name="connsiteX22" fmla="*/ 292312 w 317499"/>
                <a:gd name="connsiteY22" fmla="*/ 55033 h 155222"/>
                <a:gd name="connsiteX23" fmla="*/ 289772 w 317499"/>
                <a:gd name="connsiteY23" fmla="*/ 57009 h 155222"/>
                <a:gd name="connsiteX24" fmla="*/ 287373 w 317499"/>
                <a:gd name="connsiteY24" fmla="*/ 58773 h 155222"/>
                <a:gd name="connsiteX25" fmla="*/ 284622 w 317499"/>
                <a:gd name="connsiteY25" fmla="*/ 60678 h 155222"/>
                <a:gd name="connsiteX26" fmla="*/ 282081 w 317499"/>
                <a:gd name="connsiteY26" fmla="*/ 62442 h 155222"/>
                <a:gd name="connsiteX27" fmla="*/ 279118 w 317499"/>
                <a:gd name="connsiteY27" fmla="*/ 64276 h 155222"/>
                <a:gd name="connsiteX28" fmla="*/ 275379 w 317499"/>
                <a:gd name="connsiteY28" fmla="*/ 66534 h 155222"/>
                <a:gd name="connsiteX29" fmla="*/ 267970 w 317499"/>
                <a:gd name="connsiteY29" fmla="*/ 70556 h 155222"/>
                <a:gd name="connsiteX30" fmla="*/ 265783 w 317499"/>
                <a:gd name="connsiteY30" fmla="*/ 71614 h 155222"/>
                <a:gd name="connsiteX31" fmla="*/ 259786 w 317499"/>
                <a:gd name="connsiteY31" fmla="*/ 74436 h 155222"/>
                <a:gd name="connsiteX32" fmla="*/ 257740 w 317499"/>
                <a:gd name="connsiteY32" fmla="*/ 75353 h 155222"/>
                <a:gd name="connsiteX33" fmla="*/ 249696 w 317499"/>
                <a:gd name="connsiteY33" fmla="*/ 78599 h 155222"/>
                <a:gd name="connsiteX34" fmla="*/ 248285 w 317499"/>
                <a:gd name="connsiteY34" fmla="*/ 79093 h 155222"/>
                <a:gd name="connsiteX35" fmla="*/ 241300 w 317499"/>
                <a:gd name="connsiteY35" fmla="*/ 81562 h 155222"/>
                <a:gd name="connsiteX36" fmla="*/ 238408 w 317499"/>
                <a:gd name="connsiteY36" fmla="*/ 82479 h 155222"/>
                <a:gd name="connsiteX37" fmla="*/ 234456 w 317499"/>
                <a:gd name="connsiteY37" fmla="*/ 83679 h 155222"/>
                <a:gd name="connsiteX38" fmla="*/ 231140 w 317499"/>
                <a:gd name="connsiteY38" fmla="*/ 84667 h 155222"/>
                <a:gd name="connsiteX39" fmla="*/ 227119 w 317499"/>
                <a:gd name="connsiteY39" fmla="*/ 85725 h 155222"/>
                <a:gd name="connsiteX40" fmla="*/ 223732 w 317499"/>
                <a:gd name="connsiteY40" fmla="*/ 86572 h 155222"/>
                <a:gd name="connsiteX41" fmla="*/ 219640 w 317499"/>
                <a:gd name="connsiteY41" fmla="*/ 87489 h 155222"/>
                <a:gd name="connsiteX42" fmla="*/ 216253 w 317499"/>
                <a:gd name="connsiteY42" fmla="*/ 88265 h 155222"/>
                <a:gd name="connsiteX43" fmla="*/ 212020 w 317499"/>
                <a:gd name="connsiteY43" fmla="*/ 89112 h 155222"/>
                <a:gd name="connsiteX44" fmla="*/ 208774 w 317499"/>
                <a:gd name="connsiteY44" fmla="*/ 89747 h 155222"/>
                <a:gd name="connsiteX45" fmla="*/ 199673 w 317499"/>
                <a:gd name="connsiteY45" fmla="*/ 91228 h 155222"/>
                <a:gd name="connsiteX46" fmla="*/ 198403 w 317499"/>
                <a:gd name="connsiteY46" fmla="*/ 91369 h 155222"/>
                <a:gd name="connsiteX47" fmla="*/ 190359 w 317499"/>
                <a:gd name="connsiteY47" fmla="*/ 92357 h 155222"/>
                <a:gd name="connsiteX48" fmla="*/ 187325 w 317499"/>
                <a:gd name="connsiteY48" fmla="*/ 92639 h 155222"/>
                <a:gd name="connsiteX49" fmla="*/ 182104 w 317499"/>
                <a:gd name="connsiteY49" fmla="*/ 93063 h 155222"/>
                <a:gd name="connsiteX50" fmla="*/ 178859 w 317499"/>
                <a:gd name="connsiteY50" fmla="*/ 93274 h 155222"/>
                <a:gd name="connsiteX51" fmla="*/ 173426 w 317499"/>
                <a:gd name="connsiteY51" fmla="*/ 93557 h 155222"/>
                <a:gd name="connsiteX52" fmla="*/ 170392 w 317499"/>
                <a:gd name="connsiteY52" fmla="*/ 93698 h 155222"/>
                <a:gd name="connsiteX53" fmla="*/ 165665 w 317499"/>
                <a:gd name="connsiteY53" fmla="*/ 93768 h 155222"/>
                <a:gd name="connsiteX54" fmla="*/ 162349 w 317499"/>
                <a:gd name="connsiteY54" fmla="*/ 93839 h 155222"/>
                <a:gd name="connsiteX55" fmla="*/ 157269 w 317499"/>
                <a:gd name="connsiteY55" fmla="*/ 93768 h 155222"/>
                <a:gd name="connsiteX56" fmla="*/ 154305 w 317499"/>
                <a:gd name="connsiteY56" fmla="*/ 93698 h 155222"/>
                <a:gd name="connsiteX57" fmla="*/ 149649 w 317499"/>
                <a:gd name="connsiteY57" fmla="*/ 93486 h 155222"/>
                <a:gd name="connsiteX58" fmla="*/ 146474 w 317499"/>
                <a:gd name="connsiteY58" fmla="*/ 93345 h 155222"/>
                <a:gd name="connsiteX59" fmla="*/ 141464 w 317499"/>
                <a:gd name="connsiteY59" fmla="*/ 92992 h 155222"/>
                <a:gd name="connsiteX60" fmla="*/ 138712 w 317499"/>
                <a:gd name="connsiteY60" fmla="*/ 92781 h 155222"/>
                <a:gd name="connsiteX61" fmla="*/ 132574 w 317499"/>
                <a:gd name="connsiteY61" fmla="*/ 92216 h 155222"/>
                <a:gd name="connsiteX62" fmla="*/ 130952 w 317499"/>
                <a:gd name="connsiteY62" fmla="*/ 92075 h 155222"/>
                <a:gd name="connsiteX63" fmla="*/ 123261 w 317499"/>
                <a:gd name="connsiteY63" fmla="*/ 91087 h 155222"/>
                <a:gd name="connsiteX64" fmla="*/ 122061 w 317499"/>
                <a:gd name="connsiteY64" fmla="*/ 90876 h 155222"/>
                <a:gd name="connsiteX65" fmla="*/ 115500 w 317499"/>
                <a:gd name="connsiteY65" fmla="*/ 89817 h 155222"/>
                <a:gd name="connsiteX66" fmla="*/ 112819 w 317499"/>
                <a:gd name="connsiteY66" fmla="*/ 89323 h 155222"/>
                <a:gd name="connsiteX67" fmla="*/ 107809 w 317499"/>
                <a:gd name="connsiteY67" fmla="*/ 88336 h 155222"/>
                <a:gd name="connsiteX68" fmla="*/ 105269 w 317499"/>
                <a:gd name="connsiteY68" fmla="*/ 87771 h 155222"/>
                <a:gd name="connsiteX69" fmla="*/ 99837 w 317499"/>
                <a:gd name="connsiteY69" fmla="*/ 86572 h 155222"/>
                <a:gd name="connsiteX70" fmla="*/ 96873 w 317499"/>
                <a:gd name="connsiteY70" fmla="*/ 85796 h 155222"/>
                <a:gd name="connsiteX71" fmla="*/ 92005 w 317499"/>
                <a:gd name="connsiteY71" fmla="*/ 84526 h 155222"/>
                <a:gd name="connsiteX72" fmla="*/ 89253 w 317499"/>
                <a:gd name="connsiteY72" fmla="*/ 83749 h 155222"/>
                <a:gd name="connsiteX73" fmla="*/ 81633 w 317499"/>
                <a:gd name="connsiteY73" fmla="*/ 81351 h 155222"/>
                <a:gd name="connsiteX74" fmla="*/ 80292 w 317499"/>
                <a:gd name="connsiteY74" fmla="*/ 80927 h 155222"/>
                <a:gd name="connsiteX75" fmla="*/ 71755 w 317499"/>
                <a:gd name="connsiteY75" fmla="*/ 77823 h 155222"/>
                <a:gd name="connsiteX76" fmla="*/ 69991 w 317499"/>
                <a:gd name="connsiteY76" fmla="*/ 77117 h 155222"/>
                <a:gd name="connsiteX77" fmla="*/ 59337 w 317499"/>
                <a:gd name="connsiteY77" fmla="*/ 72461 h 155222"/>
                <a:gd name="connsiteX78" fmla="*/ 58279 w 317499"/>
                <a:gd name="connsiteY78" fmla="*/ 71967 h 155222"/>
                <a:gd name="connsiteX79" fmla="*/ 47696 w 317499"/>
                <a:gd name="connsiteY79" fmla="*/ 66393 h 155222"/>
                <a:gd name="connsiteX80" fmla="*/ 212 w 317499"/>
                <a:gd name="connsiteY80" fmla="*/ 0 h 155222"/>
                <a:gd name="connsiteX81" fmla="*/ 0 w 317499"/>
                <a:gd name="connsiteY81" fmla="*/ 62936 h 155222"/>
                <a:gd name="connsiteX82" fmla="*/ 47484 w 317499"/>
                <a:gd name="connsiteY82" fmla="*/ 129328 h 155222"/>
                <a:gd name="connsiteX83" fmla="*/ 58068 w 317499"/>
                <a:gd name="connsiteY83" fmla="*/ 134902 h 155222"/>
                <a:gd name="connsiteX84" fmla="*/ 59126 w 317499"/>
                <a:gd name="connsiteY84" fmla="*/ 135396 h 155222"/>
                <a:gd name="connsiteX85" fmla="*/ 69780 w 317499"/>
                <a:gd name="connsiteY85" fmla="*/ 140053 h 155222"/>
                <a:gd name="connsiteX86" fmla="*/ 70697 w 317499"/>
                <a:gd name="connsiteY86" fmla="*/ 140476 h 155222"/>
                <a:gd name="connsiteX87" fmla="*/ 71544 w 317499"/>
                <a:gd name="connsiteY87" fmla="*/ 140758 h 155222"/>
                <a:gd name="connsiteX88" fmla="*/ 80081 w 317499"/>
                <a:gd name="connsiteY88" fmla="*/ 143863 h 155222"/>
                <a:gd name="connsiteX89" fmla="*/ 81421 w 317499"/>
                <a:gd name="connsiteY89" fmla="*/ 144286 h 155222"/>
                <a:gd name="connsiteX90" fmla="*/ 89042 w 317499"/>
                <a:gd name="connsiteY90" fmla="*/ 146685 h 155222"/>
                <a:gd name="connsiteX91" fmla="*/ 90311 w 317499"/>
                <a:gd name="connsiteY91" fmla="*/ 147108 h 155222"/>
                <a:gd name="connsiteX92" fmla="*/ 91793 w 317499"/>
                <a:gd name="connsiteY92" fmla="*/ 147532 h 155222"/>
                <a:gd name="connsiteX93" fmla="*/ 96661 w 317499"/>
                <a:gd name="connsiteY93" fmla="*/ 148802 h 155222"/>
                <a:gd name="connsiteX94" fmla="*/ 99625 w 317499"/>
                <a:gd name="connsiteY94" fmla="*/ 149578 h 155222"/>
                <a:gd name="connsiteX95" fmla="*/ 105058 w 317499"/>
                <a:gd name="connsiteY95" fmla="*/ 150777 h 155222"/>
                <a:gd name="connsiteX96" fmla="*/ 107104 w 317499"/>
                <a:gd name="connsiteY96" fmla="*/ 151201 h 155222"/>
                <a:gd name="connsiteX97" fmla="*/ 107668 w 317499"/>
                <a:gd name="connsiteY97" fmla="*/ 151271 h 155222"/>
                <a:gd name="connsiteX98" fmla="*/ 112677 w 317499"/>
                <a:gd name="connsiteY98" fmla="*/ 152259 h 155222"/>
                <a:gd name="connsiteX99" fmla="*/ 115359 w 317499"/>
                <a:gd name="connsiteY99" fmla="*/ 152753 h 155222"/>
                <a:gd name="connsiteX100" fmla="*/ 121991 w 317499"/>
                <a:gd name="connsiteY100" fmla="*/ 153811 h 155222"/>
                <a:gd name="connsiteX101" fmla="*/ 123049 w 317499"/>
                <a:gd name="connsiteY101" fmla="*/ 153952 h 155222"/>
                <a:gd name="connsiteX102" fmla="*/ 123120 w 317499"/>
                <a:gd name="connsiteY102" fmla="*/ 153952 h 155222"/>
                <a:gd name="connsiteX103" fmla="*/ 130810 w 317499"/>
                <a:gd name="connsiteY103" fmla="*/ 154940 h 155222"/>
                <a:gd name="connsiteX104" fmla="*/ 132645 w 317499"/>
                <a:gd name="connsiteY104" fmla="*/ 155152 h 155222"/>
                <a:gd name="connsiteX105" fmla="*/ 138571 w 317499"/>
                <a:gd name="connsiteY105" fmla="*/ 155716 h 155222"/>
                <a:gd name="connsiteX106" fmla="*/ 138712 w 317499"/>
                <a:gd name="connsiteY106" fmla="*/ 155716 h 155222"/>
                <a:gd name="connsiteX107" fmla="*/ 141253 w 317499"/>
                <a:gd name="connsiteY107" fmla="*/ 155857 h 155222"/>
                <a:gd name="connsiteX108" fmla="*/ 146333 w 317499"/>
                <a:gd name="connsiteY108" fmla="*/ 156210 h 155222"/>
                <a:gd name="connsiteX109" fmla="*/ 149437 w 317499"/>
                <a:gd name="connsiteY109" fmla="*/ 156351 h 155222"/>
                <a:gd name="connsiteX110" fmla="*/ 154164 w 317499"/>
                <a:gd name="connsiteY110" fmla="*/ 156563 h 155222"/>
                <a:gd name="connsiteX111" fmla="*/ 154517 w 317499"/>
                <a:gd name="connsiteY111" fmla="*/ 156563 h 155222"/>
                <a:gd name="connsiteX112" fmla="*/ 157128 w 317499"/>
                <a:gd name="connsiteY112" fmla="*/ 156563 h 155222"/>
                <a:gd name="connsiteX113" fmla="*/ 162137 w 317499"/>
                <a:gd name="connsiteY113" fmla="*/ 156633 h 155222"/>
                <a:gd name="connsiteX114" fmla="*/ 165453 w 317499"/>
                <a:gd name="connsiteY114" fmla="*/ 156563 h 155222"/>
                <a:gd name="connsiteX115" fmla="*/ 170110 w 317499"/>
                <a:gd name="connsiteY115" fmla="*/ 156492 h 155222"/>
                <a:gd name="connsiteX116" fmla="*/ 170956 w 317499"/>
                <a:gd name="connsiteY116" fmla="*/ 156492 h 155222"/>
                <a:gd name="connsiteX117" fmla="*/ 173144 w 317499"/>
                <a:gd name="connsiteY117" fmla="*/ 156351 h 155222"/>
                <a:gd name="connsiteX118" fmla="*/ 178577 w 317499"/>
                <a:gd name="connsiteY118" fmla="*/ 156069 h 155222"/>
                <a:gd name="connsiteX119" fmla="*/ 181822 w 317499"/>
                <a:gd name="connsiteY119" fmla="*/ 155857 h 155222"/>
                <a:gd name="connsiteX120" fmla="*/ 186972 w 317499"/>
                <a:gd name="connsiteY120" fmla="*/ 155434 h 155222"/>
                <a:gd name="connsiteX121" fmla="*/ 188807 w 317499"/>
                <a:gd name="connsiteY121" fmla="*/ 155293 h 155222"/>
                <a:gd name="connsiteX122" fmla="*/ 190077 w 317499"/>
                <a:gd name="connsiteY122" fmla="*/ 155152 h 155222"/>
                <a:gd name="connsiteX123" fmla="*/ 198120 w 317499"/>
                <a:gd name="connsiteY123" fmla="*/ 154164 h 155222"/>
                <a:gd name="connsiteX124" fmla="*/ 199390 w 317499"/>
                <a:gd name="connsiteY124" fmla="*/ 154023 h 155222"/>
                <a:gd name="connsiteX125" fmla="*/ 208492 w 317499"/>
                <a:gd name="connsiteY125" fmla="*/ 152541 h 155222"/>
                <a:gd name="connsiteX126" fmla="*/ 209339 w 317499"/>
                <a:gd name="connsiteY126" fmla="*/ 152400 h 155222"/>
                <a:gd name="connsiteX127" fmla="*/ 211738 w 317499"/>
                <a:gd name="connsiteY127" fmla="*/ 151906 h 155222"/>
                <a:gd name="connsiteX128" fmla="*/ 215971 w 317499"/>
                <a:gd name="connsiteY128" fmla="*/ 151059 h 155222"/>
                <a:gd name="connsiteX129" fmla="*/ 219358 w 317499"/>
                <a:gd name="connsiteY129" fmla="*/ 150283 h 155222"/>
                <a:gd name="connsiteX130" fmla="*/ 223450 w 317499"/>
                <a:gd name="connsiteY130" fmla="*/ 149366 h 155222"/>
                <a:gd name="connsiteX131" fmla="*/ 226837 w 317499"/>
                <a:gd name="connsiteY131" fmla="*/ 148519 h 155222"/>
                <a:gd name="connsiteX132" fmla="*/ 230858 w 317499"/>
                <a:gd name="connsiteY132" fmla="*/ 147461 h 155222"/>
                <a:gd name="connsiteX133" fmla="*/ 234245 w 317499"/>
                <a:gd name="connsiteY133" fmla="*/ 146473 h 155222"/>
                <a:gd name="connsiteX134" fmla="*/ 238125 w 317499"/>
                <a:gd name="connsiteY134" fmla="*/ 145274 h 155222"/>
                <a:gd name="connsiteX135" fmla="*/ 239819 w 317499"/>
                <a:gd name="connsiteY135" fmla="*/ 144780 h 155222"/>
                <a:gd name="connsiteX136" fmla="*/ 241018 w 317499"/>
                <a:gd name="connsiteY136" fmla="*/ 144357 h 155222"/>
                <a:gd name="connsiteX137" fmla="*/ 248003 w 317499"/>
                <a:gd name="connsiteY137" fmla="*/ 141887 h 155222"/>
                <a:gd name="connsiteX138" fmla="*/ 249485 w 317499"/>
                <a:gd name="connsiteY138" fmla="*/ 141323 h 155222"/>
                <a:gd name="connsiteX139" fmla="*/ 257528 w 317499"/>
                <a:gd name="connsiteY139" fmla="*/ 138077 h 155222"/>
                <a:gd name="connsiteX140" fmla="*/ 259574 w 317499"/>
                <a:gd name="connsiteY140" fmla="*/ 137160 h 155222"/>
                <a:gd name="connsiteX141" fmla="*/ 265501 w 317499"/>
                <a:gd name="connsiteY141" fmla="*/ 134338 h 155222"/>
                <a:gd name="connsiteX142" fmla="*/ 267688 w 317499"/>
                <a:gd name="connsiteY142" fmla="*/ 133209 h 155222"/>
                <a:gd name="connsiteX143" fmla="*/ 275096 w 317499"/>
                <a:gd name="connsiteY143" fmla="*/ 129187 h 155222"/>
                <a:gd name="connsiteX144" fmla="*/ 277072 w 317499"/>
                <a:gd name="connsiteY144" fmla="*/ 128058 h 155222"/>
                <a:gd name="connsiteX145" fmla="*/ 278836 w 317499"/>
                <a:gd name="connsiteY145" fmla="*/ 126929 h 155222"/>
                <a:gd name="connsiteX146" fmla="*/ 281729 w 317499"/>
                <a:gd name="connsiteY146" fmla="*/ 125095 h 155222"/>
                <a:gd name="connsiteX147" fmla="*/ 284269 w 317499"/>
                <a:gd name="connsiteY147" fmla="*/ 123331 h 155222"/>
                <a:gd name="connsiteX148" fmla="*/ 286950 w 317499"/>
                <a:gd name="connsiteY148" fmla="*/ 121426 h 155222"/>
                <a:gd name="connsiteX149" fmla="*/ 289349 w 317499"/>
                <a:gd name="connsiteY149" fmla="*/ 119662 h 155222"/>
                <a:gd name="connsiteX150" fmla="*/ 291889 w 317499"/>
                <a:gd name="connsiteY150" fmla="*/ 117687 h 155222"/>
                <a:gd name="connsiteX151" fmla="*/ 294076 w 317499"/>
                <a:gd name="connsiteY151" fmla="*/ 115852 h 155222"/>
                <a:gd name="connsiteX152" fmla="*/ 296404 w 317499"/>
                <a:gd name="connsiteY152" fmla="*/ 113806 h 155222"/>
                <a:gd name="connsiteX153" fmla="*/ 297321 w 317499"/>
                <a:gd name="connsiteY153" fmla="*/ 112959 h 155222"/>
                <a:gd name="connsiteX154" fmla="*/ 298097 w 317499"/>
                <a:gd name="connsiteY154" fmla="*/ 112183 h 155222"/>
                <a:gd name="connsiteX155" fmla="*/ 301766 w 317499"/>
                <a:gd name="connsiteY155" fmla="*/ 108585 h 155222"/>
                <a:gd name="connsiteX156" fmla="*/ 302966 w 317499"/>
                <a:gd name="connsiteY156" fmla="*/ 107386 h 155222"/>
                <a:gd name="connsiteX157" fmla="*/ 307129 w 317499"/>
                <a:gd name="connsiteY157" fmla="*/ 102517 h 155222"/>
                <a:gd name="connsiteX158" fmla="*/ 307340 w 317499"/>
                <a:gd name="connsiteY158" fmla="*/ 102306 h 155222"/>
                <a:gd name="connsiteX159" fmla="*/ 308187 w 317499"/>
                <a:gd name="connsiteY159" fmla="*/ 101177 h 155222"/>
                <a:gd name="connsiteX160" fmla="*/ 310445 w 317499"/>
                <a:gd name="connsiteY160" fmla="*/ 98072 h 155222"/>
                <a:gd name="connsiteX161" fmla="*/ 311574 w 317499"/>
                <a:gd name="connsiteY161" fmla="*/ 96379 h 155222"/>
                <a:gd name="connsiteX162" fmla="*/ 313337 w 317499"/>
                <a:gd name="connsiteY162" fmla="*/ 93557 h 155222"/>
                <a:gd name="connsiteX163" fmla="*/ 313831 w 317499"/>
                <a:gd name="connsiteY163" fmla="*/ 92781 h 155222"/>
                <a:gd name="connsiteX164" fmla="*/ 314466 w 317499"/>
                <a:gd name="connsiteY164" fmla="*/ 91581 h 155222"/>
                <a:gd name="connsiteX165" fmla="*/ 315736 w 317499"/>
                <a:gd name="connsiteY165" fmla="*/ 89182 h 155222"/>
                <a:gd name="connsiteX166" fmla="*/ 316654 w 317499"/>
                <a:gd name="connsiteY166" fmla="*/ 87136 h 155222"/>
                <a:gd name="connsiteX167" fmla="*/ 317712 w 317499"/>
                <a:gd name="connsiteY167" fmla="*/ 84667 h 155222"/>
                <a:gd name="connsiteX168" fmla="*/ 318206 w 317499"/>
                <a:gd name="connsiteY168" fmla="*/ 83608 h 155222"/>
                <a:gd name="connsiteX169" fmla="*/ 318559 w 317499"/>
                <a:gd name="connsiteY169" fmla="*/ 82621 h 155222"/>
                <a:gd name="connsiteX170" fmla="*/ 319335 w 317499"/>
                <a:gd name="connsiteY170" fmla="*/ 80292 h 155222"/>
                <a:gd name="connsiteX171" fmla="*/ 319970 w 317499"/>
                <a:gd name="connsiteY171" fmla="*/ 78176 h 155222"/>
                <a:gd name="connsiteX172" fmla="*/ 320534 w 317499"/>
                <a:gd name="connsiteY172" fmla="*/ 75847 h 155222"/>
                <a:gd name="connsiteX173" fmla="*/ 320816 w 317499"/>
                <a:gd name="connsiteY173" fmla="*/ 74577 h 155222"/>
                <a:gd name="connsiteX174" fmla="*/ 320958 w 317499"/>
                <a:gd name="connsiteY174" fmla="*/ 73731 h 155222"/>
                <a:gd name="connsiteX175" fmla="*/ 321310 w 317499"/>
                <a:gd name="connsiteY175" fmla="*/ 71332 h 155222"/>
                <a:gd name="connsiteX176" fmla="*/ 321593 w 317499"/>
                <a:gd name="connsiteY176" fmla="*/ 69215 h 155222"/>
                <a:gd name="connsiteX177" fmla="*/ 321734 w 317499"/>
                <a:gd name="connsiteY177" fmla="*/ 66816 h 155222"/>
                <a:gd name="connsiteX178" fmla="*/ 321804 w 317499"/>
                <a:gd name="connsiteY178" fmla="*/ 65405 h 155222"/>
                <a:gd name="connsiteX179" fmla="*/ 321804 w 317499"/>
                <a:gd name="connsiteY179" fmla="*/ 63994 h 155222"/>
                <a:gd name="connsiteX180" fmla="*/ 322016 w 317499"/>
                <a:gd name="connsiteY180" fmla="*/ 1058 h 155222"/>
                <a:gd name="connsiteX181" fmla="*/ 322087 w 317499"/>
                <a:gd name="connsiteY181" fmla="*/ 4022 h 15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317499" h="155222">
                  <a:moveTo>
                    <a:pt x="322087" y="4022"/>
                  </a:moveTo>
                  <a:cubicBezTo>
                    <a:pt x="322016" y="4868"/>
                    <a:pt x="322016" y="5644"/>
                    <a:pt x="321945" y="6491"/>
                  </a:cubicBezTo>
                  <a:cubicBezTo>
                    <a:pt x="321875" y="7197"/>
                    <a:pt x="321804" y="7902"/>
                    <a:pt x="321663" y="8608"/>
                  </a:cubicBezTo>
                  <a:cubicBezTo>
                    <a:pt x="321522" y="9384"/>
                    <a:pt x="321452" y="10231"/>
                    <a:pt x="321310" y="11007"/>
                  </a:cubicBezTo>
                  <a:cubicBezTo>
                    <a:pt x="321169" y="11712"/>
                    <a:pt x="321028" y="12418"/>
                    <a:pt x="320887" y="13123"/>
                  </a:cubicBezTo>
                  <a:cubicBezTo>
                    <a:pt x="320746" y="13899"/>
                    <a:pt x="320534" y="14676"/>
                    <a:pt x="320323" y="15452"/>
                  </a:cubicBezTo>
                  <a:cubicBezTo>
                    <a:pt x="320111" y="16157"/>
                    <a:pt x="319899" y="16863"/>
                    <a:pt x="319688" y="17568"/>
                  </a:cubicBezTo>
                  <a:cubicBezTo>
                    <a:pt x="319476" y="18344"/>
                    <a:pt x="319194" y="19121"/>
                    <a:pt x="318911" y="19897"/>
                  </a:cubicBezTo>
                  <a:cubicBezTo>
                    <a:pt x="318700" y="20602"/>
                    <a:pt x="318417" y="21308"/>
                    <a:pt x="318135" y="21943"/>
                  </a:cubicBezTo>
                  <a:cubicBezTo>
                    <a:pt x="317783" y="22789"/>
                    <a:pt x="317500" y="23566"/>
                    <a:pt x="317077" y="24412"/>
                  </a:cubicBezTo>
                  <a:cubicBezTo>
                    <a:pt x="316795" y="25118"/>
                    <a:pt x="316442" y="25753"/>
                    <a:pt x="316160" y="26458"/>
                  </a:cubicBezTo>
                  <a:cubicBezTo>
                    <a:pt x="315736" y="27234"/>
                    <a:pt x="315384" y="28081"/>
                    <a:pt x="314890" y="28857"/>
                  </a:cubicBezTo>
                  <a:cubicBezTo>
                    <a:pt x="314537" y="29492"/>
                    <a:pt x="314184" y="30198"/>
                    <a:pt x="313831" y="30833"/>
                  </a:cubicBezTo>
                  <a:cubicBezTo>
                    <a:pt x="313267" y="31750"/>
                    <a:pt x="312703" y="32738"/>
                    <a:pt x="312068" y="33655"/>
                  </a:cubicBezTo>
                  <a:cubicBezTo>
                    <a:pt x="311715" y="34219"/>
                    <a:pt x="311362" y="34784"/>
                    <a:pt x="310939" y="35419"/>
                  </a:cubicBezTo>
                  <a:cubicBezTo>
                    <a:pt x="310233" y="36477"/>
                    <a:pt x="309457" y="37465"/>
                    <a:pt x="308681" y="38523"/>
                  </a:cubicBezTo>
                  <a:cubicBezTo>
                    <a:pt x="308328" y="38947"/>
                    <a:pt x="308046" y="39441"/>
                    <a:pt x="307693" y="39864"/>
                  </a:cubicBezTo>
                  <a:cubicBezTo>
                    <a:pt x="306423" y="41487"/>
                    <a:pt x="305012" y="43109"/>
                    <a:pt x="303530" y="44732"/>
                  </a:cubicBezTo>
                  <a:cubicBezTo>
                    <a:pt x="303177" y="45156"/>
                    <a:pt x="302754" y="45579"/>
                    <a:pt x="302331" y="45932"/>
                  </a:cubicBezTo>
                  <a:cubicBezTo>
                    <a:pt x="301202" y="47131"/>
                    <a:pt x="299932" y="48331"/>
                    <a:pt x="298662" y="49530"/>
                  </a:cubicBezTo>
                  <a:cubicBezTo>
                    <a:pt x="298097" y="50094"/>
                    <a:pt x="297533" y="50659"/>
                    <a:pt x="296898" y="51153"/>
                  </a:cubicBezTo>
                  <a:cubicBezTo>
                    <a:pt x="296122" y="51858"/>
                    <a:pt x="295346" y="52493"/>
                    <a:pt x="294570" y="53199"/>
                  </a:cubicBezTo>
                  <a:cubicBezTo>
                    <a:pt x="293864" y="53834"/>
                    <a:pt x="293088" y="54469"/>
                    <a:pt x="292312" y="55033"/>
                  </a:cubicBezTo>
                  <a:cubicBezTo>
                    <a:pt x="291465" y="55668"/>
                    <a:pt x="290619" y="56374"/>
                    <a:pt x="289772" y="57009"/>
                  </a:cubicBezTo>
                  <a:cubicBezTo>
                    <a:pt x="288996" y="57644"/>
                    <a:pt x="288220" y="58208"/>
                    <a:pt x="287373" y="58773"/>
                  </a:cubicBezTo>
                  <a:cubicBezTo>
                    <a:pt x="286456" y="59408"/>
                    <a:pt x="285539" y="60043"/>
                    <a:pt x="284622" y="60678"/>
                  </a:cubicBezTo>
                  <a:cubicBezTo>
                    <a:pt x="283775" y="61242"/>
                    <a:pt x="282928" y="61807"/>
                    <a:pt x="282081" y="62442"/>
                  </a:cubicBezTo>
                  <a:cubicBezTo>
                    <a:pt x="281094" y="63077"/>
                    <a:pt x="280106" y="63712"/>
                    <a:pt x="279118" y="64276"/>
                  </a:cubicBezTo>
                  <a:cubicBezTo>
                    <a:pt x="277919" y="65052"/>
                    <a:pt x="276649" y="65828"/>
                    <a:pt x="275379" y="66534"/>
                  </a:cubicBezTo>
                  <a:cubicBezTo>
                    <a:pt x="272980" y="67945"/>
                    <a:pt x="270510" y="69286"/>
                    <a:pt x="267970" y="70556"/>
                  </a:cubicBezTo>
                  <a:cubicBezTo>
                    <a:pt x="267265" y="70908"/>
                    <a:pt x="266489" y="71261"/>
                    <a:pt x="265783" y="71614"/>
                  </a:cubicBezTo>
                  <a:cubicBezTo>
                    <a:pt x="263808" y="72602"/>
                    <a:pt x="261832" y="73519"/>
                    <a:pt x="259786" y="74436"/>
                  </a:cubicBezTo>
                  <a:cubicBezTo>
                    <a:pt x="259080" y="74718"/>
                    <a:pt x="258445" y="75071"/>
                    <a:pt x="257740" y="75353"/>
                  </a:cubicBezTo>
                  <a:cubicBezTo>
                    <a:pt x="255129" y="76482"/>
                    <a:pt x="252448" y="77611"/>
                    <a:pt x="249696" y="78599"/>
                  </a:cubicBezTo>
                  <a:cubicBezTo>
                    <a:pt x="249202" y="78811"/>
                    <a:pt x="248709" y="78952"/>
                    <a:pt x="248285" y="79093"/>
                  </a:cubicBezTo>
                  <a:cubicBezTo>
                    <a:pt x="245957" y="79939"/>
                    <a:pt x="243629" y="80786"/>
                    <a:pt x="241300" y="81562"/>
                  </a:cubicBezTo>
                  <a:cubicBezTo>
                    <a:pt x="240313" y="81915"/>
                    <a:pt x="239395" y="82197"/>
                    <a:pt x="238408" y="82479"/>
                  </a:cubicBezTo>
                  <a:cubicBezTo>
                    <a:pt x="237138" y="82903"/>
                    <a:pt x="235797" y="83256"/>
                    <a:pt x="234456" y="83679"/>
                  </a:cubicBezTo>
                  <a:cubicBezTo>
                    <a:pt x="233328" y="84032"/>
                    <a:pt x="232269" y="84314"/>
                    <a:pt x="231140" y="84667"/>
                  </a:cubicBezTo>
                  <a:cubicBezTo>
                    <a:pt x="229800" y="85019"/>
                    <a:pt x="228459" y="85372"/>
                    <a:pt x="227119" y="85725"/>
                  </a:cubicBezTo>
                  <a:cubicBezTo>
                    <a:pt x="225990" y="86007"/>
                    <a:pt x="224861" y="86289"/>
                    <a:pt x="223732" y="86572"/>
                  </a:cubicBezTo>
                  <a:cubicBezTo>
                    <a:pt x="222391" y="86924"/>
                    <a:pt x="220980" y="87207"/>
                    <a:pt x="219640" y="87489"/>
                  </a:cubicBezTo>
                  <a:cubicBezTo>
                    <a:pt x="218511" y="87771"/>
                    <a:pt x="217382" y="87983"/>
                    <a:pt x="216253" y="88265"/>
                  </a:cubicBezTo>
                  <a:cubicBezTo>
                    <a:pt x="214842" y="88547"/>
                    <a:pt x="213431" y="88829"/>
                    <a:pt x="212020" y="89112"/>
                  </a:cubicBezTo>
                  <a:cubicBezTo>
                    <a:pt x="210962" y="89323"/>
                    <a:pt x="209833" y="89535"/>
                    <a:pt x="208774" y="89747"/>
                  </a:cubicBezTo>
                  <a:cubicBezTo>
                    <a:pt x="205740" y="90311"/>
                    <a:pt x="202706" y="90805"/>
                    <a:pt x="199673" y="91228"/>
                  </a:cubicBezTo>
                  <a:cubicBezTo>
                    <a:pt x="199249" y="91299"/>
                    <a:pt x="198826" y="91299"/>
                    <a:pt x="198403" y="91369"/>
                  </a:cubicBezTo>
                  <a:cubicBezTo>
                    <a:pt x="195721" y="91722"/>
                    <a:pt x="193040" y="92075"/>
                    <a:pt x="190359" y="92357"/>
                  </a:cubicBezTo>
                  <a:cubicBezTo>
                    <a:pt x="189372" y="92428"/>
                    <a:pt x="188313" y="92569"/>
                    <a:pt x="187325" y="92639"/>
                  </a:cubicBezTo>
                  <a:cubicBezTo>
                    <a:pt x="185561" y="92781"/>
                    <a:pt x="183868" y="92922"/>
                    <a:pt x="182104" y="93063"/>
                  </a:cubicBezTo>
                  <a:cubicBezTo>
                    <a:pt x="181046" y="93133"/>
                    <a:pt x="179917" y="93204"/>
                    <a:pt x="178859" y="93274"/>
                  </a:cubicBezTo>
                  <a:cubicBezTo>
                    <a:pt x="177024" y="93416"/>
                    <a:pt x="175260" y="93486"/>
                    <a:pt x="173426" y="93557"/>
                  </a:cubicBezTo>
                  <a:cubicBezTo>
                    <a:pt x="172438" y="93627"/>
                    <a:pt x="171380" y="93627"/>
                    <a:pt x="170392" y="93698"/>
                  </a:cubicBezTo>
                  <a:cubicBezTo>
                    <a:pt x="168840" y="93768"/>
                    <a:pt x="167288" y="93768"/>
                    <a:pt x="165665" y="93768"/>
                  </a:cubicBezTo>
                  <a:cubicBezTo>
                    <a:pt x="164536" y="93768"/>
                    <a:pt x="163478" y="93839"/>
                    <a:pt x="162349" y="93839"/>
                  </a:cubicBezTo>
                  <a:cubicBezTo>
                    <a:pt x="160655" y="93839"/>
                    <a:pt x="158962" y="93839"/>
                    <a:pt x="157269" y="93768"/>
                  </a:cubicBezTo>
                  <a:cubicBezTo>
                    <a:pt x="156281" y="93768"/>
                    <a:pt x="155293" y="93768"/>
                    <a:pt x="154305" y="93698"/>
                  </a:cubicBezTo>
                  <a:cubicBezTo>
                    <a:pt x="152753" y="93627"/>
                    <a:pt x="151201" y="93557"/>
                    <a:pt x="149649" y="93486"/>
                  </a:cubicBezTo>
                  <a:cubicBezTo>
                    <a:pt x="148590" y="93416"/>
                    <a:pt x="147532" y="93416"/>
                    <a:pt x="146474" y="93345"/>
                  </a:cubicBezTo>
                  <a:cubicBezTo>
                    <a:pt x="144780" y="93274"/>
                    <a:pt x="143158" y="93133"/>
                    <a:pt x="141464" y="92992"/>
                  </a:cubicBezTo>
                  <a:cubicBezTo>
                    <a:pt x="140547" y="92922"/>
                    <a:pt x="139630" y="92851"/>
                    <a:pt x="138712" y="92781"/>
                  </a:cubicBezTo>
                  <a:cubicBezTo>
                    <a:pt x="136667" y="92639"/>
                    <a:pt x="134620" y="92428"/>
                    <a:pt x="132574" y="92216"/>
                  </a:cubicBezTo>
                  <a:cubicBezTo>
                    <a:pt x="132010" y="92146"/>
                    <a:pt x="131516" y="92146"/>
                    <a:pt x="130952" y="92075"/>
                  </a:cubicBezTo>
                  <a:cubicBezTo>
                    <a:pt x="128411" y="91793"/>
                    <a:pt x="125801" y="91440"/>
                    <a:pt x="123261" y="91087"/>
                  </a:cubicBezTo>
                  <a:cubicBezTo>
                    <a:pt x="122837" y="91017"/>
                    <a:pt x="122414" y="90946"/>
                    <a:pt x="122061" y="90876"/>
                  </a:cubicBezTo>
                  <a:cubicBezTo>
                    <a:pt x="119874" y="90523"/>
                    <a:pt x="117687" y="90241"/>
                    <a:pt x="115500" y="89817"/>
                  </a:cubicBezTo>
                  <a:cubicBezTo>
                    <a:pt x="114583" y="89676"/>
                    <a:pt x="113736" y="89464"/>
                    <a:pt x="112819" y="89323"/>
                  </a:cubicBezTo>
                  <a:cubicBezTo>
                    <a:pt x="111125" y="89041"/>
                    <a:pt x="109432" y="88688"/>
                    <a:pt x="107809" y="88336"/>
                  </a:cubicBezTo>
                  <a:cubicBezTo>
                    <a:pt x="106962" y="88194"/>
                    <a:pt x="106116" y="87983"/>
                    <a:pt x="105269" y="87771"/>
                  </a:cubicBezTo>
                  <a:cubicBezTo>
                    <a:pt x="103435" y="87348"/>
                    <a:pt x="101671" y="86995"/>
                    <a:pt x="99837" y="86572"/>
                  </a:cubicBezTo>
                  <a:cubicBezTo>
                    <a:pt x="98849" y="86360"/>
                    <a:pt x="97861" y="86078"/>
                    <a:pt x="96873" y="85796"/>
                  </a:cubicBezTo>
                  <a:cubicBezTo>
                    <a:pt x="95250" y="85372"/>
                    <a:pt x="93628" y="84949"/>
                    <a:pt x="92005" y="84526"/>
                  </a:cubicBezTo>
                  <a:cubicBezTo>
                    <a:pt x="91087" y="84243"/>
                    <a:pt x="90170" y="84032"/>
                    <a:pt x="89253" y="83749"/>
                  </a:cubicBezTo>
                  <a:cubicBezTo>
                    <a:pt x="86713" y="82973"/>
                    <a:pt x="84173" y="82197"/>
                    <a:pt x="81633" y="81351"/>
                  </a:cubicBezTo>
                  <a:cubicBezTo>
                    <a:pt x="81210" y="81209"/>
                    <a:pt x="80716" y="81068"/>
                    <a:pt x="80292" y="80927"/>
                  </a:cubicBezTo>
                  <a:cubicBezTo>
                    <a:pt x="77400" y="79939"/>
                    <a:pt x="74578" y="78881"/>
                    <a:pt x="71755" y="77823"/>
                  </a:cubicBezTo>
                  <a:cubicBezTo>
                    <a:pt x="71191" y="77611"/>
                    <a:pt x="70556" y="77329"/>
                    <a:pt x="69991" y="77117"/>
                  </a:cubicBezTo>
                  <a:cubicBezTo>
                    <a:pt x="66393" y="75636"/>
                    <a:pt x="62795" y="74154"/>
                    <a:pt x="59337" y="72461"/>
                  </a:cubicBezTo>
                  <a:cubicBezTo>
                    <a:pt x="58985" y="72319"/>
                    <a:pt x="58632" y="72108"/>
                    <a:pt x="58279" y="71967"/>
                  </a:cubicBezTo>
                  <a:cubicBezTo>
                    <a:pt x="54681" y="70203"/>
                    <a:pt x="51083" y="68368"/>
                    <a:pt x="47696" y="66393"/>
                  </a:cubicBezTo>
                  <a:cubicBezTo>
                    <a:pt x="15946" y="48048"/>
                    <a:pt x="141" y="24059"/>
                    <a:pt x="212" y="0"/>
                  </a:cubicBezTo>
                  <a:lnTo>
                    <a:pt x="0" y="62936"/>
                  </a:lnTo>
                  <a:cubicBezTo>
                    <a:pt x="-70" y="86924"/>
                    <a:pt x="15805" y="110984"/>
                    <a:pt x="47484" y="129328"/>
                  </a:cubicBezTo>
                  <a:cubicBezTo>
                    <a:pt x="50871" y="131304"/>
                    <a:pt x="54469" y="133138"/>
                    <a:pt x="58068" y="134902"/>
                  </a:cubicBezTo>
                  <a:cubicBezTo>
                    <a:pt x="58420" y="135043"/>
                    <a:pt x="58773" y="135255"/>
                    <a:pt x="59126" y="135396"/>
                  </a:cubicBezTo>
                  <a:cubicBezTo>
                    <a:pt x="62583" y="137019"/>
                    <a:pt x="66181" y="138571"/>
                    <a:pt x="69780" y="140053"/>
                  </a:cubicBezTo>
                  <a:cubicBezTo>
                    <a:pt x="70132" y="140194"/>
                    <a:pt x="70415" y="140335"/>
                    <a:pt x="70697" y="140476"/>
                  </a:cubicBezTo>
                  <a:cubicBezTo>
                    <a:pt x="70979" y="140617"/>
                    <a:pt x="71261" y="140688"/>
                    <a:pt x="71544" y="140758"/>
                  </a:cubicBezTo>
                  <a:cubicBezTo>
                    <a:pt x="74366" y="141817"/>
                    <a:pt x="77188" y="142875"/>
                    <a:pt x="80081" y="143863"/>
                  </a:cubicBezTo>
                  <a:cubicBezTo>
                    <a:pt x="80504" y="144004"/>
                    <a:pt x="80998" y="144145"/>
                    <a:pt x="81421" y="144286"/>
                  </a:cubicBezTo>
                  <a:cubicBezTo>
                    <a:pt x="83962" y="145133"/>
                    <a:pt x="86501" y="145909"/>
                    <a:pt x="89042" y="146685"/>
                  </a:cubicBezTo>
                  <a:cubicBezTo>
                    <a:pt x="89465" y="146826"/>
                    <a:pt x="89888" y="146967"/>
                    <a:pt x="90311" y="147108"/>
                  </a:cubicBezTo>
                  <a:cubicBezTo>
                    <a:pt x="90805" y="147249"/>
                    <a:pt x="91299" y="147391"/>
                    <a:pt x="91793" y="147532"/>
                  </a:cubicBezTo>
                  <a:cubicBezTo>
                    <a:pt x="93416" y="147955"/>
                    <a:pt x="95039" y="148378"/>
                    <a:pt x="96661" y="148802"/>
                  </a:cubicBezTo>
                  <a:cubicBezTo>
                    <a:pt x="97649" y="149084"/>
                    <a:pt x="98637" y="149296"/>
                    <a:pt x="99625" y="149578"/>
                  </a:cubicBezTo>
                  <a:cubicBezTo>
                    <a:pt x="101389" y="150001"/>
                    <a:pt x="103223" y="150424"/>
                    <a:pt x="105058" y="150777"/>
                  </a:cubicBezTo>
                  <a:cubicBezTo>
                    <a:pt x="105763" y="150918"/>
                    <a:pt x="106398" y="151059"/>
                    <a:pt x="107104" y="151201"/>
                  </a:cubicBezTo>
                  <a:cubicBezTo>
                    <a:pt x="107315" y="151271"/>
                    <a:pt x="107456" y="151271"/>
                    <a:pt x="107668" y="151271"/>
                  </a:cubicBezTo>
                  <a:cubicBezTo>
                    <a:pt x="109361" y="151624"/>
                    <a:pt x="110984" y="151906"/>
                    <a:pt x="112677" y="152259"/>
                  </a:cubicBezTo>
                  <a:cubicBezTo>
                    <a:pt x="113595" y="152400"/>
                    <a:pt x="114441" y="152612"/>
                    <a:pt x="115359" y="152753"/>
                  </a:cubicBezTo>
                  <a:cubicBezTo>
                    <a:pt x="117546" y="153106"/>
                    <a:pt x="119804" y="153458"/>
                    <a:pt x="121991" y="153811"/>
                  </a:cubicBezTo>
                  <a:cubicBezTo>
                    <a:pt x="122344" y="153882"/>
                    <a:pt x="122696" y="153952"/>
                    <a:pt x="123049" y="153952"/>
                  </a:cubicBezTo>
                  <a:cubicBezTo>
                    <a:pt x="123049" y="153952"/>
                    <a:pt x="123120" y="153952"/>
                    <a:pt x="123120" y="153952"/>
                  </a:cubicBezTo>
                  <a:cubicBezTo>
                    <a:pt x="125660" y="154305"/>
                    <a:pt x="128270" y="154658"/>
                    <a:pt x="130810" y="154940"/>
                  </a:cubicBezTo>
                  <a:cubicBezTo>
                    <a:pt x="131445" y="155011"/>
                    <a:pt x="132010" y="155081"/>
                    <a:pt x="132645" y="155152"/>
                  </a:cubicBezTo>
                  <a:cubicBezTo>
                    <a:pt x="134620" y="155363"/>
                    <a:pt x="136596" y="155575"/>
                    <a:pt x="138571" y="155716"/>
                  </a:cubicBezTo>
                  <a:cubicBezTo>
                    <a:pt x="138642" y="155716"/>
                    <a:pt x="138642" y="155716"/>
                    <a:pt x="138712" y="155716"/>
                  </a:cubicBezTo>
                  <a:cubicBezTo>
                    <a:pt x="139559" y="155787"/>
                    <a:pt x="140406" y="155857"/>
                    <a:pt x="141253" y="155857"/>
                  </a:cubicBezTo>
                  <a:cubicBezTo>
                    <a:pt x="142946" y="155998"/>
                    <a:pt x="144639" y="156139"/>
                    <a:pt x="146333" y="156210"/>
                  </a:cubicBezTo>
                  <a:cubicBezTo>
                    <a:pt x="147391" y="156281"/>
                    <a:pt x="148449" y="156281"/>
                    <a:pt x="149437" y="156351"/>
                  </a:cubicBezTo>
                  <a:cubicBezTo>
                    <a:pt x="150989" y="156422"/>
                    <a:pt x="152542" y="156492"/>
                    <a:pt x="154164" y="156563"/>
                  </a:cubicBezTo>
                  <a:cubicBezTo>
                    <a:pt x="154305" y="156563"/>
                    <a:pt x="154446" y="156563"/>
                    <a:pt x="154517" y="156563"/>
                  </a:cubicBezTo>
                  <a:cubicBezTo>
                    <a:pt x="155364" y="156563"/>
                    <a:pt x="156210" y="156563"/>
                    <a:pt x="157128" y="156563"/>
                  </a:cubicBezTo>
                  <a:cubicBezTo>
                    <a:pt x="158821" y="156563"/>
                    <a:pt x="160514" y="156633"/>
                    <a:pt x="162137" y="156633"/>
                  </a:cubicBezTo>
                  <a:cubicBezTo>
                    <a:pt x="163266" y="156633"/>
                    <a:pt x="164324" y="156633"/>
                    <a:pt x="165453" y="156563"/>
                  </a:cubicBezTo>
                  <a:cubicBezTo>
                    <a:pt x="167005" y="156563"/>
                    <a:pt x="168558" y="156492"/>
                    <a:pt x="170110" y="156492"/>
                  </a:cubicBezTo>
                  <a:cubicBezTo>
                    <a:pt x="170392" y="156492"/>
                    <a:pt x="170674" y="156492"/>
                    <a:pt x="170956" y="156492"/>
                  </a:cubicBezTo>
                  <a:cubicBezTo>
                    <a:pt x="171662" y="156492"/>
                    <a:pt x="172438" y="156422"/>
                    <a:pt x="173144" y="156351"/>
                  </a:cubicBezTo>
                  <a:cubicBezTo>
                    <a:pt x="174978" y="156281"/>
                    <a:pt x="176742" y="156210"/>
                    <a:pt x="178577" y="156069"/>
                  </a:cubicBezTo>
                  <a:cubicBezTo>
                    <a:pt x="179635" y="155998"/>
                    <a:pt x="180764" y="155928"/>
                    <a:pt x="181822" y="155857"/>
                  </a:cubicBezTo>
                  <a:cubicBezTo>
                    <a:pt x="183586" y="155716"/>
                    <a:pt x="185279" y="155575"/>
                    <a:pt x="186972" y="155434"/>
                  </a:cubicBezTo>
                  <a:cubicBezTo>
                    <a:pt x="187608" y="155363"/>
                    <a:pt x="188172" y="155363"/>
                    <a:pt x="188807" y="155293"/>
                  </a:cubicBezTo>
                  <a:cubicBezTo>
                    <a:pt x="189230" y="155222"/>
                    <a:pt x="189654" y="155222"/>
                    <a:pt x="190077" y="155152"/>
                  </a:cubicBezTo>
                  <a:cubicBezTo>
                    <a:pt x="192758" y="154869"/>
                    <a:pt x="195439" y="154587"/>
                    <a:pt x="198120" y="154164"/>
                  </a:cubicBezTo>
                  <a:cubicBezTo>
                    <a:pt x="198544" y="154093"/>
                    <a:pt x="198967" y="154093"/>
                    <a:pt x="199390" y="154023"/>
                  </a:cubicBezTo>
                  <a:cubicBezTo>
                    <a:pt x="202424" y="153599"/>
                    <a:pt x="205458" y="153106"/>
                    <a:pt x="208492" y="152541"/>
                  </a:cubicBezTo>
                  <a:cubicBezTo>
                    <a:pt x="208774" y="152471"/>
                    <a:pt x="209056" y="152471"/>
                    <a:pt x="209339" y="152400"/>
                  </a:cubicBezTo>
                  <a:cubicBezTo>
                    <a:pt x="210115" y="152259"/>
                    <a:pt x="210962" y="152118"/>
                    <a:pt x="211738" y="151906"/>
                  </a:cubicBezTo>
                  <a:cubicBezTo>
                    <a:pt x="213149" y="151624"/>
                    <a:pt x="214560" y="151342"/>
                    <a:pt x="215971" y="151059"/>
                  </a:cubicBezTo>
                  <a:cubicBezTo>
                    <a:pt x="217100" y="150848"/>
                    <a:pt x="218229" y="150566"/>
                    <a:pt x="219358" y="150283"/>
                  </a:cubicBezTo>
                  <a:cubicBezTo>
                    <a:pt x="220698" y="150001"/>
                    <a:pt x="222109" y="149648"/>
                    <a:pt x="223450" y="149366"/>
                  </a:cubicBezTo>
                  <a:cubicBezTo>
                    <a:pt x="224579" y="149084"/>
                    <a:pt x="225708" y="148802"/>
                    <a:pt x="226837" y="148519"/>
                  </a:cubicBezTo>
                  <a:cubicBezTo>
                    <a:pt x="228177" y="148167"/>
                    <a:pt x="229518" y="147814"/>
                    <a:pt x="230858" y="147461"/>
                  </a:cubicBezTo>
                  <a:cubicBezTo>
                    <a:pt x="231987" y="147179"/>
                    <a:pt x="233116" y="146826"/>
                    <a:pt x="234245" y="146473"/>
                  </a:cubicBezTo>
                  <a:cubicBezTo>
                    <a:pt x="235585" y="146121"/>
                    <a:pt x="236855" y="145697"/>
                    <a:pt x="238125" y="145274"/>
                  </a:cubicBezTo>
                  <a:cubicBezTo>
                    <a:pt x="238690" y="145062"/>
                    <a:pt x="239254" y="144921"/>
                    <a:pt x="239819" y="144780"/>
                  </a:cubicBezTo>
                  <a:cubicBezTo>
                    <a:pt x="240242" y="144639"/>
                    <a:pt x="240595" y="144498"/>
                    <a:pt x="241018" y="144357"/>
                  </a:cubicBezTo>
                  <a:cubicBezTo>
                    <a:pt x="243346" y="143581"/>
                    <a:pt x="245675" y="142734"/>
                    <a:pt x="248003" y="141887"/>
                  </a:cubicBezTo>
                  <a:cubicBezTo>
                    <a:pt x="248497" y="141676"/>
                    <a:pt x="248991" y="141534"/>
                    <a:pt x="249485" y="141323"/>
                  </a:cubicBezTo>
                  <a:cubicBezTo>
                    <a:pt x="252236" y="140264"/>
                    <a:pt x="254847" y="139206"/>
                    <a:pt x="257528" y="138077"/>
                  </a:cubicBezTo>
                  <a:cubicBezTo>
                    <a:pt x="258234" y="137795"/>
                    <a:pt x="258869" y="137442"/>
                    <a:pt x="259574" y="137160"/>
                  </a:cubicBezTo>
                  <a:cubicBezTo>
                    <a:pt x="261620" y="136243"/>
                    <a:pt x="263596" y="135326"/>
                    <a:pt x="265501" y="134338"/>
                  </a:cubicBezTo>
                  <a:cubicBezTo>
                    <a:pt x="266206" y="133985"/>
                    <a:pt x="266983" y="133632"/>
                    <a:pt x="267688" y="133209"/>
                  </a:cubicBezTo>
                  <a:cubicBezTo>
                    <a:pt x="270228" y="131939"/>
                    <a:pt x="272698" y="130598"/>
                    <a:pt x="275096" y="129187"/>
                  </a:cubicBezTo>
                  <a:cubicBezTo>
                    <a:pt x="275731" y="128834"/>
                    <a:pt x="276437" y="128411"/>
                    <a:pt x="277072" y="128058"/>
                  </a:cubicBezTo>
                  <a:cubicBezTo>
                    <a:pt x="277707" y="127706"/>
                    <a:pt x="278271" y="127282"/>
                    <a:pt x="278836" y="126929"/>
                  </a:cubicBezTo>
                  <a:cubicBezTo>
                    <a:pt x="279824" y="126294"/>
                    <a:pt x="280811" y="125730"/>
                    <a:pt x="281729" y="125095"/>
                  </a:cubicBezTo>
                  <a:cubicBezTo>
                    <a:pt x="282575" y="124531"/>
                    <a:pt x="283422" y="123966"/>
                    <a:pt x="284269" y="123331"/>
                  </a:cubicBezTo>
                  <a:cubicBezTo>
                    <a:pt x="285186" y="122696"/>
                    <a:pt x="286103" y="122061"/>
                    <a:pt x="286950" y="121426"/>
                  </a:cubicBezTo>
                  <a:cubicBezTo>
                    <a:pt x="287796" y="120862"/>
                    <a:pt x="288573" y="120227"/>
                    <a:pt x="289349" y="119662"/>
                  </a:cubicBezTo>
                  <a:cubicBezTo>
                    <a:pt x="290195" y="119027"/>
                    <a:pt x="291042" y="118322"/>
                    <a:pt x="291889" y="117687"/>
                  </a:cubicBezTo>
                  <a:cubicBezTo>
                    <a:pt x="292665" y="117052"/>
                    <a:pt x="293370" y="116487"/>
                    <a:pt x="294076" y="115852"/>
                  </a:cubicBezTo>
                  <a:cubicBezTo>
                    <a:pt x="294852" y="115147"/>
                    <a:pt x="295628" y="114512"/>
                    <a:pt x="296404" y="113806"/>
                  </a:cubicBezTo>
                  <a:cubicBezTo>
                    <a:pt x="296686" y="113524"/>
                    <a:pt x="297039" y="113242"/>
                    <a:pt x="297321" y="112959"/>
                  </a:cubicBezTo>
                  <a:cubicBezTo>
                    <a:pt x="297604" y="112677"/>
                    <a:pt x="297815" y="112395"/>
                    <a:pt x="298097" y="112183"/>
                  </a:cubicBezTo>
                  <a:cubicBezTo>
                    <a:pt x="299368" y="110984"/>
                    <a:pt x="300567" y="109784"/>
                    <a:pt x="301766" y="108585"/>
                  </a:cubicBezTo>
                  <a:cubicBezTo>
                    <a:pt x="302190" y="108162"/>
                    <a:pt x="302542" y="107809"/>
                    <a:pt x="302966" y="107386"/>
                  </a:cubicBezTo>
                  <a:cubicBezTo>
                    <a:pt x="304448" y="105763"/>
                    <a:pt x="305859" y="104140"/>
                    <a:pt x="307129" y="102517"/>
                  </a:cubicBezTo>
                  <a:cubicBezTo>
                    <a:pt x="307199" y="102447"/>
                    <a:pt x="307270" y="102376"/>
                    <a:pt x="307340" y="102306"/>
                  </a:cubicBezTo>
                  <a:cubicBezTo>
                    <a:pt x="307622" y="101953"/>
                    <a:pt x="307905" y="101529"/>
                    <a:pt x="308187" y="101177"/>
                  </a:cubicBezTo>
                  <a:cubicBezTo>
                    <a:pt x="308963" y="100118"/>
                    <a:pt x="309739" y="99131"/>
                    <a:pt x="310445" y="98072"/>
                  </a:cubicBezTo>
                  <a:cubicBezTo>
                    <a:pt x="310868" y="97508"/>
                    <a:pt x="311221" y="96943"/>
                    <a:pt x="311574" y="96379"/>
                  </a:cubicBezTo>
                  <a:cubicBezTo>
                    <a:pt x="312209" y="95462"/>
                    <a:pt x="312773" y="94474"/>
                    <a:pt x="313337" y="93557"/>
                  </a:cubicBezTo>
                  <a:cubicBezTo>
                    <a:pt x="313479" y="93274"/>
                    <a:pt x="313690" y="93063"/>
                    <a:pt x="313831" y="92781"/>
                  </a:cubicBezTo>
                  <a:cubicBezTo>
                    <a:pt x="314043" y="92357"/>
                    <a:pt x="314255" y="92004"/>
                    <a:pt x="314466" y="91581"/>
                  </a:cubicBezTo>
                  <a:cubicBezTo>
                    <a:pt x="314890" y="90805"/>
                    <a:pt x="315313" y="89958"/>
                    <a:pt x="315736" y="89182"/>
                  </a:cubicBezTo>
                  <a:cubicBezTo>
                    <a:pt x="316089" y="88477"/>
                    <a:pt x="316372" y="87842"/>
                    <a:pt x="316654" y="87136"/>
                  </a:cubicBezTo>
                  <a:cubicBezTo>
                    <a:pt x="317007" y="86360"/>
                    <a:pt x="317359" y="85513"/>
                    <a:pt x="317712" y="84667"/>
                  </a:cubicBezTo>
                  <a:cubicBezTo>
                    <a:pt x="317853" y="84314"/>
                    <a:pt x="318065" y="83961"/>
                    <a:pt x="318206" y="83608"/>
                  </a:cubicBezTo>
                  <a:cubicBezTo>
                    <a:pt x="318347" y="83256"/>
                    <a:pt x="318417" y="82973"/>
                    <a:pt x="318559" y="82621"/>
                  </a:cubicBezTo>
                  <a:cubicBezTo>
                    <a:pt x="318841" y="81844"/>
                    <a:pt x="319123" y="81068"/>
                    <a:pt x="319335" y="80292"/>
                  </a:cubicBezTo>
                  <a:cubicBezTo>
                    <a:pt x="319546" y="79587"/>
                    <a:pt x="319758" y="78881"/>
                    <a:pt x="319970" y="78176"/>
                  </a:cubicBezTo>
                  <a:cubicBezTo>
                    <a:pt x="320181" y="77399"/>
                    <a:pt x="320393" y="76623"/>
                    <a:pt x="320534" y="75847"/>
                  </a:cubicBezTo>
                  <a:cubicBezTo>
                    <a:pt x="320605" y="75424"/>
                    <a:pt x="320746" y="75001"/>
                    <a:pt x="320816" y="74577"/>
                  </a:cubicBezTo>
                  <a:cubicBezTo>
                    <a:pt x="320887" y="74295"/>
                    <a:pt x="320887" y="74013"/>
                    <a:pt x="320958" y="73731"/>
                  </a:cubicBezTo>
                  <a:cubicBezTo>
                    <a:pt x="321099" y="72954"/>
                    <a:pt x="321240" y="72108"/>
                    <a:pt x="321310" y="71332"/>
                  </a:cubicBezTo>
                  <a:cubicBezTo>
                    <a:pt x="321381" y="70626"/>
                    <a:pt x="321522" y="69921"/>
                    <a:pt x="321593" y="69215"/>
                  </a:cubicBezTo>
                  <a:cubicBezTo>
                    <a:pt x="321663" y="68439"/>
                    <a:pt x="321734" y="67592"/>
                    <a:pt x="321734" y="66816"/>
                  </a:cubicBezTo>
                  <a:cubicBezTo>
                    <a:pt x="321734" y="66322"/>
                    <a:pt x="321804" y="65899"/>
                    <a:pt x="321804" y="65405"/>
                  </a:cubicBezTo>
                  <a:cubicBezTo>
                    <a:pt x="321804" y="64911"/>
                    <a:pt x="321804" y="64488"/>
                    <a:pt x="321804" y="63994"/>
                  </a:cubicBezTo>
                  <a:lnTo>
                    <a:pt x="322016" y="1058"/>
                  </a:lnTo>
                  <a:cubicBezTo>
                    <a:pt x="322228" y="2117"/>
                    <a:pt x="322157" y="3104"/>
                    <a:pt x="322087" y="4022"/>
                  </a:cubicBezTo>
                  <a:close/>
                </a:path>
              </a:pathLst>
            </a:custGeom>
            <a:solidFill>
              <a:schemeClr val="accent5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5D3B85CD-0FDC-4934-993F-907FE03A7FF1}"/>
                </a:ext>
              </a:extLst>
            </p:cNvPr>
            <p:cNvSpPr/>
            <p:nvPr/>
          </p:nvSpPr>
          <p:spPr>
            <a:xfrm>
              <a:off x="4207506" y="2277915"/>
              <a:ext cx="1096095" cy="696628"/>
            </a:xfrm>
            <a:custGeom>
              <a:avLst/>
              <a:gdLst>
                <a:gd name="connsiteX0" fmla="*/ 274347 w 317499"/>
                <a:gd name="connsiteY0" fmla="*/ 27314 h 183444"/>
                <a:gd name="connsiteX1" fmla="*/ 275123 w 317499"/>
                <a:gd name="connsiteY1" fmla="*/ 159112 h 183444"/>
                <a:gd name="connsiteX2" fmla="*/ 47511 w 317499"/>
                <a:gd name="connsiteY2" fmla="*/ 159112 h 183444"/>
                <a:gd name="connsiteX3" fmla="*/ 46735 w 317499"/>
                <a:gd name="connsiteY3" fmla="*/ 27243 h 183444"/>
                <a:gd name="connsiteX4" fmla="*/ 274347 w 317499"/>
                <a:gd name="connsiteY4" fmla="*/ 27314 h 18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499" h="183444">
                  <a:moveTo>
                    <a:pt x="274347" y="27314"/>
                  </a:moveTo>
                  <a:cubicBezTo>
                    <a:pt x="337424" y="63721"/>
                    <a:pt x="337777" y="122705"/>
                    <a:pt x="275123" y="159112"/>
                  </a:cubicBezTo>
                  <a:cubicBezTo>
                    <a:pt x="212470" y="195518"/>
                    <a:pt x="110588" y="195518"/>
                    <a:pt x="47511" y="159112"/>
                  </a:cubicBezTo>
                  <a:cubicBezTo>
                    <a:pt x="-15566" y="122705"/>
                    <a:pt x="-15848" y="63650"/>
                    <a:pt x="46735" y="27243"/>
                  </a:cubicBezTo>
                  <a:cubicBezTo>
                    <a:pt x="109388" y="-9093"/>
                    <a:pt x="211271" y="-9093"/>
                    <a:pt x="274347" y="27314"/>
                  </a:cubicBezTo>
                  <a:close/>
                </a:path>
              </a:pathLst>
            </a:custGeom>
            <a:solidFill>
              <a:srgbClr val="A09ED1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FC853D88-B7AA-4A8D-89A1-2690EA2B2EA9}"/>
                </a:ext>
              </a:extLst>
            </p:cNvPr>
            <p:cNvSpPr/>
            <p:nvPr/>
          </p:nvSpPr>
          <p:spPr>
            <a:xfrm>
              <a:off x="4766366" y="2442460"/>
              <a:ext cx="1144810" cy="830596"/>
            </a:xfrm>
            <a:custGeom>
              <a:avLst/>
              <a:gdLst>
                <a:gd name="connsiteX0" fmla="*/ 335986 w 331611"/>
                <a:gd name="connsiteY0" fmla="*/ 0 h 218722"/>
                <a:gd name="connsiteX1" fmla="*/ 335915 w 331611"/>
                <a:gd name="connsiteY1" fmla="*/ 25188 h 218722"/>
                <a:gd name="connsiteX2" fmla="*/ 0 w 331611"/>
                <a:gd name="connsiteY2" fmla="*/ 220416 h 218722"/>
                <a:gd name="connsiteX3" fmla="*/ 71 w 331611"/>
                <a:gd name="connsiteY3" fmla="*/ 195227 h 21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11" h="218722">
                  <a:moveTo>
                    <a:pt x="335986" y="0"/>
                  </a:moveTo>
                  <a:lnTo>
                    <a:pt x="335915" y="25188"/>
                  </a:lnTo>
                  <a:lnTo>
                    <a:pt x="0" y="220416"/>
                  </a:lnTo>
                  <a:lnTo>
                    <a:pt x="71" y="19522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D9C11B80-CF6A-431E-983F-41EA72DB7984}"/>
                </a:ext>
              </a:extLst>
            </p:cNvPr>
            <p:cNvSpPr/>
            <p:nvPr/>
          </p:nvSpPr>
          <p:spPr>
            <a:xfrm>
              <a:off x="3599147" y="2442460"/>
              <a:ext cx="1144810" cy="830596"/>
            </a:xfrm>
            <a:custGeom>
              <a:avLst/>
              <a:gdLst>
                <a:gd name="connsiteX0" fmla="*/ 338173 w 331611"/>
                <a:gd name="connsiteY0" fmla="*/ 195227 h 218722"/>
                <a:gd name="connsiteX1" fmla="*/ 338102 w 331611"/>
                <a:gd name="connsiteY1" fmla="*/ 220416 h 218722"/>
                <a:gd name="connsiteX2" fmla="*/ 0 w 331611"/>
                <a:gd name="connsiteY2" fmla="*/ 25188 h 218722"/>
                <a:gd name="connsiteX3" fmla="*/ 71 w 331611"/>
                <a:gd name="connsiteY3" fmla="*/ 0 h 21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11" h="218722">
                  <a:moveTo>
                    <a:pt x="338173" y="195227"/>
                  </a:moveTo>
                  <a:lnTo>
                    <a:pt x="338102" y="220416"/>
                  </a:lnTo>
                  <a:lnTo>
                    <a:pt x="0" y="251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913F9B7E-43A6-42BB-8AC3-92BD553DD9E5}"/>
                </a:ext>
              </a:extLst>
            </p:cNvPr>
            <p:cNvSpPr/>
            <p:nvPr/>
          </p:nvSpPr>
          <p:spPr>
            <a:xfrm>
              <a:off x="3599392" y="1701352"/>
              <a:ext cx="2313979" cy="1473641"/>
            </a:xfrm>
            <a:custGeom>
              <a:avLst/>
              <a:gdLst>
                <a:gd name="connsiteX0" fmla="*/ 674017 w 670277"/>
                <a:gd name="connsiteY0" fmla="*/ 195157 h 388055"/>
                <a:gd name="connsiteX1" fmla="*/ 338102 w 670277"/>
                <a:gd name="connsiteY1" fmla="*/ 390384 h 388055"/>
                <a:gd name="connsiteX2" fmla="*/ 0 w 670277"/>
                <a:gd name="connsiteY2" fmla="*/ 195157 h 388055"/>
                <a:gd name="connsiteX3" fmla="*/ 335915 w 670277"/>
                <a:gd name="connsiteY3" fmla="*/ 0 h 38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0277" h="388055">
                  <a:moveTo>
                    <a:pt x="674017" y="195157"/>
                  </a:moveTo>
                  <a:lnTo>
                    <a:pt x="338102" y="390384"/>
                  </a:lnTo>
                  <a:lnTo>
                    <a:pt x="0" y="195157"/>
                  </a:lnTo>
                  <a:lnTo>
                    <a:pt x="335915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64C2CA1D-1946-460B-97EB-D628CDC83999}"/>
                </a:ext>
              </a:extLst>
            </p:cNvPr>
            <p:cNvSpPr/>
            <p:nvPr/>
          </p:nvSpPr>
          <p:spPr>
            <a:xfrm>
              <a:off x="5284454" y="2746833"/>
              <a:ext cx="146145" cy="803805"/>
            </a:xfrm>
            <a:custGeom>
              <a:avLst/>
              <a:gdLst>
                <a:gd name="connsiteX0" fmla="*/ 48613 w 42333"/>
                <a:gd name="connsiteY0" fmla="*/ 0 h 211666"/>
                <a:gd name="connsiteX1" fmla="*/ 48613 w 42333"/>
                <a:gd name="connsiteY1" fmla="*/ 211808 h 211666"/>
                <a:gd name="connsiteX2" fmla="*/ 24765 w 42333"/>
                <a:gd name="connsiteY2" fmla="*/ 182033 h 211666"/>
                <a:gd name="connsiteX3" fmla="*/ 0 w 42333"/>
                <a:gd name="connsiteY3" fmla="*/ 211808 h 211666"/>
                <a:gd name="connsiteX4" fmla="*/ 0 w 42333"/>
                <a:gd name="connsiteY4" fmla="*/ 26176 h 21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3" h="211666">
                  <a:moveTo>
                    <a:pt x="48613" y="0"/>
                  </a:moveTo>
                  <a:lnTo>
                    <a:pt x="48613" y="211808"/>
                  </a:lnTo>
                  <a:lnTo>
                    <a:pt x="24765" y="182033"/>
                  </a:lnTo>
                  <a:lnTo>
                    <a:pt x="0" y="211808"/>
                  </a:lnTo>
                  <a:lnTo>
                    <a:pt x="0" y="2617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577EAB3-4C60-4879-9FA8-29EFA81ABEBD}"/>
                </a:ext>
              </a:extLst>
            </p:cNvPr>
            <p:cNvSpPr/>
            <p:nvPr/>
          </p:nvSpPr>
          <p:spPr>
            <a:xfrm>
              <a:off x="4651153" y="2307786"/>
              <a:ext cx="779446" cy="535869"/>
            </a:xfrm>
            <a:custGeom>
              <a:avLst/>
              <a:gdLst>
                <a:gd name="connsiteX0" fmla="*/ 232057 w 225777"/>
                <a:gd name="connsiteY0" fmla="*/ 115615 h 141111"/>
                <a:gd name="connsiteX1" fmla="*/ 183444 w 225777"/>
                <a:gd name="connsiteY1" fmla="*/ 141791 h 141111"/>
                <a:gd name="connsiteX2" fmla="*/ 11642 w 225777"/>
                <a:gd name="connsiteY2" fmla="*/ 43225 h 141111"/>
                <a:gd name="connsiteX3" fmla="*/ 0 w 225777"/>
                <a:gd name="connsiteY3" fmla="*/ 23187 h 141111"/>
                <a:gd name="connsiteX4" fmla="*/ 11430 w 225777"/>
                <a:gd name="connsiteY4" fmla="*/ 3220 h 141111"/>
                <a:gd name="connsiteX5" fmla="*/ 34643 w 225777"/>
                <a:gd name="connsiteY5" fmla="*/ 3078 h 141111"/>
                <a:gd name="connsiteX6" fmla="*/ 232057 w 225777"/>
                <a:gd name="connsiteY6" fmla="*/ 115615 h 14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777" h="141111">
                  <a:moveTo>
                    <a:pt x="232057" y="115615"/>
                  </a:moveTo>
                  <a:lnTo>
                    <a:pt x="183444" y="141791"/>
                  </a:lnTo>
                  <a:lnTo>
                    <a:pt x="11642" y="43225"/>
                  </a:lnTo>
                  <a:cubicBezTo>
                    <a:pt x="3880" y="38780"/>
                    <a:pt x="0" y="31018"/>
                    <a:pt x="0" y="23187"/>
                  </a:cubicBezTo>
                  <a:cubicBezTo>
                    <a:pt x="0" y="15496"/>
                    <a:pt x="3810" y="7735"/>
                    <a:pt x="11430" y="3220"/>
                  </a:cubicBezTo>
                  <a:cubicBezTo>
                    <a:pt x="18556" y="-1014"/>
                    <a:pt x="27446" y="-1084"/>
                    <a:pt x="34643" y="3078"/>
                  </a:cubicBezTo>
                  <a:lnTo>
                    <a:pt x="232057" y="115615"/>
                  </a:lnTo>
                  <a:close/>
                </a:path>
              </a:pathLst>
            </a:custGeom>
            <a:solidFill>
              <a:schemeClr val="accent3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4FA6E873-EB69-403B-8C3D-074C7DC97C35}"/>
              </a:ext>
            </a:extLst>
          </p:cNvPr>
          <p:cNvGrpSpPr/>
          <p:nvPr/>
        </p:nvGrpSpPr>
        <p:grpSpPr>
          <a:xfrm>
            <a:off x="1686193" y="3974618"/>
            <a:ext cx="359555" cy="1297435"/>
            <a:chOff x="6921417" y="930241"/>
            <a:chExt cx="1027648" cy="2781167"/>
          </a:xfrm>
        </p:grpSpPr>
        <p:grpSp>
          <p:nvGrpSpPr>
            <p:cNvPr id="5" name="Graphic 3">
              <a:extLst>
                <a:ext uri="{FF2B5EF4-FFF2-40B4-BE49-F238E27FC236}">
                  <a16:creationId xmlns="" xmlns:a16="http://schemas.microsoft.com/office/drawing/2014/main" id="{E57B4A45-0AFC-4E10-9156-D869143E9532}"/>
                </a:ext>
              </a:extLst>
            </p:cNvPr>
            <p:cNvGrpSpPr/>
            <p:nvPr/>
          </p:nvGrpSpPr>
          <p:grpSpPr>
            <a:xfrm>
              <a:off x="6921417" y="930241"/>
              <a:ext cx="539762" cy="2655508"/>
              <a:chOff x="4084533" y="-1"/>
              <a:chExt cx="156350" cy="699278"/>
            </a:xfrm>
            <a:solidFill>
              <a:schemeClr val="accent1"/>
            </a:solidFill>
          </p:grpSpPr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68B254EA-A899-4485-AF5E-C1198BD89307}"/>
                  </a:ext>
                </a:extLst>
              </p:cNvPr>
              <p:cNvSpPr/>
              <p:nvPr/>
            </p:nvSpPr>
            <p:spPr>
              <a:xfrm>
                <a:off x="4204053" y="57221"/>
                <a:ext cx="35278" cy="642056"/>
              </a:xfrm>
              <a:custGeom>
                <a:avLst/>
                <a:gdLst>
                  <a:gd name="connsiteX0" fmla="*/ 1764 w 35277"/>
                  <a:gd name="connsiteY0" fmla="*/ 20532 h 642055"/>
                  <a:gd name="connsiteX1" fmla="*/ 37112 w 35277"/>
                  <a:gd name="connsiteY1" fmla="*/ 0 h 642055"/>
                  <a:gd name="connsiteX2" fmla="*/ 35348 w 35277"/>
                  <a:gd name="connsiteY2" fmla="*/ 623217 h 642055"/>
                  <a:gd name="connsiteX3" fmla="*/ 0 w 35277"/>
                  <a:gd name="connsiteY3" fmla="*/ 643819 h 642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642055">
                    <a:moveTo>
                      <a:pt x="1764" y="20532"/>
                    </a:moveTo>
                    <a:lnTo>
                      <a:pt x="37112" y="0"/>
                    </a:lnTo>
                    <a:lnTo>
                      <a:pt x="35348" y="623217"/>
                    </a:lnTo>
                    <a:lnTo>
                      <a:pt x="0" y="64381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0EF9A876-B57B-4625-AF1D-96A701BFB500}"/>
                  </a:ext>
                </a:extLst>
              </p:cNvPr>
              <p:cNvSpPr/>
              <p:nvPr/>
            </p:nvSpPr>
            <p:spPr>
              <a:xfrm>
                <a:off x="4094693" y="-1"/>
                <a:ext cx="141111" cy="77611"/>
              </a:xfrm>
              <a:custGeom>
                <a:avLst/>
                <a:gdLst>
                  <a:gd name="connsiteX0" fmla="*/ 146473 w 141111"/>
                  <a:gd name="connsiteY0" fmla="*/ 57222 h 77611"/>
                  <a:gd name="connsiteX1" fmla="*/ 111125 w 141111"/>
                  <a:gd name="connsiteY1" fmla="*/ 77754 h 77611"/>
                  <a:gd name="connsiteX2" fmla="*/ 25894 w 141111"/>
                  <a:gd name="connsiteY2" fmla="*/ 28506 h 77611"/>
                  <a:gd name="connsiteX3" fmla="*/ 24906 w 141111"/>
                  <a:gd name="connsiteY3" fmla="*/ 27941 h 77611"/>
                  <a:gd name="connsiteX4" fmla="*/ 24130 w 141111"/>
                  <a:gd name="connsiteY4" fmla="*/ 27518 h 77611"/>
                  <a:gd name="connsiteX5" fmla="*/ 16298 w 141111"/>
                  <a:gd name="connsiteY5" fmla="*/ 23003 h 77611"/>
                  <a:gd name="connsiteX6" fmla="*/ 11007 w 141111"/>
                  <a:gd name="connsiteY6" fmla="*/ 20604 h 77611"/>
                  <a:gd name="connsiteX7" fmla="*/ 0 w 141111"/>
                  <a:gd name="connsiteY7" fmla="*/ 20604 h 77611"/>
                  <a:gd name="connsiteX8" fmla="*/ 34219 w 141111"/>
                  <a:gd name="connsiteY8" fmla="*/ 566 h 77611"/>
                  <a:gd name="connsiteX9" fmla="*/ 53269 w 141111"/>
                  <a:gd name="connsiteY9" fmla="*/ 4446 h 77611"/>
                  <a:gd name="connsiteX10" fmla="*/ 54187 w 141111"/>
                  <a:gd name="connsiteY10" fmla="*/ 4729 h 77611"/>
                  <a:gd name="connsiteX11" fmla="*/ 54398 w 141111"/>
                  <a:gd name="connsiteY11" fmla="*/ 4799 h 77611"/>
                  <a:gd name="connsiteX12" fmla="*/ 54681 w 141111"/>
                  <a:gd name="connsiteY12" fmla="*/ 4870 h 77611"/>
                  <a:gd name="connsiteX13" fmla="*/ 56092 w 141111"/>
                  <a:gd name="connsiteY13" fmla="*/ 5364 h 77611"/>
                  <a:gd name="connsiteX14" fmla="*/ 57432 w 141111"/>
                  <a:gd name="connsiteY14" fmla="*/ 5999 h 77611"/>
                  <a:gd name="connsiteX15" fmla="*/ 57714 w 141111"/>
                  <a:gd name="connsiteY15" fmla="*/ 6069 h 77611"/>
                  <a:gd name="connsiteX16" fmla="*/ 57997 w 141111"/>
                  <a:gd name="connsiteY16" fmla="*/ 6140 h 77611"/>
                  <a:gd name="connsiteX17" fmla="*/ 58914 w 141111"/>
                  <a:gd name="connsiteY17" fmla="*/ 6563 h 77611"/>
                  <a:gd name="connsiteX18" fmla="*/ 60325 w 141111"/>
                  <a:gd name="connsiteY18" fmla="*/ 7269 h 77611"/>
                  <a:gd name="connsiteX19" fmla="*/ 61383 w 141111"/>
                  <a:gd name="connsiteY19" fmla="*/ 7904 h 77611"/>
                  <a:gd name="connsiteX20" fmla="*/ 146473 w 141111"/>
                  <a:gd name="connsiteY20" fmla="*/ 57222 h 7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1111" h="77611">
                    <a:moveTo>
                      <a:pt x="146473" y="57222"/>
                    </a:moveTo>
                    <a:lnTo>
                      <a:pt x="111125" y="77754"/>
                    </a:lnTo>
                    <a:lnTo>
                      <a:pt x="25894" y="28506"/>
                    </a:lnTo>
                    <a:cubicBezTo>
                      <a:pt x="25541" y="28294"/>
                      <a:pt x="25259" y="28083"/>
                      <a:pt x="24906" y="27941"/>
                    </a:cubicBezTo>
                    <a:lnTo>
                      <a:pt x="24130" y="27518"/>
                    </a:lnTo>
                    <a:lnTo>
                      <a:pt x="16298" y="23003"/>
                    </a:lnTo>
                    <a:cubicBezTo>
                      <a:pt x="14464" y="21944"/>
                      <a:pt x="12771" y="21168"/>
                      <a:pt x="11007" y="20604"/>
                    </a:cubicBezTo>
                    <a:cubicBezTo>
                      <a:pt x="6773" y="19263"/>
                      <a:pt x="3034" y="19334"/>
                      <a:pt x="0" y="20604"/>
                    </a:cubicBezTo>
                    <a:lnTo>
                      <a:pt x="34219" y="566"/>
                    </a:lnTo>
                    <a:cubicBezTo>
                      <a:pt x="34219" y="566"/>
                      <a:pt x="39299" y="-2186"/>
                      <a:pt x="53269" y="4446"/>
                    </a:cubicBezTo>
                    <a:cubicBezTo>
                      <a:pt x="53552" y="4517"/>
                      <a:pt x="53904" y="4658"/>
                      <a:pt x="54187" y="4729"/>
                    </a:cubicBezTo>
                    <a:cubicBezTo>
                      <a:pt x="54257" y="4729"/>
                      <a:pt x="54328" y="4799"/>
                      <a:pt x="54398" y="4799"/>
                    </a:cubicBezTo>
                    <a:cubicBezTo>
                      <a:pt x="54469" y="4870"/>
                      <a:pt x="54610" y="4870"/>
                      <a:pt x="54681" y="4870"/>
                    </a:cubicBezTo>
                    <a:cubicBezTo>
                      <a:pt x="55104" y="5011"/>
                      <a:pt x="55598" y="5223"/>
                      <a:pt x="56092" y="5364"/>
                    </a:cubicBezTo>
                    <a:cubicBezTo>
                      <a:pt x="56515" y="5575"/>
                      <a:pt x="57009" y="5787"/>
                      <a:pt x="57432" y="5999"/>
                    </a:cubicBezTo>
                    <a:cubicBezTo>
                      <a:pt x="57503" y="6069"/>
                      <a:pt x="57644" y="6069"/>
                      <a:pt x="57714" y="6069"/>
                    </a:cubicBezTo>
                    <a:cubicBezTo>
                      <a:pt x="57785" y="6140"/>
                      <a:pt x="57856" y="6140"/>
                      <a:pt x="57997" y="6140"/>
                    </a:cubicBezTo>
                    <a:cubicBezTo>
                      <a:pt x="58279" y="6281"/>
                      <a:pt x="58632" y="6422"/>
                      <a:pt x="58914" y="6563"/>
                    </a:cubicBezTo>
                    <a:cubicBezTo>
                      <a:pt x="59337" y="6775"/>
                      <a:pt x="59831" y="6986"/>
                      <a:pt x="60325" y="7269"/>
                    </a:cubicBezTo>
                    <a:cubicBezTo>
                      <a:pt x="60678" y="7480"/>
                      <a:pt x="61031" y="7692"/>
                      <a:pt x="61383" y="7904"/>
                    </a:cubicBezTo>
                    <a:lnTo>
                      <a:pt x="146473" y="57222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8DF542D8-9CEF-4074-A501-53404218DF77}"/>
                  </a:ext>
                </a:extLst>
              </p:cNvPr>
              <p:cNvSpPr/>
              <p:nvPr/>
            </p:nvSpPr>
            <p:spPr>
              <a:xfrm>
                <a:off x="4096032" y="20532"/>
                <a:ext cx="21167" cy="7056"/>
              </a:xfrm>
              <a:custGeom>
                <a:avLst/>
                <a:gdLst>
                  <a:gd name="connsiteX0" fmla="*/ 22719 w 21166"/>
                  <a:gd name="connsiteY0" fmla="*/ 6985 h 0"/>
                  <a:gd name="connsiteX1" fmla="*/ 20884 w 21166"/>
                  <a:gd name="connsiteY1" fmla="*/ 6138 h 0"/>
                  <a:gd name="connsiteX2" fmla="*/ 19262 w 21166"/>
                  <a:gd name="connsiteY2" fmla="*/ 5433 h 0"/>
                  <a:gd name="connsiteX3" fmla="*/ 17639 w 21166"/>
                  <a:gd name="connsiteY3" fmla="*/ 4798 h 0"/>
                  <a:gd name="connsiteX4" fmla="*/ 17427 w 21166"/>
                  <a:gd name="connsiteY4" fmla="*/ 4727 h 0"/>
                  <a:gd name="connsiteX5" fmla="*/ 15875 w 21166"/>
                  <a:gd name="connsiteY5" fmla="*/ 4233 h 0"/>
                  <a:gd name="connsiteX6" fmla="*/ 14393 w 21166"/>
                  <a:gd name="connsiteY6" fmla="*/ 3881 h 0"/>
                  <a:gd name="connsiteX7" fmla="*/ 14111 w 21166"/>
                  <a:gd name="connsiteY7" fmla="*/ 3810 h 0"/>
                  <a:gd name="connsiteX8" fmla="*/ 12630 w 21166"/>
                  <a:gd name="connsiteY8" fmla="*/ 3528 h 0"/>
                  <a:gd name="connsiteX9" fmla="*/ 11218 w 21166"/>
                  <a:gd name="connsiteY9" fmla="*/ 3387 h 0"/>
                  <a:gd name="connsiteX10" fmla="*/ 10866 w 21166"/>
                  <a:gd name="connsiteY10" fmla="*/ 3316 h 0"/>
                  <a:gd name="connsiteX11" fmla="*/ 8255 w 21166"/>
                  <a:gd name="connsiteY11" fmla="*/ 3246 h 0"/>
                  <a:gd name="connsiteX12" fmla="*/ 7620 w 21166"/>
                  <a:gd name="connsiteY12" fmla="*/ 3316 h 0"/>
                  <a:gd name="connsiteX13" fmla="*/ 5221 w 21166"/>
                  <a:gd name="connsiteY13" fmla="*/ 3598 h 0"/>
                  <a:gd name="connsiteX14" fmla="*/ 5151 w 21166"/>
                  <a:gd name="connsiteY14" fmla="*/ 3598 h 0"/>
                  <a:gd name="connsiteX15" fmla="*/ 2681 w 21166"/>
                  <a:gd name="connsiteY15" fmla="*/ 4304 h 0"/>
                  <a:gd name="connsiteX16" fmla="*/ 0 w 21166"/>
                  <a:gd name="connsiteY16" fmla="*/ 5574 h 0"/>
                  <a:gd name="connsiteX17" fmla="*/ 9525 w 21166"/>
                  <a:gd name="connsiteY17" fmla="*/ 0 h 0"/>
                  <a:gd name="connsiteX18" fmla="*/ 14817 w 21166"/>
                  <a:gd name="connsiteY18" fmla="*/ 2399 h 0"/>
                  <a:gd name="connsiteX19" fmla="*/ 22719 w 21166"/>
                  <a:gd name="connsiteY19" fmla="*/ 698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166">
                    <a:moveTo>
                      <a:pt x="22719" y="6985"/>
                    </a:moveTo>
                    <a:cubicBezTo>
                      <a:pt x="22084" y="6703"/>
                      <a:pt x="21519" y="6350"/>
                      <a:pt x="20884" y="6138"/>
                    </a:cubicBezTo>
                    <a:cubicBezTo>
                      <a:pt x="20320" y="5856"/>
                      <a:pt x="19756" y="5644"/>
                      <a:pt x="19262" y="5433"/>
                    </a:cubicBezTo>
                    <a:cubicBezTo>
                      <a:pt x="18697" y="5151"/>
                      <a:pt x="18133" y="5009"/>
                      <a:pt x="17639" y="4798"/>
                    </a:cubicBezTo>
                    <a:cubicBezTo>
                      <a:pt x="17568" y="4727"/>
                      <a:pt x="17498" y="4727"/>
                      <a:pt x="17427" y="4727"/>
                    </a:cubicBezTo>
                    <a:cubicBezTo>
                      <a:pt x="16933" y="4516"/>
                      <a:pt x="16369" y="4374"/>
                      <a:pt x="15875" y="4233"/>
                    </a:cubicBezTo>
                    <a:cubicBezTo>
                      <a:pt x="15381" y="4163"/>
                      <a:pt x="14887" y="3951"/>
                      <a:pt x="14393" y="3881"/>
                    </a:cubicBezTo>
                    <a:cubicBezTo>
                      <a:pt x="14323" y="3810"/>
                      <a:pt x="14252" y="3810"/>
                      <a:pt x="14111" y="3810"/>
                    </a:cubicBezTo>
                    <a:cubicBezTo>
                      <a:pt x="13617" y="3739"/>
                      <a:pt x="13123" y="3598"/>
                      <a:pt x="12630" y="3528"/>
                    </a:cubicBezTo>
                    <a:cubicBezTo>
                      <a:pt x="12136" y="3457"/>
                      <a:pt x="11642" y="3457"/>
                      <a:pt x="11218" y="3387"/>
                    </a:cubicBezTo>
                    <a:cubicBezTo>
                      <a:pt x="11148" y="3316"/>
                      <a:pt x="10936" y="3316"/>
                      <a:pt x="10866" y="3316"/>
                    </a:cubicBezTo>
                    <a:cubicBezTo>
                      <a:pt x="10019" y="3246"/>
                      <a:pt x="9102" y="3246"/>
                      <a:pt x="8255" y="3246"/>
                    </a:cubicBezTo>
                    <a:cubicBezTo>
                      <a:pt x="8043" y="3246"/>
                      <a:pt x="7832" y="3316"/>
                      <a:pt x="7620" y="3316"/>
                    </a:cubicBezTo>
                    <a:cubicBezTo>
                      <a:pt x="6773" y="3387"/>
                      <a:pt x="5927" y="3457"/>
                      <a:pt x="5221" y="3598"/>
                    </a:cubicBezTo>
                    <a:cubicBezTo>
                      <a:pt x="5221" y="3598"/>
                      <a:pt x="5151" y="3598"/>
                      <a:pt x="5151" y="3598"/>
                    </a:cubicBezTo>
                    <a:cubicBezTo>
                      <a:pt x="4304" y="3739"/>
                      <a:pt x="3457" y="4022"/>
                      <a:pt x="2681" y="4304"/>
                    </a:cubicBezTo>
                    <a:cubicBezTo>
                      <a:pt x="1693" y="4586"/>
                      <a:pt x="847" y="5080"/>
                      <a:pt x="0" y="5574"/>
                    </a:cubicBezTo>
                    <a:lnTo>
                      <a:pt x="9525" y="0"/>
                    </a:lnTo>
                    <a:cubicBezTo>
                      <a:pt x="11218" y="564"/>
                      <a:pt x="12982" y="1341"/>
                      <a:pt x="14817" y="2399"/>
                    </a:cubicBezTo>
                    <a:lnTo>
                      <a:pt x="22719" y="6985"/>
                    </a:lnTo>
                    <a:close/>
                  </a:path>
                </a:pathLst>
              </a:custGeom>
              <a:solidFill>
                <a:srgbClr val="FED16B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36D9FE09-4DF7-46A0-8C3D-9BBF18A8D630}"/>
                  </a:ext>
                </a:extLst>
              </p:cNvPr>
              <p:cNvSpPr/>
              <p:nvPr/>
            </p:nvSpPr>
            <p:spPr>
              <a:xfrm>
                <a:off x="4084602" y="23752"/>
                <a:ext cx="119944" cy="670278"/>
              </a:xfrm>
              <a:custGeom>
                <a:avLst/>
                <a:gdLst>
                  <a:gd name="connsiteX0" fmla="*/ 121214 w 119944"/>
                  <a:gd name="connsiteY0" fmla="*/ 54000 h 670277"/>
                  <a:gd name="connsiteX1" fmla="*/ 121073 w 119944"/>
                  <a:gd name="connsiteY1" fmla="*/ 104589 h 670277"/>
                  <a:gd name="connsiteX2" fmla="*/ 121003 w 119944"/>
                  <a:gd name="connsiteY2" fmla="*/ 116795 h 670277"/>
                  <a:gd name="connsiteX3" fmla="*/ 120932 w 119944"/>
                  <a:gd name="connsiteY3" fmla="*/ 141630 h 670277"/>
                  <a:gd name="connsiteX4" fmla="*/ 120862 w 119944"/>
                  <a:gd name="connsiteY4" fmla="*/ 155600 h 670277"/>
                  <a:gd name="connsiteX5" fmla="*/ 120862 w 119944"/>
                  <a:gd name="connsiteY5" fmla="*/ 167807 h 670277"/>
                  <a:gd name="connsiteX6" fmla="*/ 120721 w 119944"/>
                  <a:gd name="connsiteY6" fmla="*/ 206542 h 670277"/>
                  <a:gd name="connsiteX7" fmla="*/ 120721 w 119944"/>
                  <a:gd name="connsiteY7" fmla="*/ 218818 h 670277"/>
                  <a:gd name="connsiteX8" fmla="*/ 120650 w 119944"/>
                  <a:gd name="connsiteY8" fmla="*/ 257553 h 670277"/>
                  <a:gd name="connsiteX9" fmla="*/ 120579 w 119944"/>
                  <a:gd name="connsiteY9" fmla="*/ 269759 h 670277"/>
                  <a:gd name="connsiteX10" fmla="*/ 120509 w 119944"/>
                  <a:gd name="connsiteY10" fmla="*/ 308494 h 670277"/>
                  <a:gd name="connsiteX11" fmla="*/ 120438 w 119944"/>
                  <a:gd name="connsiteY11" fmla="*/ 320771 h 670277"/>
                  <a:gd name="connsiteX12" fmla="*/ 120368 w 119944"/>
                  <a:gd name="connsiteY12" fmla="*/ 359506 h 670277"/>
                  <a:gd name="connsiteX13" fmla="*/ 120297 w 119944"/>
                  <a:gd name="connsiteY13" fmla="*/ 371712 h 670277"/>
                  <a:gd name="connsiteX14" fmla="*/ 120227 w 119944"/>
                  <a:gd name="connsiteY14" fmla="*/ 410447 h 670277"/>
                  <a:gd name="connsiteX15" fmla="*/ 120156 w 119944"/>
                  <a:gd name="connsiteY15" fmla="*/ 422724 h 670277"/>
                  <a:gd name="connsiteX16" fmla="*/ 120086 w 119944"/>
                  <a:gd name="connsiteY16" fmla="*/ 461388 h 670277"/>
                  <a:gd name="connsiteX17" fmla="*/ 120015 w 119944"/>
                  <a:gd name="connsiteY17" fmla="*/ 473665 h 670277"/>
                  <a:gd name="connsiteX18" fmla="*/ 119944 w 119944"/>
                  <a:gd name="connsiteY18" fmla="*/ 500405 h 670277"/>
                  <a:gd name="connsiteX19" fmla="*/ 119874 w 119944"/>
                  <a:gd name="connsiteY19" fmla="*/ 512400 h 670277"/>
                  <a:gd name="connsiteX20" fmla="*/ 119874 w 119944"/>
                  <a:gd name="connsiteY20" fmla="*/ 524677 h 670277"/>
                  <a:gd name="connsiteX21" fmla="*/ 119733 w 119944"/>
                  <a:gd name="connsiteY21" fmla="*/ 563412 h 670277"/>
                  <a:gd name="connsiteX22" fmla="*/ 119733 w 119944"/>
                  <a:gd name="connsiteY22" fmla="*/ 575688 h 670277"/>
                  <a:gd name="connsiteX23" fmla="*/ 119662 w 119944"/>
                  <a:gd name="connsiteY23" fmla="*/ 614423 h 670277"/>
                  <a:gd name="connsiteX24" fmla="*/ 119592 w 119944"/>
                  <a:gd name="connsiteY24" fmla="*/ 626629 h 670277"/>
                  <a:gd name="connsiteX25" fmla="*/ 119451 w 119944"/>
                  <a:gd name="connsiteY25" fmla="*/ 677218 h 670277"/>
                  <a:gd name="connsiteX26" fmla="*/ 33514 w 119944"/>
                  <a:gd name="connsiteY26" fmla="*/ 627547 h 670277"/>
                  <a:gd name="connsiteX27" fmla="*/ 71 w 119944"/>
                  <a:gd name="connsiteY27" fmla="*/ 569409 h 670277"/>
                  <a:gd name="connsiteX28" fmla="*/ 0 w 119944"/>
                  <a:gd name="connsiteY28" fmla="*/ 568703 h 670277"/>
                  <a:gd name="connsiteX29" fmla="*/ 1552 w 119944"/>
                  <a:gd name="connsiteY29" fmla="*/ 24297 h 670277"/>
                  <a:gd name="connsiteX30" fmla="*/ 1552 w 119944"/>
                  <a:gd name="connsiteY30" fmla="*/ 23803 h 670277"/>
                  <a:gd name="connsiteX31" fmla="*/ 11501 w 119944"/>
                  <a:gd name="connsiteY31" fmla="*/ 2354 h 670277"/>
                  <a:gd name="connsiteX32" fmla="*/ 14182 w 119944"/>
                  <a:gd name="connsiteY32" fmla="*/ 1084 h 670277"/>
                  <a:gd name="connsiteX33" fmla="*/ 16228 w 119944"/>
                  <a:gd name="connsiteY33" fmla="*/ 449 h 670277"/>
                  <a:gd name="connsiteX34" fmla="*/ 16581 w 119944"/>
                  <a:gd name="connsiteY34" fmla="*/ 378 h 670277"/>
                  <a:gd name="connsiteX35" fmla="*/ 19050 w 119944"/>
                  <a:gd name="connsiteY35" fmla="*/ 96 h 670277"/>
                  <a:gd name="connsiteX36" fmla="*/ 19191 w 119944"/>
                  <a:gd name="connsiteY36" fmla="*/ 96 h 670277"/>
                  <a:gd name="connsiteX37" fmla="*/ 19685 w 119944"/>
                  <a:gd name="connsiteY37" fmla="*/ 25 h 670277"/>
                  <a:gd name="connsiteX38" fmla="*/ 24059 w 119944"/>
                  <a:gd name="connsiteY38" fmla="*/ 308 h 670277"/>
                  <a:gd name="connsiteX39" fmla="*/ 25541 w 119944"/>
                  <a:gd name="connsiteY39" fmla="*/ 590 h 670277"/>
                  <a:gd name="connsiteX40" fmla="*/ 27305 w 119944"/>
                  <a:gd name="connsiteY40" fmla="*/ 1013 h 670277"/>
                  <a:gd name="connsiteX41" fmla="*/ 28857 w 119944"/>
                  <a:gd name="connsiteY41" fmla="*/ 1507 h 670277"/>
                  <a:gd name="connsiteX42" fmla="*/ 29069 w 119944"/>
                  <a:gd name="connsiteY42" fmla="*/ 1578 h 670277"/>
                  <a:gd name="connsiteX43" fmla="*/ 30692 w 119944"/>
                  <a:gd name="connsiteY43" fmla="*/ 2213 h 670277"/>
                  <a:gd name="connsiteX44" fmla="*/ 32314 w 119944"/>
                  <a:gd name="connsiteY44" fmla="*/ 2918 h 670277"/>
                  <a:gd name="connsiteX45" fmla="*/ 34149 w 119944"/>
                  <a:gd name="connsiteY45" fmla="*/ 3765 h 670277"/>
                  <a:gd name="connsiteX46" fmla="*/ 34925 w 119944"/>
                  <a:gd name="connsiteY46" fmla="*/ 4188 h 670277"/>
                  <a:gd name="connsiteX47" fmla="*/ 35913 w 119944"/>
                  <a:gd name="connsiteY47" fmla="*/ 4753 h 670277"/>
                  <a:gd name="connsiteX48" fmla="*/ 121214 w 119944"/>
                  <a:gd name="connsiteY48" fmla="*/ 54000 h 67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9944" h="670277">
                    <a:moveTo>
                      <a:pt x="121214" y="54000"/>
                    </a:moveTo>
                    <a:lnTo>
                      <a:pt x="121073" y="104589"/>
                    </a:lnTo>
                    <a:lnTo>
                      <a:pt x="121003" y="116795"/>
                    </a:lnTo>
                    <a:lnTo>
                      <a:pt x="120932" y="141630"/>
                    </a:lnTo>
                    <a:lnTo>
                      <a:pt x="120862" y="155600"/>
                    </a:lnTo>
                    <a:lnTo>
                      <a:pt x="120862" y="167807"/>
                    </a:lnTo>
                    <a:lnTo>
                      <a:pt x="120721" y="206542"/>
                    </a:lnTo>
                    <a:lnTo>
                      <a:pt x="120721" y="218818"/>
                    </a:lnTo>
                    <a:lnTo>
                      <a:pt x="120650" y="257553"/>
                    </a:lnTo>
                    <a:lnTo>
                      <a:pt x="120579" y="269759"/>
                    </a:lnTo>
                    <a:lnTo>
                      <a:pt x="120509" y="308494"/>
                    </a:lnTo>
                    <a:lnTo>
                      <a:pt x="120438" y="320771"/>
                    </a:lnTo>
                    <a:lnTo>
                      <a:pt x="120368" y="359506"/>
                    </a:lnTo>
                    <a:lnTo>
                      <a:pt x="120297" y="371712"/>
                    </a:lnTo>
                    <a:lnTo>
                      <a:pt x="120227" y="410447"/>
                    </a:lnTo>
                    <a:lnTo>
                      <a:pt x="120156" y="422724"/>
                    </a:lnTo>
                    <a:lnTo>
                      <a:pt x="120086" y="461388"/>
                    </a:lnTo>
                    <a:lnTo>
                      <a:pt x="120015" y="473665"/>
                    </a:lnTo>
                    <a:lnTo>
                      <a:pt x="119944" y="500405"/>
                    </a:lnTo>
                    <a:lnTo>
                      <a:pt x="119874" y="512400"/>
                    </a:lnTo>
                    <a:lnTo>
                      <a:pt x="119874" y="524677"/>
                    </a:lnTo>
                    <a:lnTo>
                      <a:pt x="119733" y="563412"/>
                    </a:lnTo>
                    <a:lnTo>
                      <a:pt x="119733" y="575688"/>
                    </a:lnTo>
                    <a:lnTo>
                      <a:pt x="119662" y="614423"/>
                    </a:lnTo>
                    <a:lnTo>
                      <a:pt x="119592" y="626629"/>
                    </a:lnTo>
                    <a:lnTo>
                      <a:pt x="119451" y="677218"/>
                    </a:lnTo>
                    <a:lnTo>
                      <a:pt x="33514" y="627547"/>
                    </a:lnTo>
                    <a:cubicBezTo>
                      <a:pt x="15099" y="616540"/>
                      <a:pt x="282" y="590858"/>
                      <a:pt x="71" y="569409"/>
                    </a:cubicBezTo>
                    <a:cubicBezTo>
                      <a:pt x="0" y="569127"/>
                      <a:pt x="0" y="568985"/>
                      <a:pt x="0" y="568703"/>
                    </a:cubicBezTo>
                    <a:lnTo>
                      <a:pt x="1552" y="24297"/>
                    </a:lnTo>
                    <a:lnTo>
                      <a:pt x="1552" y="23803"/>
                    </a:lnTo>
                    <a:cubicBezTo>
                      <a:pt x="1693" y="13290"/>
                      <a:pt x="5503" y="5882"/>
                      <a:pt x="11501" y="2354"/>
                    </a:cubicBezTo>
                    <a:cubicBezTo>
                      <a:pt x="12347" y="1860"/>
                      <a:pt x="13194" y="1366"/>
                      <a:pt x="14182" y="1084"/>
                    </a:cubicBezTo>
                    <a:cubicBezTo>
                      <a:pt x="14817" y="802"/>
                      <a:pt x="15522" y="660"/>
                      <a:pt x="16228" y="449"/>
                    </a:cubicBezTo>
                    <a:cubicBezTo>
                      <a:pt x="16369" y="449"/>
                      <a:pt x="16510" y="378"/>
                      <a:pt x="16581" y="378"/>
                    </a:cubicBezTo>
                    <a:cubicBezTo>
                      <a:pt x="17357" y="237"/>
                      <a:pt x="18203" y="96"/>
                      <a:pt x="19050" y="96"/>
                    </a:cubicBezTo>
                    <a:cubicBezTo>
                      <a:pt x="19121" y="96"/>
                      <a:pt x="19121" y="96"/>
                      <a:pt x="19191" y="96"/>
                    </a:cubicBezTo>
                    <a:cubicBezTo>
                      <a:pt x="19332" y="25"/>
                      <a:pt x="19544" y="25"/>
                      <a:pt x="19685" y="25"/>
                    </a:cubicBezTo>
                    <a:cubicBezTo>
                      <a:pt x="21096" y="-45"/>
                      <a:pt x="22578" y="25"/>
                      <a:pt x="24059" y="308"/>
                    </a:cubicBezTo>
                    <a:cubicBezTo>
                      <a:pt x="24553" y="378"/>
                      <a:pt x="25047" y="449"/>
                      <a:pt x="25541" y="590"/>
                    </a:cubicBezTo>
                    <a:cubicBezTo>
                      <a:pt x="26106" y="660"/>
                      <a:pt x="26670" y="872"/>
                      <a:pt x="27305" y="1013"/>
                    </a:cubicBezTo>
                    <a:cubicBezTo>
                      <a:pt x="27799" y="1154"/>
                      <a:pt x="28363" y="1295"/>
                      <a:pt x="28857" y="1507"/>
                    </a:cubicBezTo>
                    <a:cubicBezTo>
                      <a:pt x="28928" y="1437"/>
                      <a:pt x="28928" y="1507"/>
                      <a:pt x="29069" y="1578"/>
                    </a:cubicBezTo>
                    <a:cubicBezTo>
                      <a:pt x="29563" y="1719"/>
                      <a:pt x="30127" y="1930"/>
                      <a:pt x="30692" y="2213"/>
                    </a:cubicBezTo>
                    <a:cubicBezTo>
                      <a:pt x="31256" y="2424"/>
                      <a:pt x="31821" y="2636"/>
                      <a:pt x="32314" y="2918"/>
                    </a:cubicBezTo>
                    <a:cubicBezTo>
                      <a:pt x="32949" y="3200"/>
                      <a:pt x="33514" y="3483"/>
                      <a:pt x="34149" y="3765"/>
                    </a:cubicBezTo>
                    <a:lnTo>
                      <a:pt x="34925" y="4188"/>
                    </a:lnTo>
                    <a:cubicBezTo>
                      <a:pt x="35278" y="4329"/>
                      <a:pt x="35560" y="4541"/>
                      <a:pt x="35913" y="4753"/>
                    </a:cubicBezTo>
                    <a:lnTo>
                      <a:pt x="121214" y="54000"/>
                    </a:lnTo>
                    <a:close/>
                  </a:path>
                </a:pathLst>
              </a:custGeom>
              <a:solidFill>
                <a:srgbClr val="FFFFFF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EA583EF5-3846-4D0F-8E18-50A6316D9172}"/>
                  </a:ext>
                </a:extLst>
              </p:cNvPr>
              <p:cNvSpPr/>
              <p:nvPr/>
            </p:nvSpPr>
            <p:spPr>
              <a:xfrm>
                <a:off x="4084533" y="19553"/>
                <a:ext cx="119944" cy="677333"/>
              </a:xfrm>
              <a:custGeom>
                <a:avLst/>
                <a:gdLst>
                  <a:gd name="connsiteX0" fmla="*/ 95250 w 119944"/>
                  <a:gd name="connsiteY0" fmla="*/ 93830 h 677333"/>
                  <a:gd name="connsiteX1" fmla="*/ 110420 w 119944"/>
                  <a:gd name="connsiteY1" fmla="*/ 102579 h 677333"/>
                  <a:gd name="connsiteX2" fmla="*/ 121074 w 119944"/>
                  <a:gd name="connsiteY2" fmla="*/ 108717 h 677333"/>
                  <a:gd name="connsiteX3" fmla="*/ 121215 w 119944"/>
                  <a:gd name="connsiteY3" fmla="*/ 58129 h 677333"/>
                  <a:gd name="connsiteX4" fmla="*/ 34925 w 119944"/>
                  <a:gd name="connsiteY4" fmla="*/ 8317 h 677333"/>
                  <a:gd name="connsiteX5" fmla="*/ 34149 w 119944"/>
                  <a:gd name="connsiteY5" fmla="*/ 7894 h 677333"/>
                  <a:gd name="connsiteX6" fmla="*/ 26318 w 119944"/>
                  <a:gd name="connsiteY6" fmla="*/ 3378 h 677333"/>
                  <a:gd name="connsiteX7" fmla="*/ 21026 w 119944"/>
                  <a:gd name="connsiteY7" fmla="*/ 979 h 677333"/>
                  <a:gd name="connsiteX8" fmla="*/ 10019 w 119944"/>
                  <a:gd name="connsiteY8" fmla="*/ 979 h 677333"/>
                  <a:gd name="connsiteX9" fmla="*/ 1623 w 119944"/>
                  <a:gd name="connsiteY9" fmla="*/ 17489 h 677333"/>
                  <a:gd name="connsiteX10" fmla="*/ 1553 w 119944"/>
                  <a:gd name="connsiteY10" fmla="*/ 28002 h 677333"/>
                  <a:gd name="connsiteX11" fmla="*/ 1553 w 119944"/>
                  <a:gd name="connsiteY11" fmla="*/ 28566 h 677333"/>
                  <a:gd name="connsiteX12" fmla="*/ 71 w 119944"/>
                  <a:gd name="connsiteY12" fmla="*/ 573679 h 677333"/>
                  <a:gd name="connsiteX13" fmla="*/ 0 w 119944"/>
                  <a:gd name="connsiteY13" fmla="*/ 583980 h 677333"/>
                  <a:gd name="connsiteX14" fmla="*/ 24554 w 119944"/>
                  <a:gd name="connsiteY14" fmla="*/ 626595 h 677333"/>
                  <a:gd name="connsiteX15" fmla="*/ 33514 w 119944"/>
                  <a:gd name="connsiteY15" fmla="*/ 631746 h 677333"/>
                  <a:gd name="connsiteX16" fmla="*/ 119451 w 119944"/>
                  <a:gd name="connsiteY16" fmla="*/ 681417 h 677333"/>
                  <a:gd name="connsiteX17" fmla="*/ 119592 w 119944"/>
                  <a:gd name="connsiteY17" fmla="*/ 630829 h 677333"/>
                  <a:gd name="connsiteX18" fmla="*/ 108938 w 119944"/>
                  <a:gd name="connsiteY18" fmla="*/ 624690 h 677333"/>
                  <a:gd name="connsiteX19" fmla="*/ 93769 w 119944"/>
                  <a:gd name="connsiteY19" fmla="*/ 615941 h 677333"/>
                  <a:gd name="connsiteX20" fmla="*/ 86925 w 119944"/>
                  <a:gd name="connsiteY20" fmla="*/ 605781 h 677333"/>
                  <a:gd name="connsiteX21" fmla="*/ 93769 w 119944"/>
                  <a:gd name="connsiteY21" fmla="*/ 603594 h 677333"/>
                  <a:gd name="connsiteX22" fmla="*/ 108938 w 119944"/>
                  <a:gd name="connsiteY22" fmla="*/ 612343 h 677333"/>
                  <a:gd name="connsiteX23" fmla="*/ 119592 w 119944"/>
                  <a:gd name="connsiteY23" fmla="*/ 618481 h 677333"/>
                  <a:gd name="connsiteX24" fmla="*/ 119662 w 119944"/>
                  <a:gd name="connsiteY24" fmla="*/ 579746 h 677333"/>
                  <a:gd name="connsiteX25" fmla="*/ 109009 w 119944"/>
                  <a:gd name="connsiteY25" fmla="*/ 573608 h 677333"/>
                  <a:gd name="connsiteX26" fmla="*/ 93839 w 119944"/>
                  <a:gd name="connsiteY26" fmla="*/ 564859 h 677333"/>
                  <a:gd name="connsiteX27" fmla="*/ 86995 w 119944"/>
                  <a:gd name="connsiteY27" fmla="*/ 554699 h 677333"/>
                  <a:gd name="connsiteX28" fmla="*/ 93839 w 119944"/>
                  <a:gd name="connsiteY28" fmla="*/ 552512 h 677333"/>
                  <a:gd name="connsiteX29" fmla="*/ 109009 w 119944"/>
                  <a:gd name="connsiteY29" fmla="*/ 561261 h 677333"/>
                  <a:gd name="connsiteX30" fmla="*/ 119662 w 119944"/>
                  <a:gd name="connsiteY30" fmla="*/ 567399 h 677333"/>
                  <a:gd name="connsiteX31" fmla="*/ 119804 w 119944"/>
                  <a:gd name="connsiteY31" fmla="*/ 528664 h 677333"/>
                  <a:gd name="connsiteX32" fmla="*/ 109150 w 119944"/>
                  <a:gd name="connsiteY32" fmla="*/ 522526 h 677333"/>
                  <a:gd name="connsiteX33" fmla="*/ 93980 w 119944"/>
                  <a:gd name="connsiteY33" fmla="*/ 513777 h 677333"/>
                  <a:gd name="connsiteX34" fmla="*/ 87136 w 119944"/>
                  <a:gd name="connsiteY34" fmla="*/ 503688 h 677333"/>
                  <a:gd name="connsiteX35" fmla="*/ 93980 w 119944"/>
                  <a:gd name="connsiteY35" fmla="*/ 501500 h 677333"/>
                  <a:gd name="connsiteX36" fmla="*/ 109150 w 119944"/>
                  <a:gd name="connsiteY36" fmla="*/ 510249 h 677333"/>
                  <a:gd name="connsiteX37" fmla="*/ 119804 w 119944"/>
                  <a:gd name="connsiteY37" fmla="*/ 516387 h 677333"/>
                  <a:gd name="connsiteX38" fmla="*/ 119874 w 119944"/>
                  <a:gd name="connsiteY38" fmla="*/ 504393 h 677333"/>
                  <a:gd name="connsiteX39" fmla="*/ 119945 w 119944"/>
                  <a:gd name="connsiteY39" fmla="*/ 477652 h 677333"/>
                  <a:gd name="connsiteX40" fmla="*/ 119874 w 119944"/>
                  <a:gd name="connsiteY40" fmla="*/ 477652 h 677333"/>
                  <a:gd name="connsiteX41" fmla="*/ 109220 w 119944"/>
                  <a:gd name="connsiteY41" fmla="*/ 471514 h 677333"/>
                  <a:gd name="connsiteX42" fmla="*/ 94051 w 119944"/>
                  <a:gd name="connsiteY42" fmla="*/ 462765 h 677333"/>
                  <a:gd name="connsiteX43" fmla="*/ 87207 w 119944"/>
                  <a:gd name="connsiteY43" fmla="*/ 452746 h 677333"/>
                  <a:gd name="connsiteX44" fmla="*/ 94051 w 119944"/>
                  <a:gd name="connsiteY44" fmla="*/ 450559 h 677333"/>
                  <a:gd name="connsiteX45" fmla="*/ 109220 w 119944"/>
                  <a:gd name="connsiteY45" fmla="*/ 459308 h 677333"/>
                  <a:gd name="connsiteX46" fmla="*/ 119874 w 119944"/>
                  <a:gd name="connsiteY46" fmla="*/ 465446 h 677333"/>
                  <a:gd name="connsiteX47" fmla="*/ 119945 w 119944"/>
                  <a:gd name="connsiteY47" fmla="*/ 426782 h 677333"/>
                  <a:gd name="connsiteX48" fmla="*/ 109291 w 119944"/>
                  <a:gd name="connsiteY48" fmla="*/ 420644 h 677333"/>
                  <a:gd name="connsiteX49" fmla="*/ 94121 w 119944"/>
                  <a:gd name="connsiteY49" fmla="*/ 411895 h 677333"/>
                  <a:gd name="connsiteX50" fmla="*/ 87278 w 119944"/>
                  <a:gd name="connsiteY50" fmla="*/ 401805 h 677333"/>
                  <a:gd name="connsiteX51" fmla="*/ 94121 w 119944"/>
                  <a:gd name="connsiteY51" fmla="*/ 399618 h 677333"/>
                  <a:gd name="connsiteX52" fmla="*/ 109291 w 119944"/>
                  <a:gd name="connsiteY52" fmla="*/ 408367 h 677333"/>
                  <a:gd name="connsiteX53" fmla="*/ 119945 w 119944"/>
                  <a:gd name="connsiteY53" fmla="*/ 414505 h 677333"/>
                  <a:gd name="connsiteX54" fmla="*/ 120015 w 119944"/>
                  <a:gd name="connsiteY54" fmla="*/ 375770 h 677333"/>
                  <a:gd name="connsiteX55" fmla="*/ 109361 w 119944"/>
                  <a:gd name="connsiteY55" fmla="*/ 369632 h 677333"/>
                  <a:gd name="connsiteX56" fmla="*/ 94192 w 119944"/>
                  <a:gd name="connsiteY56" fmla="*/ 360883 h 677333"/>
                  <a:gd name="connsiteX57" fmla="*/ 87348 w 119944"/>
                  <a:gd name="connsiteY57" fmla="*/ 350864 h 677333"/>
                  <a:gd name="connsiteX58" fmla="*/ 94192 w 119944"/>
                  <a:gd name="connsiteY58" fmla="*/ 348677 h 677333"/>
                  <a:gd name="connsiteX59" fmla="*/ 109361 w 119944"/>
                  <a:gd name="connsiteY59" fmla="*/ 357426 h 677333"/>
                  <a:gd name="connsiteX60" fmla="*/ 120015 w 119944"/>
                  <a:gd name="connsiteY60" fmla="*/ 363564 h 677333"/>
                  <a:gd name="connsiteX61" fmla="*/ 120086 w 119944"/>
                  <a:gd name="connsiteY61" fmla="*/ 324829 h 677333"/>
                  <a:gd name="connsiteX62" fmla="*/ 109432 w 119944"/>
                  <a:gd name="connsiteY62" fmla="*/ 318691 h 677333"/>
                  <a:gd name="connsiteX63" fmla="*/ 94263 w 119944"/>
                  <a:gd name="connsiteY63" fmla="*/ 309942 h 677333"/>
                  <a:gd name="connsiteX64" fmla="*/ 87419 w 119944"/>
                  <a:gd name="connsiteY64" fmla="*/ 299852 h 677333"/>
                  <a:gd name="connsiteX65" fmla="*/ 94263 w 119944"/>
                  <a:gd name="connsiteY65" fmla="*/ 297665 h 677333"/>
                  <a:gd name="connsiteX66" fmla="*/ 109432 w 119944"/>
                  <a:gd name="connsiteY66" fmla="*/ 306414 h 677333"/>
                  <a:gd name="connsiteX67" fmla="*/ 120086 w 119944"/>
                  <a:gd name="connsiteY67" fmla="*/ 312552 h 677333"/>
                  <a:gd name="connsiteX68" fmla="*/ 120156 w 119944"/>
                  <a:gd name="connsiteY68" fmla="*/ 273817 h 677333"/>
                  <a:gd name="connsiteX69" fmla="*/ 109996 w 119944"/>
                  <a:gd name="connsiteY69" fmla="*/ 267820 h 677333"/>
                  <a:gd name="connsiteX70" fmla="*/ 94827 w 119944"/>
                  <a:gd name="connsiteY70" fmla="*/ 259071 h 677333"/>
                  <a:gd name="connsiteX71" fmla="*/ 87983 w 119944"/>
                  <a:gd name="connsiteY71" fmla="*/ 248982 h 677333"/>
                  <a:gd name="connsiteX72" fmla="*/ 94827 w 119944"/>
                  <a:gd name="connsiteY72" fmla="*/ 246795 h 677333"/>
                  <a:gd name="connsiteX73" fmla="*/ 109996 w 119944"/>
                  <a:gd name="connsiteY73" fmla="*/ 255544 h 677333"/>
                  <a:gd name="connsiteX74" fmla="*/ 120650 w 119944"/>
                  <a:gd name="connsiteY74" fmla="*/ 261682 h 677333"/>
                  <a:gd name="connsiteX75" fmla="*/ 120721 w 119944"/>
                  <a:gd name="connsiteY75" fmla="*/ 222947 h 677333"/>
                  <a:gd name="connsiteX76" fmla="*/ 110067 w 119944"/>
                  <a:gd name="connsiteY76" fmla="*/ 216809 h 677333"/>
                  <a:gd name="connsiteX77" fmla="*/ 94898 w 119944"/>
                  <a:gd name="connsiteY77" fmla="*/ 208060 h 677333"/>
                  <a:gd name="connsiteX78" fmla="*/ 88054 w 119944"/>
                  <a:gd name="connsiteY78" fmla="*/ 197970 h 677333"/>
                  <a:gd name="connsiteX79" fmla="*/ 94898 w 119944"/>
                  <a:gd name="connsiteY79" fmla="*/ 195783 h 677333"/>
                  <a:gd name="connsiteX80" fmla="*/ 110067 w 119944"/>
                  <a:gd name="connsiteY80" fmla="*/ 204532 h 677333"/>
                  <a:gd name="connsiteX81" fmla="*/ 120721 w 119944"/>
                  <a:gd name="connsiteY81" fmla="*/ 210670 h 677333"/>
                  <a:gd name="connsiteX82" fmla="*/ 120791 w 119944"/>
                  <a:gd name="connsiteY82" fmla="*/ 210670 h 677333"/>
                  <a:gd name="connsiteX83" fmla="*/ 120862 w 119944"/>
                  <a:gd name="connsiteY83" fmla="*/ 171935 h 677333"/>
                  <a:gd name="connsiteX84" fmla="*/ 110208 w 119944"/>
                  <a:gd name="connsiteY84" fmla="*/ 165797 h 677333"/>
                  <a:gd name="connsiteX85" fmla="*/ 95039 w 119944"/>
                  <a:gd name="connsiteY85" fmla="*/ 157048 h 677333"/>
                  <a:gd name="connsiteX86" fmla="*/ 88195 w 119944"/>
                  <a:gd name="connsiteY86" fmla="*/ 146959 h 677333"/>
                  <a:gd name="connsiteX87" fmla="*/ 95039 w 119944"/>
                  <a:gd name="connsiteY87" fmla="*/ 144771 h 677333"/>
                  <a:gd name="connsiteX88" fmla="*/ 110208 w 119944"/>
                  <a:gd name="connsiteY88" fmla="*/ 153520 h 677333"/>
                  <a:gd name="connsiteX89" fmla="*/ 120862 w 119944"/>
                  <a:gd name="connsiteY89" fmla="*/ 159659 h 677333"/>
                  <a:gd name="connsiteX90" fmla="*/ 120933 w 119944"/>
                  <a:gd name="connsiteY90" fmla="*/ 145689 h 677333"/>
                  <a:gd name="connsiteX91" fmla="*/ 121003 w 119944"/>
                  <a:gd name="connsiteY91" fmla="*/ 120853 h 677333"/>
                  <a:gd name="connsiteX92" fmla="*/ 120933 w 119944"/>
                  <a:gd name="connsiteY92" fmla="*/ 120853 h 677333"/>
                  <a:gd name="connsiteX93" fmla="*/ 110279 w 119944"/>
                  <a:gd name="connsiteY93" fmla="*/ 114715 h 677333"/>
                  <a:gd name="connsiteX94" fmla="*/ 95109 w 119944"/>
                  <a:gd name="connsiteY94" fmla="*/ 105966 h 677333"/>
                  <a:gd name="connsiteX95" fmla="*/ 88265 w 119944"/>
                  <a:gd name="connsiteY95" fmla="*/ 95876 h 677333"/>
                  <a:gd name="connsiteX96" fmla="*/ 95250 w 119944"/>
                  <a:gd name="connsiteY96" fmla="*/ 93830 h 677333"/>
                  <a:gd name="connsiteX97" fmla="*/ 82339 w 119944"/>
                  <a:gd name="connsiteY97" fmla="*/ 647691 h 677333"/>
                  <a:gd name="connsiteX98" fmla="*/ 71685 w 119944"/>
                  <a:gd name="connsiteY98" fmla="*/ 641553 h 677333"/>
                  <a:gd name="connsiteX99" fmla="*/ 73378 w 119944"/>
                  <a:gd name="connsiteY99" fmla="*/ 42819 h 677333"/>
                  <a:gd name="connsiteX100" fmla="*/ 84032 w 119944"/>
                  <a:gd name="connsiteY100" fmla="*/ 48957 h 677333"/>
                  <a:gd name="connsiteX101" fmla="*/ 82339 w 119944"/>
                  <a:gd name="connsiteY101" fmla="*/ 647691 h 67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119944" h="677333">
                    <a:moveTo>
                      <a:pt x="95250" y="93830"/>
                    </a:moveTo>
                    <a:lnTo>
                      <a:pt x="110420" y="102579"/>
                    </a:lnTo>
                    <a:lnTo>
                      <a:pt x="121074" y="108717"/>
                    </a:lnTo>
                    <a:lnTo>
                      <a:pt x="121215" y="58129"/>
                    </a:lnTo>
                    <a:lnTo>
                      <a:pt x="34925" y="8317"/>
                    </a:lnTo>
                    <a:lnTo>
                      <a:pt x="34149" y="7894"/>
                    </a:lnTo>
                    <a:lnTo>
                      <a:pt x="26318" y="3378"/>
                    </a:lnTo>
                    <a:cubicBezTo>
                      <a:pt x="24483" y="2320"/>
                      <a:pt x="22790" y="1544"/>
                      <a:pt x="21026" y="979"/>
                    </a:cubicBezTo>
                    <a:cubicBezTo>
                      <a:pt x="16792" y="-361"/>
                      <a:pt x="13053" y="-291"/>
                      <a:pt x="10019" y="979"/>
                    </a:cubicBezTo>
                    <a:cubicBezTo>
                      <a:pt x="4869" y="3237"/>
                      <a:pt x="1623" y="9022"/>
                      <a:pt x="1623" y="17489"/>
                    </a:cubicBezTo>
                    <a:lnTo>
                      <a:pt x="1553" y="28002"/>
                    </a:lnTo>
                    <a:lnTo>
                      <a:pt x="1553" y="28566"/>
                    </a:lnTo>
                    <a:lnTo>
                      <a:pt x="71" y="573679"/>
                    </a:lnTo>
                    <a:lnTo>
                      <a:pt x="0" y="583980"/>
                    </a:lnTo>
                    <a:cubicBezTo>
                      <a:pt x="-70" y="599714"/>
                      <a:pt x="10936" y="618764"/>
                      <a:pt x="24554" y="626595"/>
                    </a:cubicBezTo>
                    <a:lnTo>
                      <a:pt x="33514" y="631746"/>
                    </a:lnTo>
                    <a:lnTo>
                      <a:pt x="119451" y="681417"/>
                    </a:lnTo>
                    <a:lnTo>
                      <a:pt x="119592" y="630829"/>
                    </a:lnTo>
                    <a:lnTo>
                      <a:pt x="108938" y="624690"/>
                    </a:lnTo>
                    <a:lnTo>
                      <a:pt x="93769" y="615941"/>
                    </a:lnTo>
                    <a:cubicBezTo>
                      <a:pt x="89959" y="613754"/>
                      <a:pt x="86925" y="609239"/>
                      <a:pt x="86925" y="605781"/>
                    </a:cubicBezTo>
                    <a:cubicBezTo>
                      <a:pt x="86995" y="602395"/>
                      <a:pt x="90029" y="601477"/>
                      <a:pt x="93769" y="603594"/>
                    </a:cubicBezTo>
                    <a:lnTo>
                      <a:pt x="108938" y="612343"/>
                    </a:lnTo>
                    <a:lnTo>
                      <a:pt x="119592" y="618481"/>
                    </a:lnTo>
                    <a:lnTo>
                      <a:pt x="119662" y="579746"/>
                    </a:lnTo>
                    <a:lnTo>
                      <a:pt x="109009" y="573608"/>
                    </a:lnTo>
                    <a:lnTo>
                      <a:pt x="93839" y="564859"/>
                    </a:lnTo>
                    <a:cubicBezTo>
                      <a:pt x="90029" y="562672"/>
                      <a:pt x="86995" y="558086"/>
                      <a:pt x="86995" y="554699"/>
                    </a:cubicBezTo>
                    <a:cubicBezTo>
                      <a:pt x="86995" y="551313"/>
                      <a:pt x="90100" y="550325"/>
                      <a:pt x="93839" y="552512"/>
                    </a:cubicBezTo>
                    <a:lnTo>
                      <a:pt x="109009" y="561261"/>
                    </a:lnTo>
                    <a:lnTo>
                      <a:pt x="119662" y="567399"/>
                    </a:lnTo>
                    <a:lnTo>
                      <a:pt x="119804" y="528664"/>
                    </a:lnTo>
                    <a:lnTo>
                      <a:pt x="109150" y="522526"/>
                    </a:lnTo>
                    <a:lnTo>
                      <a:pt x="93980" y="513777"/>
                    </a:lnTo>
                    <a:cubicBezTo>
                      <a:pt x="90241" y="511590"/>
                      <a:pt x="87136" y="507074"/>
                      <a:pt x="87136" y="503688"/>
                    </a:cubicBezTo>
                    <a:cubicBezTo>
                      <a:pt x="87136" y="500301"/>
                      <a:pt x="90241" y="499313"/>
                      <a:pt x="93980" y="501500"/>
                    </a:cubicBezTo>
                    <a:lnTo>
                      <a:pt x="109150" y="510249"/>
                    </a:lnTo>
                    <a:lnTo>
                      <a:pt x="119804" y="516387"/>
                    </a:lnTo>
                    <a:lnTo>
                      <a:pt x="119874" y="504393"/>
                    </a:lnTo>
                    <a:lnTo>
                      <a:pt x="119945" y="477652"/>
                    </a:lnTo>
                    <a:lnTo>
                      <a:pt x="119874" y="477652"/>
                    </a:lnTo>
                    <a:lnTo>
                      <a:pt x="109220" y="471514"/>
                    </a:lnTo>
                    <a:lnTo>
                      <a:pt x="94051" y="462765"/>
                    </a:lnTo>
                    <a:cubicBezTo>
                      <a:pt x="90311" y="460578"/>
                      <a:pt x="87207" y="456063"/>
                      <a:pt x="87207" y="452746"/>
                    </a:cubicBezTo>
                    <a:cubicBezTo>
                      <a:pt x="87207" y="449360"/>
                      <a:pt x="90311" y="448301"/>
                      <a:pt x="94051" y="450559"/>
                    </a:cubicBezTo>
                    <a:lnTo>
                      <a:pt x="109220" y="459308"/>
                    </a:lnTo>
                    <a:lnTo>
                      <a:pt x="119874" y="465446"/>
                    </a:lnTo>
                    <a:lnTo>
                      <a:pt x="119945" y="426782"/>
                    </a:lnTo>
                    <a:lnTo>
                      <a:pt x="109291" y="420644"/>
                    </a:lnTo>
                    <a:lnTo>
                      <a:pt x="94121" y="411895"/>
                    </a:lnTo>
                    <a:cubicBezTo>
                      <a:pt x="90382" y="409707"/>
                      <a:pt x="87278" y="405192"/>
                      <a:pt x="87278" y="401805"/>
                    </a:cubicBezTo>
                    <a:cubicBezTo>
                      <a:pt x="87278" y="398419"/>
                      <a:pt x="90382" y="397431"/>
                      <a:pt x="94121" y="399618"/>
                    </a:cubicBezTo>
                    <a:lnTo>
                      <a:pt x="109291" y="408367"/>
                    </a:lnTo>
                    <a:lnTo>
                      <a:pt x="119945" y="414505"/>
                    </a:lnTo>
                    <a:lnTo>
                      <a:pt x="120015" y="375770"/>
                    </a:lnTo>
                    <a:lnTo>
                      <a:pt x="109361" y="369632"/>
                    </a:lnTo>
                    <a:lnTo>
                      <a:pt x="94192" y="360883"/>
                    </a:lnTo>
                    <a:cubicBezTo>
                      <a:pt x="90453" y="358696"/>
                      <a:pt x="87348" y="354180"/>
                      <a:pt x="87348" y="350864"/>
                    </a:cubicBezTo>
                    <a:cubicBezTo>
                      <a:pt x="87348" y="347477"/>
                      <a:pt x="90382" y="346490"/>
                      <a:pt x="94192" y="348677"/>
                    </a:cubicBezTo>
                    <a:lnTo>
                      <a:pt x="109361" y="357426"/>
                    </a:lnTo>
                    <a:lnTo>
                      <a:pt x="120015" y="363564"/>
                    </a:lnTo>
                    <a:lnTo>
                      <a:pt x="120086" y="324829"/>
                    </a:lnTo>
                    <a:lnTo>
                      <a:pt x="109432" y="318691"/>
                    </a:lnTo>
                    <a:lnTo>
                      <a:pt x="94263" y="309942"/>
                    </a:lnTo>
                    <a:cubicBezTo>
                      <a:pt x="90523" y="307755"/>
                      <a:pt x="87419" y="303239"/>
                      <a:pt x="87419" y="299852"/>
                    </a:cubicBezTo>
                    <a:cubicBezTo>
                      <a:pt x="87419" y="296466"/>
                      <a:pt x="90453" y="295478"/>
                      <a:pt x="94263" y="297665"/>
                    </a:cubicBezTo>
                    <a:lnTo>
                      <a:pt x="109432" y="306414"/>
                    </a:lnTo>
                    <a:lnTo>
                      <a:pt x="120086" y="312552"/>
                    </a:lnTo>
                    <a:lnTo>
                      <a:pt x="120156" y="273817"/>
                    </a:lnTo>
                    <a:lnTo>
                      <a:pt x="109996" y="267820"/>
                    </a:lnTo>
                    <a:lnTo>
                      <a:pt x="94827" y="259071"/>
                    </a:lnTo>
                    <a:cubicBezTo>
                      <a:pt x="91017" y="256884"/>
                      <a:pt x="87983" y="252369"/>
                      <a:pt x="87983" y="248982"/>
                    </a:cubicBezTo>
                    <a:cubicBezTo>
                      <a:pt x="87983" y="245595"/>
                      <a:pt x="91017" y="244678"/>
                      <a:pt x="94827" y="246795"/>
                    </a:cubicBezTo>
                    <a:lnTo>
                      <a:pt x="109996" y="255544"/>
                    </a:lnTo>
                    <a:lnTo>
                      <a:pt x="120650" y="261682"/>
                    </a:lnTo>
                    <a:lnTo>
                      <a:pt x="120721" y="222947"/>
                    </a:lnTo>
                    <a:lnTo>
                      <a:pt x="110067" y="216809"/>
                    </a:lnTo>
                    <a:lnTo>
                      <a:pt x="94898" y="208060"/>
                    </a:lnTo>
                    <a:cubicBezTo>
                      <a:pt x="91088" y="205872"/>
                      <a:pt x="88054" y="201357"/>
                      <a:pt x="88054" y="197970"/>
                    </a:cubicBezTo>
                    <a:cubicBezTo>
                      <a:pt x="88124" y="194584"/>
                      <a:pt x="91158" y="193596"/>
                      <a:pt x="94898" y="195783"/>
                    </a:cubicBezTo>
                    <a:lnTo>
                      <a:pt x="110067" y="204532"/>
                    </a:lnTo>
                    <a:lnTo>
                      <a:pt x="120721" y="210670"/>
                    </a:lnTo>
                    <a:lnTo>
                      <a:pt x="120791" y="210670"/>
                    </a:lnTo>
                    <a:lnTo>
                      <a:pt x="120862" y="171935"/>
                    </a:lnTo>
                    <a:lnTo>
                      <a:pt x="110208" y="165797"/>
                    </a:lnTo>
                    <a:lnTo>
                      <a:pt x="95039" y="157048"/>
                    </a:lnTo>
                    <a:cubicBezTo>
                      <a:pt x="91229" y="154861"/>
                      <a:pt x="88195" y="150345"/>
                      <a:pt x="88195" y="146959"/>
                    </a:cubicBezTo>
                    <a:cubicBezTo>
                      <a:pt x="88195" y="143572"/>
                      <a:pt x="91299" y="142655"/>
                      <a:pt x="95039" y="144771"/>
                    </a:cubicBezTo>
                    <a:lnTo>
                      <a:pt x="110208" y="153520"/>
                    </a:lnTo>
                    <a:lnTo>
                      <a:pt x="120862" y="159659"/>
                    </a:lnTo>
                    <a:lnTo>
                      <a:pt x="120933" y="145689"/>
                    </a:lnTo>
                    <a:lnTo>
                      <a:pt x="121003" y="120853"/>
                    </a:lnTo>
                    <a:lnTo>
                      <a:pt x="120933" y="120853"/>
                    </a:lnTo>
                    <a:lnTo>
                      <a:pt x="110279" y="114715"/>
                    </a:lnTo>
                    <a:lnTo>
                      <a:pt x="95109" y="105966"/>
                    </a:lnTo>
                    <a:cubicBezTo>
                      <a:pt x="91370" y="103779"/>
                      <a:pt x="88265" y="99263"/>
                      <a:pt x="88265" y="95876"/>
                    </a:cubicBezTo>
                    <a:cubicBezTo>
                      <a:pt x="88406" y="92631"/>
                      <a:pt x="91511" y="91643"/>
                      <a:pt x="95250" y="93830"/>
                    </a:cubicBezTo>
                    <a:close/>
                    <a:moveTo>
                      <a:pt x="82339" y="647691"/>
                    </a:moveTo>
                    <a:lnTo>
                      <a:pt x="71685" y="641553"/>
                    </a:lnTo>
                    <a:lnTo>
                      <a:pt x="73378" y="42819"/>
                    </a:lnTo>
                    <a:lnTo>
                      <a:pt x="84032" y="48957"/>
                    </a:lnTo>
                    <a:lnTo>
                      <a:pt x="82339" y="647691"/>
                    </a:lnTo>
                    <a:close/>
                  </a:path>
                </a:pathLst>
              </a:custGeom>
              <a:solidFill>
                <a:schemeClr val="accent3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8062F234-28EA-428A-ACB8-1DF4A4A8F896}"/>
                  </a:ext>
                </a:extLst>
              </p:cNvPr>
              <p:cNvSpPr/>
              <p:nvPr/>
            </p:nvSpPr>
            <p:spPr>
              <a:xfrm>
                <a:off x="4205605" y="105833"/>
                <a:ext cx="35278" cy="28222"/>
              </a:xfrm>
              <a:custGeom>
                <a:avLst/>
                <a:gdLst>
                  <a:gd name="connsiteX0" fmla="*/ 35419 w 35277"/>
                  <a:gd name="connsiteY0" fmla="*/ 0 h 28222"/>
                  <a:gd name="connsiteX1" fmla="*/ 71 w 35277"/>
                  <a:gd name="connsiteY1" fmla="*/ 22507 h 28222"/>
                  <a:gd name="connsiteX2" fmla="*/ 0 w 35277"/>
                  <a:gd name="connsiteY2" fmla="*/ 34713 h 28222"/>
                  <a:gd name="connsiteX3" fmla="*/ 35348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419" y="0"/>
                    </a:moveTo>
                    <a:lnTo>
                      <a:pt x="71" y="22507"/>
                    </a:lnTo>
                    <a:lnTo>
                      <a:pt x="0" y="34713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B125AFA0-1941-4ED2-8823-E204D81ECAF0}"/>
                  </a:ext>
                </a:extLst>
              </p:cNvPr>
              <p:cNvSpPr/>
              <p:nvPr/>
            </p:nvSpPr>
            <p:spPr>
              <a:xfrm>
                <a:off x="4205605" y="156845"/>
                <a:ext cx="35278" cy="28222"/>
              </a:xfrm>
              <a:custGeom>
                <a:avLst/>
                <a:gdLst>
                  <a:gd name="connsiteX0" fmla="*/ 35278 w 35277"/>
                  <a:gd name="connsiteY0" fmla="*/ 0 h 28222"/>
                  <a:gd name="connsiteX1" fmla="*/ 71 w 35277"/>
                  <a:gd name="connsiteY1" fmla="*/ 22507 h 28222"/>
                  <a:gd name="connsiteX2" fmla="*/ 0 w 35277"/>
                  <a:gd name="connsiteY2" fmla="*/ 34713 h 28222"/>
                  <a:gd name="connsiteX3" fmla="*/ 35207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278" y="0"/>
                    </a:moveTo>
                    <a:lnTo>
                      <a:pt x="71" y="22507"/>
                    </a:lnTo>
                    <a:lnTo>
                      <a:pt x="0" y="34713"/>
                    </a:lnTo>
                    <a:lnTo>
                      <a:pt x="35207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B7016079-1BCA-4686-8F6C-81D6F97D3B38}"/>
                  </a:ext>
                </a:extLst>
              </p:cNvPr>
              <p:cNvSpPr/>
              <p:nvPr/>
            </p:nvSpPr>
            <p:spPr>
              <a:xfrm>
                <a:off x="4205323" y="207927"/>
                <a:ext cx="35278" cy="28222"/>
              </a:xfrm>
              <a:custGeom>
                <a:avLst/>
                <a:gdLst>
                  <a:gd name="connsiteX0" fmla="*/ 35419 w 35277"/>
                  <a:gd name="connsiteY0" fmla="*/ 0 h 28222"/>
                  <a:gd name="connsiteX1" fmla="*/ 71 w 35277"/>
                  <a:gd name="connsiteY1" fmla="*/ 22437 h 28222"/>
                  <a:gd name="connsiteX2" fmla="*/ 0 w 35277"/>
                  <a:gd name="connsiteY2" fmla="*/ 34643 h 28222"/>
                  <a:gd name="connsiteX3" fmla="*/ 35348 w 35277"/>
                  <a:gd name="connsiteY3" fmla="*/ 12700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419" y="0"/>
                    </a:moveTo>
                    <a:lnTo>
                      <a:pt x="71" y="22437"/>
                    </a:lnTo>
                    <a:lnTo>
                      <a:pt x="0" y="34643"/>
                    </a:lnTo>
                    <a:lnTo>
                      <a:pt x="35348" y="12700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225034A1-41AC-42A4-9588-B9895A1FB106}"/>
                  </a:ext>
                </a:extLst>
              </p:cNvPr>
              <p:cNvSpPr/>
              <p:nvPr/>
            </p:nvSpPr>
            <p:spPr>
              <a:xfrm>
                <a:off x="4205182" y="258939"/>
                <a:ext cx="35278" cy="28222"/>
              </a:xfrm>
              <a:custGeom>
                <a:avLst/>
                <a:gdLst>
                  <a:gd name="connsiteX0" fmla="*/ 35419 w 35277"/>
                  <a:gd name="connsiteY0" fmla="*/ 0 h 28222"/>
                  <a:gd name="connsiteX1" fmla="*/ 71 w 35277"/>
                  <a:gd name="connsiteY1" fmla="*/ 22366 h 28222"/>
                  <a:gd name="connsiteX2" fmla="*/ 0 w 35277"/>
                  <a:gd name="connsiteY2" fmla="*/ 34572 h 28222"/>
                  <a:gd name="connsiteX3" fmla="*/ 35348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419" y="0"/>
                    </a:moveTo>
                    <a:lnTo>
                      <a:pt x="71" y="22366"/>
                    </a:lnTo>
                    <a:lnTo>
                      <a:pt x="0" y="34572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C8A05446-D8FE-493C-9439-034389326978}"/>
                  </a:ext>
                </a:extLst>
              </p:cNvPr>
              <p:cNvSpPr/>
              <p:nvPr/>
            </p:nvSpPr>
            <p:spPr>
              <a:xfrm>
                <a:off x="4205041" y="309880"/>
                <a:ext cx="35278" cy="28222"/>
              </a:xfrm>
              <a:custGeom>
                <a:avLst/>
                <a:gdLst>
                  <a:gd name="connsiteX0" fmla="*/ 35348 w 35277"/>
                  <a:gd name="connsiteY0" fmla="*/ 0 h 28222"/>
                  <a:gd name="connsiteX1" fmla="*/ 71 w 35277"/>
                  <a:gd name="connsiteY1" fmla="*/ 22437 h 28222"/>
                  <a:gd name="connsiteX2" fmla="*/ 0 w 35277"/>
                  <a:gd name="connsiteY2" fmla="*/ 34643 h 28222"/>
                  <a:gd name="connsiteX3" fmla="*/ 35348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348" y="0"/>
                    </a:moveTo>
                    <a:lnTo>
                      <a:pt x="71" y="22437"/>
                    </a:lnTo>
                    <a:lnTo>
                      <a:pt x="0" y="34643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8492E1DC-CCD3-4C1D-B42D-9ECFA621B2FD}"/>
                  </a:ext>
                </a:extLst>
              </p:cNvPr>
              <p:cNvSpPr/>
              <p:nvPr/>
            </p:nvSpPr>
            <p:spPr>
              <a:xfrm>
                <a:off x="4204900" y="360892"/>
                <a:ext cx="35278" cy="28222"/>
              </a:xfrm>
              <a:custGeom>
                <a:avLst/>
                <a:gdLst>
                  <a:gd name="connsiteX0" fmla="*/ 35348 w 35277"/>
                  <a:gd name="connsiteY0" fmla="*/ 0 h 28222"/>
                  <a:gd name="connsiteX1" fmla="*/ 71 w 35277"/>
                  <a:gd name="connsiteY1" fmla="*/ 22366 h 28222"/>
                  <a:gd name="connsiteX2" fmla="*/ 0 w 35277"/>
                  <a:gd name="connsiteY2" fmla="*/ 34643 h 28222"/>
                  <a:gd name="connsiteX3" fmla="*/ 35348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348" y="0"/>
                    </a:moveTo>
                    <a:lnTo>
                      <a:pt x="71" y="22366"/>
                    </a:lnTo>
                    <a:lnTo>
                      <a:pt x="0" y="34643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96A13509-4347-4867-9C74-E81E6E3E7B56}"/>
                  </a:ext>
                </a:extLst>
              </p:cNvPr>
              <p:cNvSpPr/>
              <p:nvPr/>
            </p:nvSpPr>
            <p:spPr>
              <a:xfrm>
                <a:off x="4204758" y="411692"/>
                <a:ext cx="35278" cy="28222"/>
              </a:xfrm>
              <a:custGeom>
                <a:avLst/>
                <a:gdLst>
                  <a:gd name="connsiteX0" fmla="*/ 35419 w 35277"/>
                  <a:gd name="connsiteY0" fmla="*/ 0 h 28222"/>
                  <a:gd name="connsiteX1" fmla="*/ 0 w 35277"/>
                  <a:gd name="connsiteY1" fmla="*/ 22507 h 28222"/>
                  <a:gd name="connsiteX2" fmla="*/ 0 w 35277"/>
                  <a:gd name="connsiteY2" fmla="*/ 34784 h 28222"/>
                  <a:gd name="connsiteX3" fmla="*/ 35348 w 35277"/>
                  <a:gd name="connsiteY3" fmla="*/ 12700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419" y="0"/>
                    </a:moveTo>
                    <a:lnTo>
                      <a:pt x="0" y="22507"/>
                    </a:lnTo>
                    <a:lnTo>
                      <a:pt x="0" y="34784"/>
                    </a:lnTo>
                    <a:lnTo>
                      <a:pt x="35348" y="12700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9228F926-7EA1-4806-8F57-F373CF5477BB}"/>
                  </a:ext>
                </a:extLst>
              </p:cNvPr>
              <p:cNvSpPr/>
              <p:nvPr/>
            </p:nvSpPr>
            <p:spPr>
              <a:xfrm>
                <a:off x="4204617" y="462703"/>
                <a:ext cx="35278" cy="28222"/>
              </a:xfrm>
              <a:custGeom>
                <a:avLst/>
                <a:gdLst>
                  <a:gd name="connsiteX0" fmla="*/ 35348 w 35277"/>
                  <a:gd name="connsiteY0" fmla="*/ 0 h 28222"/>
                  <a:gd name="connsiteX1" fmla="*/ 0 w 35277"/>
                  <a:gd name="connsiteY1" fmla="*/ 22507 h 28222"/>
                  <a:gd name="connsiteX2" fmla="*/ 0 w 35277"/>
                  <a:gd name="connsiteY2" fmla="*/ 34713 h 28222"/>
                  <a:gd name="connsiteX3" fmla="*/ 35348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348" y="0"/>
                    </a:moveTo>
                    <a:lnTo>
                      <a:pt x="0" y="22507"/>
                    </a:lnTo>
                    <a:lnTo>
                      <a:pt x="0" y="34713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9B606E97-67C6-46F1-B23B-FA9C2C0F46C5}"/>
                  </a:ext>
                </a:extLst>
              </p:cNvPr>
              <p:cNvSpPr/>
              <p:nvPr/>
            </p:nvSpPr>
            <p:spPr>
              <a:xfrm>
                <a:off x="4204406" y="513715"/>
                <a:ext cx="35278" cy="28222"/>
              </a:xfrm>
              <a:custGeom>
                <a:avLst/>
                <a:gdLst>
                  <a:gd name="connsiteX0" fmla="*/ 35419 w 35277"/>
                  <a:gd name="connsiteY0" fmla="*/ 0 h 28222"/>
                  <a:gd name="connsiteX1" fmla="*/ 71 w 35277"/>
                  <a:gd name="connsiteY1" fmla="*/ 22507 h 28222"/>
                  <a:gd name="connsiteX2" fmla="*/ 0 w 35277"/>
                  <a:gd name="connsiteY2" fmla="*/ 34713 h 28222"/>
                  <a:gd name="connsiteX3" fmla="*/ 35419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419" y="0"/>
                    </a:moveTo>
                    <a:lnTo>
                      <a:pt x="71" y="22507"/>
                    </a:lnTo>
                    <a:lnTo>
                      <a:pt x="0" y="34713"/>
                    </a:lnTo>
                    <a:lnTo>
                      <a:pt x="35419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89FCEECB-C51A-4CDA-A705-F6E8F05E9805}"/>
                  </a:ext>
                </a:extLst>
              </p:cNvPr>
              <p:cNvSpPr/>
              <p:nvPr/>
            </p:nvSpPr>
            <p:spPr>
              <a:xfrm>
                <a:off x="4204265" y="564727"/>
                <a:ext cx="35278" cy="28222"/>
              </a:xfrm>
              <a:custGeom>
                <a:avLst/>
                <a:gdLst>
                  <a:gd name="connsiteX0" fmla="*/ 35419 w 35277"/>
                  <a:gd name="connsiteY0" fmla="*/ 0 h 28222"/>
                  <a:gd name="connsiteX1" fmla="*/ 71 w 35277"/>
                  <a:gd name="connsiteY1" fmla="*/ 22507 h 28222"/>
                  <a:gd name="connsiteX2" fmla="*/ 0 w 35277"/>
                  <a:gd name="connsiteY2" fmla="*/ 34713 h 28222"/>
                  <a:gd name="connsiteX3" fmla="*/ 35419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419" y="0"/>
                    </a:moveTo>
                    <a:lnTo>
                      <a:pt x="71" y="22507"/>
                    </a:lnTo>
                    <a:lnTo>
                      <a:pt x="0" y="34713"/>
                    </a:lnTo>
                    <a:lnTo>
                      <a:pt x="35419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B21D0716-C00B-418B-9ECB-DEF48EC059D6}"/>
                  </a:ext>
                </a:extLst>
              </p:cNvPr>
              <p:cNvSpPr/>
              <p:nvPr/>
            </p:nvSpPr>
            <p:spPr>
              <a:xfrm>
                <a:off x="4204194" y="615738"/>
                <a:ext cx="35278" cy="28222"/>
              </a:xfrm>
              <a:custGeom>
                <a:avLst/>
                <a:gdLst>
                  <a:gd name="connsiteX0" fmla="*/ 35419 w 35277"/>
                  <a:gd name="connsiteY0" fmla="*/ 0 h 28222"/>
                  <a:gd name="connsiteX1" fmla="*/ 71 w 35277"/>
                  <a:gd name="connsiteY1" fmla="*/ 22437 h 28222"/>
                  <a:gd name="connsiteX2" fmla="*/ 0 w 35277"/>
                  <a:gd name="connsiteY2" fmla="*/ 34713 h 28222"/>
                  <a:gd name="connsiteX3" fmla="*/ 35348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419" y="0"/>
                    </a:moveTo>
                    <a:lnTo>
                      <a:pt x="71" y="22437"/>
                    </a:lnTo>
                    <a:lnTo>
                      <a:pt x="0" y="34713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4874D349-801B-415D-AF88-5FB69933B809}"/>
                </a:ext>
              </a:extLst>
            </p:cNvPr>
            <p:cNvGrpSpPr/>
            <p:nvPr/>
          </p:nvGrpSpPr>
          <p:grpSpPr>
            <a:xfrm>
              <a:off x="7546676" y="1275881"/>
              <a:ext cx="402389" cy="2435527"/>
              <a:chOff x="7906560" y="1436099"/>
              <a:chExt cx="402389" cy="2435527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4E514BF9-DA4F-4D0E-A782-EE8A6BCBBFAA}"/>
                  </a:ext>
                </a:extLst>
              </p:cNvPr>
              <p:cNvSpPr/>
              <p:nvPr/>
            </p:nvSpPr>
            <p:spPr>
              <a:xfrm>
                <a:off x="8066103" y="3710866"/>
                <a:ext cx="146145" cy="160760"/>
              </a:xfrm>
              <a:custGeom>
                <a:avLst/>
                <a:gdLst>
                  <a:gd name="connsiteX0" fmla="*/ 13053 w 42333"/>
                  <a:gd name="connsiteY0" fmla="*/ 20532 h 42333"/>
                  <a:gd name="connsiteX1" fmla="*/ 1905 w 42333"/>
                  <a:gd name="connsiteY1" fmla="*/ 42686 h 42333"/>
                  <a:gd name="connsiteX2" fmla="*/ 1411 w 42333"/>
                  <a:gd name="connsiteY2" fmla="*/ 43392 h 42333"/>
                  <a:gd name="connsiteX3" fmla="*/ 0 w 42333"/>
                  <a:gd name="connsiteY3" fmla="*/ 44732 h 42333"/>
                  <a:gd name="connsiteX4" fmla="*/ 35348 w 42333"/>
                  <a:gd name="connsiteY4" fmla="*/ 24201 h 42333"/>
                  <a:gd name="connsiteX5" fmla="*/ 36759 w 42333"/>
                  <a:gd name="connsiteY5" fmla="*/ 22860 h 42333"/>
                  <a:gd name="connsiteX6" fmla="*/ 36901 w 42333"/>
                  <a:gd name="connsiteY6" fmla="*/ 22719 h 42333"/>
                  <a:gd name="connsiteX7" fmla="*/ 37253 w 42333"/>
                  <a:gd name="connsiteY7" fmla="*/ 22154 h 42333"/>
                  <a:gd name="connsiteX8" fmla="*/ 48401 w 42333"/>
                  <a:gd name="connsiteY8" fmla="*/ 0 h 42333"/>
                  <a:gd name="connsiteX9" fmla="*/ 13053 w 42333"/>
                  <a:gd name="connsiteY9" fmla="*/ 20532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333" h="42333">
                    <a:moveTo>
                      <a:pt x="13053" y="20532"/>
                    </a:moveTo>
                    <a:lnTo>
                      <a:pt x="1905" y="42686"/>
                    </a:lnTo>
                    <a:cubicBezTo>
                      <a:pt x="1764" y="42968"/>
                      <a:pt x="1552" y="43180"/>
                      <a:pt x="1411" y="43392"/>
                    </a:cubicBezTo>
                    <a:cubicBezTo>
                      <a:pt x="988" y="43956"/>
                      <a:pt x="565" y="44450"/>
                      <a:pt x="0" y="44732"/>
                    </a:cubicBezTo>
                    <a:lnTo>
                      <a:pt x="35348" y="24201"/>
                    </a:lnTo>
                    <a:cubicBezTo>
                      <a:pt x="35913" y="23918"/>
                      <a:pt x="36336" y="23424"/>
                      <a:pt x="36759" y="22860"/>
                    </a:cubicBezTo>
                    <a:cubicBezTo>
                      <a:pt x="36830" y="22789"/>
                      <a:pt x="36901" y="22789"/>
                      <a:pt x="36901" y="22719"/>
                    </a:cubicBezTo>
                    <a:cubicBezTo>
                      <a:pt x="37042" y="22507"/>
                      <a:pt x="37112" y="22366"/>
                      <a:pt x="37253" y="22154"/>
                    </a:cubicBezTo>
                    <a:lnTo>
                      <a:pt x="48401" y="0"/>
                    </a:lnTo>
                    <a:lnTo>
                      <a:pt x="13053" y="20532"/>
                    </a:lnTo>
                    <a:close/>
                  </a:path>
                </a:pathLst>
              </a:custGeom>
              <a:solidFill>
                <a:schemeClr val="accent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9B7F0246-516D-47CC-8080-35016F77DD9E}"/>
                  </a:ext>
                </a:extLst>
              </p:cNvPr>
              <p:cNvSpPr/>
              <p:nvPr/>
            </p:nvSpPr>
            <p:spPr>
              <a:xfrm>
                <a:off x="7977442" y="3625931"/>
                <a:ext cx="243578" cy="160760"/>
              </a:xfrm>
              <a:custGeom>
                <a:avLst/>
                <a:gdLst>
                  <a:gd name="connsiteX0" fmla="*/ 62441 w 70555"/>
                  <a:gd name="connsiteY0" fmla="*/ 15593 h 42333"/>
                  <a:gd name="connsiteX1" fmla="*/ 46990 w 70555"/>
                  <a:gd name="connsiteY1" fmla="*/ 6703 h 42333"/>
                  <a:gd name="connsiteX2" fmla="*/ 35348 w 70555"/>
                  <a:gd name="connsiteY2" fmla="*/ 0 h 42333"/>
                  <a:gd name="connsiteX3" fmla="*/ 0 w 70555"/>
                  <a:gd name="connsiteY3" fmla="*/ 20532 h 42333"/>
                  <a:gd name="connsiteX4" fmla="*/ 11642 w 70555"/>
                  <a:gd name="connsiteY4" fmla="*/ 27234 h 42333"/>
                  <a:gd name="connsiteX5" fmla="*/ 27093 w 70555"/>
                  <a:gd name="connsiteY5" fmla="*/ 36124 h 42333"/>
                  <a:gd name="connsiteX6" fmla="*/ 38735 w 70555"/>
                  <a:gd name="connsiteY6" fmla="*/ 42898 h 42333"/>
                  <a:gd name="connsiteX7" fmla="*/ 74083 w 70555"/>
                  <a:gd name="connsiteY7" fmla="*/ 22366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555" h="42333">
                    <a:moveTo>
                      <a:pt x="62441" y="15593"/>
                    </a:moveTo>
                    <a:lnTo>
                      <a:pt x="46990" y="6703"/>
                    </a:lnTo>
                    <a:lnTo>
                      <a:pt x="35348" y="0"/>
                    </a:lnTo>
                    <a:lnTo>
                      <a:pt x="0" y="20532"/>
                    </a:lnTo>
                    <a:lnTo>
                      <a:pt x="11642" y="27234"/>
                    </a:lnTo>
                    <a:lnTo>
                      <a:pt x="27093" y="36124"/>
                    </a:lnTo>
                    <a:lnTo>
                      <a:pt x="38735" y="42898"/>
                    </a:lnTo>
                    <a:lnTo>
                      <a:pt x="74083" y="22366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142A3BED-3086-4F33-BCF1-2B2E50DE3F7B}"/>
                  </a:ext>
                </a:extLst>
              </p:cNvPr>
              <p:cNvSpPr/>
              <p:nvPr/>
            </p:nvSpPr>
            <p:spPr>
              <a:xfrm>
                <a:off x="7977197" y="3703902"/>
                <a:ext cx="121789" cy="160760"/>
              </a:xfrm>
              <a:custGeom>
                <a:avLst/>
                <a:gdLst>
                  <a:gd name="connsiteX0" fmla="*/ 38806 w 35277"/>
                  <a:gd name="connsiteY0" fmla="*/ 22366 h 42333"/>
                  <a:gd name="connsiteX1" fmla="*/ 27658 w 35277"/>
                  <a:gd name="connsiteY1" fmla="*/ 44521 h 42333"/>
                  <a:gd name="connsiteX2" fmla="*/ 19262 w 35277"/>
                  <a:gd name="connsiteY2" fmla="*/ 45932 h 42333"/>
                  <a:gd name="connsiteX3" fmla="*/ 10936 w 35277"/>
                  <a:gd name="connsiteY3" fmla="*/ 34854 h 42333"/>
                  <a:gd name="connsiteX4" fmla="*/ 0 w 35277"/>
                  <a:gd name="connsiteY4" fmla="*/ 0 h 42333"/>
                  <a:gd name="connsiteX5" fmla="*/ 11642 w 35277"/>
                  <a:gd name="connsiteY5" fmla="*/ 6703 h 42333"/>
                  <a:gd name="connsiteX6" fmla="*/ 27093 w 35277"/>
                  <a:gd name="connsiteY6" fmla="*/ 15593 h 42333"/>
                  <a:gd name="connsiteX7" fmla="*/ 38806 w 35277"/>
                  <a:gd name="connsiteY7" fmla="*/ 22366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77" h="42333">
                    <a:moveTo>
                      <a:pt x="38806" y="22366"/>
                    </a:moveTo>
                    <a:lnTo>
                      <a:pt x="27658" y="44521"/>
                    </a:lnTo>
                    <a:cubicBezTo>
                      <a:pt x="26176" y="47554"/>
                      <a:pt x="22931" y="48048"/>
                      <a:pt x="19262" y="45932"/>
                    </a:cubicBezTo>
                    <a:cubicBezTo>
                      <a:pt x="15593" y="43815"/>
                      <a:pt x="12418" y="39652"/>
                      <a:pt x="10936" y="34854"/>
                    </a:cubicBezTo>
                    <a:lnTo>
                      <a:pt x="0" y="0"/>
                    </a:lnTo>
                    <a:lnTo>
                      <a:pt x="11642" y="6703"/>
                    </a:lnTo>
                    <a:lnTo>
                      <a:pt x="27093" y="15593"/>
                    </a:lnTo>
                    <a:lnTo>
                      <a:pt x="38806" y="22366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BD73AE01-66B1-4196-A1F1-D30F4BDADE49}"/>
                  </a:ext>
                </a:extLst>
              </p:cNvPr>
              <p:cNvSpPr/>
              <p:nvPr/>
            </p:nvSpPr>
            <p:spPr>
              <a:xfrm>
                <a:off x="8127971" y="3567252"/>
                <a:ext cx="170504" cy="160760"/>
              </a:xfrm>
              <a:custGeom>
                <a:avLst/>
                <a:gdLst>
                  <a:gd name="connsiteX0" fmla="*/ 14182 w 49388"/>
                  <a:gd name="connsiteY0" fmla="*/ 20532 h 42333"/>
                  <a:gd name="connsiteX1" fmla="*/ 0 w 49388"/>
                  <a:gd name="connsiteY1" fmla="*/ 48824 h 42333"/>
                  <a:gd name="connsiteX2" fmla="*/ 35348 w 49388"/>
                  <a:gd name="connsiteY2" fmla="*/ 28293 h 42333"/>
                  <a:gd name="connsiteX3" fmla="*/ 49530 w 49388"/>
                  <a:gd name="connsiteY3" fmla="*/ 0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388" h="42333">
                    <a:moveTo>
                      <a:pt x="14182" y="20532"/>
                    </a:moveTo>
                    <a:lnTo>
                      <a:pt x="0" y="48824"/>
                    </a:lnTo>
                    <a:lnTo>
                      <a:pt x="35348" y="28293"/>
                    </a:lnTo>
                    <a:lnTo>
                      <a:pt x="4953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F3008300-BDE6-4DBB-94FA-F84D1F03F1C0}"/>
                  </a:ext>
                </a:extLst>
              </p:cNvPr>
              <p:cNvSpPr/>
              <p:nvPr/>
            </p:nvSpPr>
            <p:spPr>
              <a:xfrm>
                <a:off x="7912650" y="3399524"/>
                <a:ext cx="365364" cy="241141"/>
              </a:xfrm>
              <a:custGeom>
                <a:avLst/>
                <a:gdLst>
                  <a:gd name="connsiteX0" fmla="*/ 100189 w 105833"/>
                  <a:gd name="connsiteY0" fmla="*/ 37394 h 63500"/>
                  <a:gd name="connsiteX1" fmla="*/ 47060 w 105833"/>
                  <a:gd name="connsiteY1" fmla="*/ 6773 h 63500"/>
                  <a:gd name="connsiteX2" fmla="*/ 35348 w 105833"/>
                  <a:gd name="connsiteY2" fmla="*/ 0 h 63500"/>
                  <a:gd name="connsiteX3" fmla="*/ 0 w 105833"/>
                  <a:gd name="connsiteY3" fmla="*/ 20532 h 63500"/>
                  <a:gd name="connsiteX4" fmla="*/ 11712 w 105833"/>
                  <a:gd name="connsiteY4" fmla="*/ 27305 h 63500"/>
                  <a:gd name="connsiteX5" fmla="*/ 64841 w 105833"/>
                  <a:gd name="connsiteY5" fmla="*/ 57926 h 63500"/>
                  <a:gd name="connsiteX6" fmla="*/ 76553 w 105833"/>
                  <a:gd name="connsiteY6" fmla="*/ 64699 h 63500"/>
                  <a:gd name="connsiteX7" fmla="*/ 111901 w 105833"/>
                  <a:gd name="connsiteY7" fmla="*/ 44168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833" h="63500">
                    <a:moveTo>
                      <a:pt x="100189" y="37394"/>
                    </a:moveTo>
                    <a:lnTo>
                      <a:pt x="47060" y="6773"/>
                    </a:lnTo>
                    <a:lnTo>
                      <a:pt x="35348" y="0"/>
                    </a:lnTo>
                    <a:lnTo>
                      <a:pt x="0" y="20532"/>
                    </a:lnTo>
                    <a:lnTo>
                      <a:pt x="11712" y="27305"/>
                    </a:lnTo>
                    <a:lnTo>
                      <a:pt x="64841" y="57926"/>
                    </a:lnTo>
                    <a:lnTo>
                      <a:pt x="76553" y="64699"/>
                    </a:lnTo>
                    <a:lnTo>
                      <a:pt x="111901" y="4416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93E61B86-9F11-49C8-8CE3-1CAA24AF0ECA}"/>
                  </a:ext>
                </a:extLst>
              </p:cNvPr>
              <p:cNvSpPr/>
              <p:nvPr/>
            </p:nvSpPr>
            <p:spPr>
              <a:xfrm>
                <a:off x="7912650" y="3477495"/>
                <a:ext cx="243578" cy="267936"/>
              </a:xfrm>
              <a:custGeom>
                <a:avLst/>
                <a:gdLst>
                  <a:gd name="connsiteX0" fmla="*/ 76553 w 70555"/>
                  <a:gd name="connsiteY0" fmla="*/ 44168 h 70555"/>
                  <a:gd name="connsiteX1" fmla="*/ 62371 w 70555"/>
                  <a:gd name="connsiteY1" fmla="*/ 72461 h 70555"/>
                  <a:gd name="connsiteX2" fmla="*/ 50588 w 70555"/>
                  <a:gd name="connsiteY2" fmla="*/ 65687 h 70555"/>
                  <a:gd name="connsiteX3" fmla="*/ 25682 w 70555"/>
                  <a:gd name="connsiteY3" fmla="*/ 51294 h 70555"/>
                  <a:gd name="connsiteX4" fmla="*/ 14040 w 70555"/>
                  <a:gd name="connsiteY4" fmla="*/ 44521 h 70555"/>
                  <a:gd name="connsiteX5" fmla="*/ 0 w 70555"/>
                  <a:gd name="connsiteY5" fmla="*/ 0 h 70555"/>
                  <a:gd name="connsiteX6" fmla="*/ 11712 w 70555"/>
                  <a:gd name="connsiteY6" fmla="*/ 6773 h 70555"/>
                  <a:gd name="connsiteX7" fmla="*/ 64841 w 70555"/>
                  <a:gd name="connsiteY7" fmla="*/ 37394 h 70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555" h="70555">
                    <a:moveTo>
                      <a:pt x="76553" y="44168"/>
                    </a:moveTo>
                    <a:lnTo>
                      <a:pt x="62371" y="72461"/>
                    </a:lnTo>
                    <a:lnTo>
                      <a:pt x="50588" y="65687"/>
                    </a:lnTo>
                    <a:lnTo>
                      <a:pt x="25682" y="51294"/>
                    </a:lnTo>
                    <a:lnTo>
                      <a:pt x="14040" y="44521"/>
                    </a:lnTo>
                    <a:lnTo>
                      <a:pt x="0" y="0"/>
                    </a:lnTo>
                    <a:lnTo>
                      <a:pt x="11712" y="6773"/>
                    </a:lnTo>
                    <a:lnTo>
                      <a:pt x="64841" y="37394"/>
                    </a:lnTo>
                    <a:close/>
                  </a:path>
                </a:pathLst>
              </a:custGeom>
              <a:solidFill>
                <a:schemeClr val="accent3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550C9C99-3024-4807-A0B0-F2619BF932C6}"/>
                  </a:ext>
                </a:extLst>
              </p:cNvPr>
              <p:cNvSpPr/>
              <p:nvPr/>
            </p:nvSpPr>
            <p:spPr>
              <a:xfrm>
                <a:off x="7979389" y="1926151"/>
                <a:ext cx="121789" cy="1527229"/>
              </a:xfrm>
              <a:custGeom>
                <a:avLst/>
                <a:gdLst>
                  <a:gd name="connsiteX0" fmla="*/ 1058 w 35277"/>
                  <a:gd name="connsiteY0" fmla="*/ 20532 h 402166"/>
                  <a:gd name="connsiteX1" fmla="*/ 36407 w 35277"/>
                  <a:gd name="connsiteY1" fmla="*/ 0 h 402166"/>
                  <a:gd name="connsiteX2" fmla="*/ 35348 w 35277"/>
                  <a:gd name="connsiteY2" fmla="*/ 386856 h 402166"/>
                  <a:gd name="connsiteX3" fmla="*/ 0 w 35277"/>
                  <a:gd name="connsiteY3" fmla="*/ 407388 h 40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402166">
                    <a:moveTo>
                      <a:pt x="1058" y="20532"/>
                    </a:moveTo>
                    <a:lnTo>
                      <a:pt x="36407" y="0"/>
                    </a:lnTo>
                    <a:lnTo>
                      <a:pt x="35348" y="386856"/>
                    </a:lnTo>
                    <a:lnTo>
                      <a:pt x="0" y="407388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3471D08D-017F-48AF-86BC-E9AC05E09E48}"/>
                  </a:ext>
                </a:extLst>
              </p:cNvPr>
              <p:cNvSpPr/>
              <p:nvPr/>
            </p:nvSpPr>
            <p:spPr>
              <a:xfrm>
                <a:off x="7910216" y="1879799"/>
                <a:ext cx="194860" cy="107173"/>
              </a:xfrm>
              <a:custGeom>
                <a:avLst/>
                <a:gdLst>
                  <a:gd name="connsiteX0" fmla="*/ 46002 w 56444"/>
                  <a:gd name="connsiteY0" fmla="*/ 6138 h 28222"/>
                  <a:gd name="connsiteX1" fmla="*/ 35348 w 56444"/>
                  <a:gd name="connsiteY1" fmla="*/ 0 h 28222"/>
                  <a:gd name="connsiteX2" fmla="*/ 0 w 56444"/>
                  <a:gd name="connsiteY2" fmla="*/ 20532 h 28222"/>
                  <a:gd name="connsiteX3" fmla="*/ 10654 w 56444"/>
                  <a:gd name="connsiteY3" fmla="*/ 26670 h 28222"/>
                  <a:gd name="connsiteX4" fmla="*/ 21096 w 56444"/>
                  <a:gd name="connsiteY4" fmla="*/ 32738 h 28222"/>
                  <a:gd name="connsiteX5" fmla="*/ 56444 w 56444"/>
                  <a:gd name="connsiteY5" fmla="*/ 12206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44" h="28222">
                    <a:moveTo>
                      <a:pt x="46002" y="6138"/>
                    </a:moveTo>
                    <a:lnTo>
                      <a:pt x="35348" y="0"/>
                    </a:lnTo>
                    <a:lnTo>
                      <a:pt x="0" y="20532"/>
                    </a:lnTo>
                    <a:lnTo>
                      <a:pt x="10654" y="26670"/>
                    </a:lnTo>
                    <a:lnTo>
                      <a:pt x="21096" y="32738"/>
                    </a:lnTo>
                    <a:lnTo>
                      <a:pt x="56444" y="12206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7AD7B604-E956-4985-B6CE-C0FEFD885353}"/>
                  </a:ext>
                </a:extLst>
              </p:cNvPr>
              <p:cNvSpPr/>
              <p:nvPr/>
            </p:nvSpPr>
            <p:spPr>
              <a:xfrm>
                <a:off x="7906560" y="1957769"/>
                <a:ext cx="73074" cy="1500434"/>
              </a:xfrm>
              <a:custGeom>
                <a:avLst/>
                <a:gdLst>
                  <a:gd name="connsiteX0" fmla="*/ 22154 w 21166"/>
                  <a:gd name="connsiteY0" fmla="*/ 12206 h 395111"/>
                  <a:gd name="connsiteX1" fmla="*/ 21096 w 21166"/>
                  <a:gd name="connsiteY1" fmla="*/ 399062 h 395111"/>
                  <a:gd name="connsiteX2" fmla="*/ 10654 w 21166"/>
                  <a:gd name="connsiteY2" fmla="*/ 393065 h 395111"/>
                  <a:gd name="connsiteX3" fmla="*/ 0 w 21166"/>
                  <a:gd name="connsiteY3" fmla="*/ 386856 h 395111"/>
                  <a:gd name="connsiteX4" fmla="*/ 1058 w 21166"/>
                  <a:gd name="connsiteY4" fmla="*/ 0 h 395111"/>
                  <a:gd name="connsiteX5" fmla="*/ 11712 w 21166"/>
                  <a:gd name="connsiteY5" fmla="*/ 6138 h 39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66" h="395111">
                    <a:moveTo>
                      <a:pt x="22154" y="12206"/>
                    </a:moveTo>
                    <a:lnTo>
                      <a:pt x="21096" y="399062"/>
                    </a:lnTo>
                    <a:lnTo>
                      <a:pt x="10654" y="393065"/>
                    </a:lnTo>
                    <a:lnTo>
                      <a:pt x="0" y="386856"/>
                    </a:lnTo>
                    <a:lnTo>
                      <a:pt x="1058" y="0"/>
                    </a:lnTo>
                    <a:lnTo>
                      <a:pt x="11712" y="6138"/>
                    </a:lnTo>
                    <a:close/>
                  </a:path>
                </a:pathLst>
              </a:custGeom>
              <a:solidFill>
                <a:schemeClr val="accent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17FA267B-98F6-4CA2-95A4-9EFA95BBE3A8}"/>
                  </a:ext>
                </a:extLst>
              </p:cNvPr>
              <p:cNvSpPr/>
              <p:nvPr/>
            </p:nvSpPr>
            <p:spPr>
              <a:xfrm>
                <a:off x="8078038" y="1988848"/>
                <a:ext cx="121789" cy="1527229"/>
              </a:xfrm>
              <a:custGeom>
                <a:avLst/>
                <a:gdLst>
                  <a:gd name="connsiteX0" fmla="*/ 1129 w 35277"/>
                  <a:gd name="connsiteY0" fmla="*/ 20532 h 402166"/>
                  <a:gd name="connsiteX1" fmla="*/ 36477 w 35277"/>
                  <a:gd name="connsiteY1" fmla="*/ 0 h 402166"/>
                  <a:gd name="connsiteX2" fmla="*/ 35348 w 35277"/>
                  <a:gd name="connsiteY2" fmla="*/ 386856 h 402166"/>
                  <a:gd name="connsiteX3" fmla="*/ 0 w 35277"/>
                  <a:gd name="connsiteY3" fmla="*/ 407388 h 40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402166">
                    <a:moveTo>
                      <a:pt x="1129" y="20532"/>
                    </a:moveTo>
                    <a:lnTo>
                      <a:pt x="36477" y="0"/>
                    </a:lnTo>
                    <a:lnTo>
                      <a:pt x="35348" y="386856"/>
                    </a:lnTo>
                    <a:lnTo>
                      <a:pt x="0" y="40738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1F1F3B1B-2DC2-4255-B39F-AAD80E6FA6FD}"/>
                  </a:ext>
                </a:extLst>
              </p:cNvPr>
              <p:cNvSpPr/>
              <p:nvPr/>
            </p:nvSpPr>
            <p:spPr>
              <a:xfrm>
                <a:off x="8019825" y="1949464"/>
                <a:ext cx="170504" cy="107173"/>
              </a:xfrm>
              <a:custGeom>
                <a:avLst/>
                <a:gdLst>
                  <a:gd name="connsiteX0" fmla="*/ 0 w 49388"/>
                  <a:gd name="connsiteY0" fmla="*/ 20532 h 28222"/>
                  <a:gd name="connsiteX1" fmla="*/ 35348 w 49388"/>
                  <a:gd name="connsiteY1" fmla="*/ 0 h 28222"/>
                  <a:gd name="connsiteX2" fmla="*/ 53340 w 49388"/>
                  <a:gd name="connsiteY2" fmla="*/ 10372 h 28222"/>
                  <a:gd name="connsiteX3" fmla="*/ 17992 w 49388"/>
                  <a:gd name="connsiteY3" fmla="*/ 30903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388" h="28222">
                    <a:moveTo>
                      <a:pt x="0" y="20532"/>
                    </a:moveTo>
                    <a:lnTo>
                      <a:pt x="35348" y="0"/>
                    </a:lnTo>
                    <a:lnTo>
                      <a:pt x="53340" y="10372"/>
                    </a:lnTo>
                    <a:lnTo>
                      <a:pt x="17992" y="30903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6C8FEED9-F0C1-4E3D-9880-6C57A9D5C0DB}"/>
                  </a:ext>
                </a:extLst>
              </p:cNvPr>
              <p:cNvSpPr/>
              <p:nvPr/>
            </p:nvSpPr>
            <p:spPr>
              <a:xfrm>
                <a:off x="8016169" y="2027431"/>
                <a:ext cx="48715" cy="1500434"/>
              </a:xfrm>
              <a:custGeom>
                <a:avLst/>
                <a:gdLst>
                  <a:gd name="connsiteX0" fmla="*/ 19050 w 14111"/>
                  <a:gd name="connsiteY0" fmla="*/ 10372 h 395111"/>
                  <a:gd name="connsiteX1" fmla="*/ 17921 w 14111"/>
                  <a:gd name="connsiteY1" fmla="*/ 397228 h 395111"/>
                  <a:gd name="connsiteX2" fmla="*/ 0 w 14111"/>
                  <a:gd name="connsiteY2" fmla="*/ 386856 h 395111"/>
                  <a:gd name="connsiteX3" fmla="*/ 1058 w 14111"/>
                  <a:gd name="connsiteY3" fmla="*/ 0 h 39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1" h="395111">
                    <a:moveTo>
                      <a:pt x="19050" y="10372"/>
                    </a:moveTo>
                    <a:lnTo>
                      <a:pt x="17921" y="397228"/>
                    </a:lnTo>
                    <a:lnTo>
                      <a:pt x="0" y="386856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A857454E-A6B8-4885-890A-4DDFC951C1B8}"/>
                  </a:ext>
                </a:extLst>
              </p:cNvPr>
              <p:cNvSpPr/>
              <p:nvPr/>
            </p:nvSpPr>
            <p:spPr>
              <a:xfrm>
                <a:off x="8183263" y="2055566"/>
                <a:ext cx="121789" cy="1527229"/>
              </a:xfrm>
              <a:custGeom>
                <a:avLst/>
                <a:gdLst>
                  <a:gd name="connsiteX0" fmla="*/ 1129 w 35277"/>
                  <a:gd name="connsiteY0" fmla="*/ 20532 h 402166"/>
                  <a:gd name="connsiteX1" fmla="*/ 36477 w 35277"/>
                  <a:gd name="connsiteY1" fmla="*/ 0 h 402166"/>
                  <a:gd name="connsiteX2" fmla="*/ 35348 w 35277"/>
                  <a:gd name="connsiteY2" fmla="*/ 386856 h 402166"/>
                  <a:gd name="connsiteX3" fmla="*/ 0 w 35277"/>
                  <a:gd name="connsiteY3" fmla="*/ 407458 h 40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402166">
                    <a:moveTo>
                      <a:pt x="1129" y="20532"/>
                    </a:moveTo>
                    <a:lnTo>
                      <a:pt x="36477" y="0"/>
                    </a:lnTo>
                    <a:lnTo>
                      <a:pt x="35348" y="386856"/>
                    </a:lnTo>
                    <a:lnTo>
                      <a:pt x="0" y="407458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6BAE47CC-E97B-42E3-895F-A95067963D13}"/>
                  </a:ext>
                </a:extLst>
              </p:cNvPr>
              <p:cNvSpPr/>
              <p:nvPr/>
            </p:nvSpPr>
            <p:spPr>
              <a:xfrm>
                <a:off x="8118961" y="2012161"/>
                <a:ext cx="170504" cy="107173"/>
              </a:xfrm>
              <a:custGeom>
                <a:avLst/>
                <a:gdLst>
                  <a:gd name="connsiteX0" fmla="*/ 44379 w 49388"/>
                  <a:gd name="connsiteY0" fmla="*/ 5292 h 28222"/>
                  <a:gd name="connsiteX1" fmla="*/ 35348 w 49388"/>
                  <a:gd name="connsiteY1" fmla="*/ 0 h 28222"/>
                  <a:gd name="connsiteX2" fmla="*/ 0 w 49388"/>
                  <a:gd name="connsiteY2" fmla="*/ 20602 h 28222"/>
                  <a:gd name="connsiteX3" fmla="*/ 9031 w 49388"/>
                  <a:gd name="connsiteY3" fmla="*/ 25823 h 28222"/>
                  <a:gd name="connsiteX4" fmla="*/ 19755 w 49388"/>
                  <a:gd name="connsiteY4" fmla="*/ 31962 h 28222"/>
                  <a:gd name="connsiteX5" fmla="*/ 55104 w 49388"/>
                  <a:gd name="connsiteY5" fmla="*/ 11430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388" h="28222">
                    <a:moveTo>
                      <a:pt x="44379" y="5292"/>
                    </a:moveTo>
                    <a:lnTo>
                      <a:pt x="35348" y="0"/>
                    </a:lnTo>
                    <a:lnTo>
                      <a:pt x="0" y="20602"/>
                    </a:lnTo>
                    <a:lnTo>
                      <a:pt x="9031" y="25823"/>
                    </a:lnTo>
                    <a:lnTo>
                      <a:pt x="19755" y="31962"/>
                    </a:lnTo>
                    <a:lnTo>
                      <a:pt x="55104" y="1143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CFB22E23-0064-4BC2-B74C-A4223CCA53EF}"/>
                  </a:ext>
                </a:extLst>
              </p:cNvPr>
              <p:cNvSpPr/>
              <p:nvPr/>
            </p:nvSpPr>
            <p:spPr>
              <a:xfrm>
                <a:off x="8115063" y="2090397"/>
                <a:ext cx="48715" cy="1500434"/>
              </a:xfrm>
              <a:custGeom>
                <a:avLst/>
                <a:gdLst>
                  <a:gd name="connsiteX0" fmla="*/ 20884 w 14111"/>
                  <a:gd name="connsiteY0" fmla="*/ 11359 h 395111"/>
                  <a:gd name="connsiteX1" fmla="*/ 19755 w 14111"/>
                  <a:gd name="connsiteY1" fmla="*/ 398286 h 395111"/>
                  <a:gd name="connsiteX2" fmla="*/ 9102 w 14111"/>
                  <a:gd name="connsiteY2" fmla="*/ 392077 h 395111"/>
                  <a:gd name="connsiteX3" fmla="*/ 0 w 14111"/>
                  <a:gd name="connsiteY3" fmla="*/ 386856 h 395111"/>
                  <a:gd name="connsiteX4" fmla="*/ 1129 w 14111"/>
                  <a:gd name="connsiteY4" fmla="*/ 0 h 395111"/>
                  <a:gd name="connsiteX5" fmla="*/ 10160 w 14111"/>
                  <a:gd name="connsiteY5" fmla="*/ 5221 h 39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11" h="395111">
                    <a:moveTo>
                      <a:pt x="20884" y="11359"/>
                    </a:moveTo>
                    <a:lnTo>
                      <a:pt x="19755" y="398286"/>
                    </a:lnTo>
                    <a:lnTo>
                      <a:pt x="9102" y="392077"/>
                    </a:lnTo>
                    <a:lnTo>
                      <a:pt x="0" y="386856"/>
                    </a:lnTo>
                    <a:lnTo>
                      <a:pt x="1129" y="0"/>
                    </a:lnTo>
                    <a:lnTo>
                      <a:pt x="10160" y="5221"/>
                    </a:lnTo>
                    <a:close/>
                  </a:path>
                </a:pathLst>
              </a:custGeom>
              <a:solidFill>
                <a:schemeClr val="accent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BDD84A3B-738B-40E8-9E8E-8AA9564E1CD5}"/>
                  </a:ext>
                </a:extLst>
              </p:cNvPr>
              <p:cNvSpPr/>
              <p:nvPr/>
            </p:nvSpPr>
            <p:spPr>
              <a:xfrm>
                <a:off x="8187160" y="1964734"/>
                <a:ext cx="121789" cy="107173"/>
              </a:xfrm>
              <a:custGeom>
                <a:avLst/>
                <a:gdLst>
                  <a:gd name="connsiteX0" fmla="*/ 71 w 35277"/>
                  <a:gd name="connsiteY0" fmla="*/ 20532 h 28222"/>
                  <a:gd name="connsiteX1" fmla="*/ 35419 w 35277"/>
                  <a:gd name="connsiteY1" fmla="*/ 0 h 28222"/>
                  <a:gd name="connsiteX2" fmla="*/ 35348 w 35277"/>
                  <a:gd name="connsiteY2" fmla="*/ 11642 h 28222"/>
                  <a:gd name="connsiteX3" fmla="*/ 0 w 35277"/>
                  <a:gd name="connsiteY3" fmla="*/ 32173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71" y="20532"/>
                    </a:moveTo>
                    <a:lnTo>
                      <a:pt x="35419" y="0"/>
                    </a:lnTo>
                    <a:lnTo>
                      <a:pt x="35348" y="11642"/>
                    </a:lnTo>
                    <a:lnTo>
                      <a:pt x="0" y="32173"/>
                    </a:lnTo>
                    <a:close/>
                  </a:path>
                </a:pathLst>
              </a:custGeom>
              <a:solidFill>
                <a:srgbClr val="2B298E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64F083D0-89DD-4E47-87AD-FC1354ECF8FF}"/>
                  </a:ext>
                </a:extLst>
              </p:cNvPr>
              <p:cNvSpPr/>
              <p:nvPr/>
            </p:nvSpPr>
            <p:spPr>
              <a:xfrm>
                <a:off x="7910458" y="1788701"/>
                <a:ext cx="389723" cy="241141"/>
              </a:xfrm>
              <a:custGeom>
                <a:avLst/>
                <a:gdLst>
                  <a:gd name="connsiteX0" fmla="*/ 104846 w 112888"/>
                  <a:gd name="connsiteY0" fmla="*/ 40146 h 63500"/>
                  <a:gd name="connsiteX1" fmla="*/ 46002 w 112888"/>
                  <a:gd name="connsiteY1" fmla="*/ 6209 h 63500"/>
                  <a:gd name="connsiteX2" fmla="*/ 35348 w 112888"/>
                  <a:gd name="connsiteY2" fmla="*/ 0 h 63500"/>
                  <a:gd name="connsiteX3" fmla="*/ 0 w 112888"/>
                  <a:gd name="connsiteY3" fmla="*/ 20602 h 63500"/>
                  <a:gd name="connsiteX4" fmla="*/ 10654 w 112888"/>
                  <a:gd name="connsiteY4" fmla="*/ 26741 h 63500"/>
                  <a:gd name="connsiteX5" fmla="*/ 69497 w 112888"/>
                  <a:gd name="connsiteY5" fmla="*/ 60678 h 63500"/>
                  <a:gd name="connsiteX6" fmla="*/ 80222 w 112888"/>
                  <a:gd name="connsiteY6" fmla="*/ 66887 h 63500"/>
                  <a:gd name="connsiteX7" fmla="*/ 115570 w 112888"/>
                  <a:gd name="connsiteY7" fmla="*/ 46355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888" h="63500">
                    <a:moveTo>
                      <a:pt x="104846" y="40146"/>
                    </a:moveTo>
                    <a:lnTo>
                      <a:pt x="46002" y="6209"/>
                    </a:lnTo>
                    <a:lnTo>
                      <a:pt x="35348" y="0"/>
                    </a:lnTo>
                    <a:lnTo>
                      <a:pt x="0" y="20602"/>
                    </a:lnTo>
                    <a:lnTo>
                      <a:pt x="10654" y="26741"/>
                    </a:lnTo>
                    <a:lnTo>
                      <a:pt x="69497" y="60678"/>
                    </a:lnTo>
                    <a:lnTo>
                      <a:pt x="80222" y="66887"/>
                    </a:lnTo>
                    <a:lnTo>
                      <a:pt x="115570" y="46355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A3953372-EBC1-4235-A465-E34088115CD3}"/>
                  </a:ext>
                </a:extLst>
              </p:cNvPr>
              <p:cNvSpPr/>
              <p:nvPr/>
            </p:nvSpPr>
            <p:spPr>
              <a:xfrm>
                <a:off x="7910458" y="1866941"/>
                <a:ext cx="267934" cy="214346"/>
              </a:xfrm>
              <a:custGeom>
                <a:avLst/>
                <a:gdLst>
                  <a:gd name="connsiteX0" fmla="*/ 80222 w 77611"/>
                  <a:gd name="connsiteY0" fmla="*/ 46284 h 56444"/>
                  <a:gd name="connsiteX1" fmla="*/ 80151 w 77611"/>
                  <a:gd name="connsiteY1" fmla="*/ 57926 h 56444"/>
                  <a:gd name="connsiteX2" fmla="*/ 69497 w 77611"/>
                  <a:gd name="connsiteY2" fmla="*/ 51788 h 56444"/>
                  <a:gd name="connsiteX3" fmla="*/ 10654 w 77611"/>
                  <a:gd name="connsiteY3" fmla="*/ 17780 h 56444"/>
                  <a:gd name="connsiteX4" fmla="*/ 0 w 77611"/>
                  <a:gd name="connsiteY4" fmla="*/ 11642 h 56444"/>
                  <a:gd name="connsiteX5" fmla="*/ 0 w 77611"/>
                  <a:gd name="connsiteY5" fmla="*/ 0 h 56444"/>
                  <a:gd name="connsiteX6" fmla="*/ 10654 w 77611"/>
                  <a:gd name="connsiteY6" fmla="*/ 6138 h 56444"/>
                  <a:gd name="connsiteX7" fmla="*/ 69497 w 77611"/>
                  <a:gd name="connsiteY7" fmla="*/ 40076 h 5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11" h="56444">
                    <a:moveTo>
                      <a:pt x="80222" y="46284"/>
                    </a:moveTo>
                    <a:lnTo>
                      <a:pt x="80151" y="57926"/>
                    </a:lnTo>
                    <a:lnTo>
                      <a:pt x="69497" y="51788"/>
                    </a:lnTo>
                    <a:lnTo>
                      <a:pt x="10654" y="17780"/>
                    </a:lnTo>
                    <a:lnTo>
                      <a:pt x="0" y="11642"/>
                    </a:lnTo>
                    <a:lnTo>
                      <a:pt x="0" y="0"/>
                    </a:lnTo>
                    <a:lnTo>
                      <a:pt x="10654" y="6138"/>
                    </a:lnTo>
                    <a:lnTo>
                      <a:pt x="69497" y="40076"/>
                    </a:lnTo>
                    <a:close/>
                  </a:path>
                </a:pathLst>
              </a:custGeom>
              <a:solidFill>
                <a:schemeClr val="accent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8B4656A8-42EB-4CBF-9938-F9B959DAC485}"/>
                  </a:ext>
                </a:extLst>
              </p:cNvPr>
              <p:cNvSpPr/>
              <p:nvPr/>
            </p:nvSpPr>
            <p:spPr>
              <a:xfrm>
                <a:off x="7952354" y="1436099"/>
                <a:ext cx="341008" cy="535869"/>
              </a:xfrm>
              <a:custGeom>
                <a:avLst/>
                <a:gdLst>
                  <a:gd name="connsiteX0" fmla="*/ 103576 w 98777"/>
                  <a:gd name="connsiteY0" fmla="*/ 73096 h 141111"/>
                  <a:gd name="connsiteX1" fmla="*/ 103505 w 98777"/>
                  <a:gd name="connsiteY1" fmla="*/ 71191 h 141111"/>
                  <a:gd name="connsiteX2" fmla="*/ 103434 w 98777"/>
                  <a:gd name="connsiteY2" fmla="*/ 70273 h 141111"/>
                  <a:gd name="connsiteX3" fmla="*/ 103434 w 98777"/>
                  <a:gd name="connsiteY3" fmla="*/ 69921 h 141111"/>
                  <a:gd name="connsiteX4" fmla="*/ 103364 w 98777"/>
                  <a:gd name="connsiteY4" fmla="*/ 69215 h 141111"/>
                  <a:gd name="connsiteX5" fmla="*/ 103152 w 98777"/>
                  <a:gd name="connsiteY5" fmla="*/ 67239 h 141111"/>
                  <a:gd name="connsiteX6" fmla="*/ 102870 w 98777"/>
                  <a:gd name="connsiteY6" fmla="*/ 65264 h 141111"/>
                  <a:gd name="connsiteX7" fmla="*/ 102870 w 98777"/>
                  <a:gd name="connsiteY7" fmla="*/ 65193 h 141111"/>
                  <a:gd name="connsiteX8" fmla="*/ 102870 w 98777"/>
                  <a:gd name="connsiteY8" fmla="*/ 65123 h 141111"/>
                  <a:gd name="connsiteX9" fmla="*/ 102517 w 98777"/>
                  <a:gd name="connsiteY9" fmla="*/ 63218 h 141111"/>
                  <a:gd name="connsiteX10" fmla="*/ 102094 w 98777"/>
                  <a:gd name="connsiteY10" fmla="*/ 61101 h 141111"/>
                  <a:gd name="connsiteX11" fmla="*/ 101953 w 98777"/>
                  <a:gd name="connsiteY11" fmla="*/ 60325 h 141111"/>
                  <a:gd name="connsiteX12" fmla="*/ 101882 w 98777"/>
                  <a:gd name="connsiteY12" fmla="*/ 59902 h 141111"/>
                  <a:gd name="connsiteX13" fmla="*/ 101671 w 98777"/>
                  <a:gd name="connsiteY13" fmla="*/ 58984 h 141111"/>
                  <a:gd name="connsiteX14" fmla="*/ 101106 w 98777"/>
                  <a:gd name="connsiteY14" fmla="*/ 56868 h 141111"/>
                  <a:gd name="connsiteX15" fmla="*/ 100683 w 98777"/>
                  <a:gd name="connsiteY15" fmla="*/ 55316 h 141111"/>
                  <a:gd name="connsiteX16" fmla="*/ 100612 w 98777"/>
                  <a:gd name="connsiteY16" fmla="*/ 55033 h 141111"/>
                  <a:gd name="connsiteX17" fmla="*/ 100542 w 98777"/>
                  <a:gd name="connsiteY17" fmla="*/ 54751 h 141111"/>
                  <a:gd name="connsiteX18" fmla="*/ 99907 w 98777"/>
                  <a:gd name="connsiteY18" fmla="*/ 52705 h 141111"/>
                  <a:gd name="connsiteX19" fmla="*/ 99201 w 98777"/>
                  <a:gd name="connsiteY19" fmla="*/ 50659 h 141111"/>
                  <a:gd name="connsiteX20" fmla="*/ 99060 w 98777"/>
                  <a:gd name="connsiteY20" fmla="*/ 50306 h 141111"/>
                  <a:gd name="connsiteX21" fmla="*/ 98919 w 98777"/>
                  <a:gd name="connsiteY21" fmla="*/ 50024 h 141111"/>
                  <a:gd name="connsiteX22" fmla="*/ 98425 w 98777"/>
                  <a:gd name="connsiteY22" fmla="*/ 48754 h 141111"/>
                  <a:gd name="connsiteX23" fmla="*/ 97649 w 98777"/>
                  <a:gd name="connsiteY23" fmla="*/ 46778 h 141111"/>
                  <a:gd name="connsiteX24" fmla="*/ 97014 w 98777"/>
                  <a:gd name="connsiteY24" fmla="*/ 45367 h 141111"/>
                  <a:gd name="connsiteX25" fmla="*/ 96943 w 98777"/>
                  <a:gd name="connsiteY25" fmla="*/ 45156 h 141111"/>
                  <a:gd name="connsiteX26" fmla="*/ 96802 w 98777"/>
                  <a:gd name="connsiteY26" fmla="*/ 44873 h 141111"/>
                  <a:gd name="connsiteX27" fmla="*/ 95955 w 98777"/>
                  <a:gd name="connsiteY27" fmla="*/ 42968 h 141111"/>
                  <a:gd name="connsiteX28" fmla="*/ 94897 w 98777"/>
                  <a:gd name="connsiteY28" fmla="*/ 40852 h 141111"/>
                  <a:gd name="connsiteX29" fmla="*/ 94756 w 98777"/>
                  <a:gd name="connsiteY29" fmla="*/ 40499 h 141111"/>
                  <a:gd name="connsiteX30" fmla="*/ 94544 w 98777"/>
                  <a:gd name="connsiteY30" fmla="*/ 40076 h 141111"/>
                  <a:gd name="connsiteX31" fmla="*/ 93698 w 98777"/>
                  <a:gd name="connsiteY31" fmla="*/ 38382 h 141111"/>
                  <a:gd name="connsiteX32" fmla="*/ 92569 w 98777"/>
                  <a:gd name="connsiteY32" fmla="*/ 36336 h 141111"/>
                  <a:gd name="connsiteX33" fmla="*/ 92004 w 98777"/>
                  <a:gd name="connsiteY33" fmla="*/ 35278 h 141111"/>
                  <a:gd name="connsiteX34" fmla="*/ 91793 w 98777"/>
                  <a:gd name="connsiteY34" fmla="*/ 34854 h 141111"/>
                  <a:gd name="connsiteX35" fmla="*/ 90664 w 98777"/>
                  <a:gd name="connsiteY35" fmla="*/ 33091 h 141111"/>
                  <a:gd name="connsiteX36" fmla="*/ 89041 w 98777"/>
                  <a:gd name="connsiteY36" fmla="*/ 30551 h 141111"/>
                  <a:gd name="connsiteX37" fmla="*/ 88759 w 98777"/>
                  <a:gd name="connsiteY37" fmla="*/ 30127 h 141111"/>
                  <a:gd name="connsiteX38" fmla="*/ 86289 w 98777"/>
                  <a:gd name="connsiteY38" fmla="*/ 26599 h 141111"/>
                  <a:gd name="connsiteX39" fmla="*/ 86219 w 98777"/>
                  <a:gd name="connsiteY39" fmla="*/ 26458 h 141111"/>
                  <a:gd name="connsiteX40" fmla="*/ 86219 w 98777"/>
                  <a:gd name="connsiteY40" fmla="*/ 26458 h 141111"/>
                  <a:gd name="connsiteX41" fmla="*/ 84455 w 98777"/>
                  <a:gd name="connsiteY41" fmla="*/ 24130 h 141111"/>
                  <a:gd name="connsiteX42" fmla="*/ 82973 w 98777"/>
                  <a:gd name="connsiteY42" fmla="*/ 22296 h 141111"/>
                  <a:gd name="connsiteX43" fmla="*/ 82903 w 98777"/>
                  <a:gd name="connsiteY43" fmla="*/ 22225 h 141111"/>
                  <a:gd name="connsiteX44" fmla="*/ 82903 w 98777"/>
                  <a:gd name="connsiteY44" fmla="*/ 22225 h 141111"/>
                  <a:gd name="connsiteX45" fmla="*/ 81351 w 98777"/>
                  <a:gd name="connsiteY45" fmla="*/ 20391 h 141111"/>
                  <a:gd name="connsiteX46" fmla="*/ 79798 w 98777"/>
                  <a:gd name="connsiteY46" fmla="*/ 18627 h 141111"/>
                  <a:gd name="connsiteX47" fmla="*/ 79516 w 98777"/>
                  <a:gd name="connsiteY47" fmla="*/ 18344 h 141111"/>
                  <a:gd name="connsiteX48" fmla="*/ 79234 w 98777"/>
                  <a:gd name="connsiteY48" fmla="*/ 18062 h 141111"/>
                  <a:gd name="connsiteX49" fmla="*/ 78105 w 98777"/>
                  <a:gd name="connsiteY49" fmla="*/ 16863 h 141111"/>
                  <a:gd name="connsiteX50" fmla="*/ 76412 w 98777"/>
                  <a:gd name="connsiteY50" fmla="*/ 15169 h 141111"/>
                  <a:gd name="connsiteX51" fmla="*/ 75918 w 98777"/>
                  <a:gd name="connsiteY51" fmla="*/ 14676 h 141111"/>
                  <a:gd name="connsiteX52" fmla="*/ 75494 w 98777"/>
                  <a:gd name="connsiteY52" fmla="*/ 14323 h 141111"/>
                  <a:gd name="connsiteX53" fmla="*/ 74648 w 98777"/>
                  <a:gd name="connsiteY53" fmla="*/ 13547 h 141111"/>
                  <a:gd name="connsiteX54" fmla="*/ 72884 w 98777"/>
                  <a:gd name="connsiteY54" fmla="*/ 11994 h 141111"/>
                  <a:gd name="connsiteX55" fmla="*/ 72108 w 98777"/>
                  <a:gd name="connsiteY55" fmla="*/ 11359 h 141111"/>
                  <a:gd name="connsiteX56" fmla="*/ 71684 w 98777"/>
                  <a:gd name="connsiteY56" fmla="*/ 11007 h 141111"/>
                  <a:gd name="connsiteX57" fmla="*/ 71120 w 98777"/>
                  <a:gd name="connsiteY57" fmla="*/ 10513 h 141111"/>
                  <a:gd name="connsiteX58" fmla="*/ 69356 w 98777"/>
                  <a:gd name="connsiteY58" fmla="*/ 9172 h 141111"/>
                  <a:gd name="connsiteX59" fmla="*/ 68086 w 98777"/>
                  <a:gd name="connsiteY59" fmla="*/ 8255 h 141111"/>
                  <a:gd name="connsiteX60" fmla="*/ 67874 w 98777"/>
                  <a:gd name="connsiteY60" fmla="*/ 8114 h 141111"/>
                  <a:gd name="connsiteX61" fmla="*/ 67663 w 98777"/>
                  <a:gd name="connsiteY61" fmla="*/ 7973 h 141111"/>
                  <a:gd name="connsiteX62" fmla="*/ 65969 w 98777"/>
                  <a:gd name="connsiteY62" fmla="*/ 6844 h 141111"/>
                  <a:gd name="connsiteX63" fmla="*/ 64276 w 98777"/>
                  <a:gd name="connsiteY63" fmla="*/ 5786 h 141111"/>
                  <a:gd name="connsiteX64" fmla="*/ 63853 w 98777"/>
                  <a:gd name="connsiteY64" fmla="*/ 5574 h 141111"/>
                  <a:gd name="connsiteX65" fmla="*/ 62583 w 98777"/>
                  <a:gd name="connsiteY65" fmla="*/ 4868 h 141111"/>
                  <a:gd name="connsiteX66" fmla="*/ 60960 w 98777"/>
                  <a:gd name="connsiteY66" fmla="*/ 4022 h 141111"/>
                  <a:gd name="connsiteX67" fmla="*/ 59902 w 98777"/>
                  <a:gd name="connsiteY67" fmla="*/ 3528 h 141111"/>
                  <a:gd name="connsiteX68" fmla="*/ 59690 w 98777"/>
                  <a:gd name="connsiteY68" fmla="*/ 3387 h 141111"/>
                  <a:gd name="connsiteX69" fmla="*/ 59408 w 98777"/>
                  <a:gd name="connsiteY69" fmla="*/ 3246 h 141111"/>
                  <a:gd name="connsiteX70" fmla="*/ 57785 w 98777"/>
                  <a:gd name="connsiteY70" fmla="*/ 2540 h 141111"/>
                  <a:gd name="connsiteX71" fmla="*/ 56162 w 98777"/>
                  <a:gd name="connsiteY71" fmla="*/ 1905 h 141111"/>
                  <a:gd name="connsiteX72" fmla="*/ 55880 w 98777"/>
                  <a:gd name="connsiteY72" fmla="*/ 1834 h 141111"/>
                  <a:gd name="connsiteX73" fmla="*/ 55598 w 98777"/>
                  <a:gd name="connsiteY73" fmla="*/ 1764 h 141111"/>
                  <a:gd name="connsiteX74" fmla="*/ 54539 w 98777"/>
                  <a:gd name="connsiteY74" fmla="*/ 1411 h 141111"/>
                  <a:gd name="connsiteX75" fmla="*/ 52917 w 98777"/>
                  <a:gd name="connsiteY75" fmla="*/ 988 h 141111"/>
                  <a:gd name="connsiteX76" fmla="*/ 52140 w 98777"/>
                  <a:gd name="connsiteY76" fmla="*/ 776 h 141111"/>
                  <a:gd name="connsiteX77" fmla="*/ 51788 w 98777"/>
                  <a:gd name="connsiteY77" fmla="*/ 706 h 141111"/>
                  <a:gd name="connsiteX78" fmla="*/ 51294 w 98777"/>
                  <a:gd name="connsiteY78" fmla="*/ 564 h 141111"/>
                  <a:gd name="connsiteX79" fmla="*/ 49530 w 98777"/>
                  <a:gd name="connsiteY79" fmla="*/ 282 h 141111"/>
                  <a:gd name="connsiteX80" fmla="*/ 48472 w 98777"/>
                  <a:gd name="connsiteY80" fmla="*/ 141 h 141111"/>
                  <a:gd name="connsiteX81" fmla="*/ 48119 w 98777"/>
                  <a:gd name="connsiteY81" fmla="*/ 71 h 141111"/>
                  <a:gd name="connsiteX82" fmla="*/ 47766 w 98777"/>
                  <a:gd name="connsiteY82" fmla="*/ 71 h 141111"/>
                  <a:gd name="connsiteX83" fmla="*/ 45861 w 98777"/>
                  <a:gd name="connsiteY83" fmla="*/ 0 h 141111"/>
                  <a:gd name="connsiteX84" fmla="*/ 45014 w 98777"/>
                  <a:gd name="connsiteY84" fmla="*/ 71 h 141111"/>
                  <a:gd name="connsiteX85" fmla="*/ 44379 w 98777"/>
                  <a:gd name="connsiteY85" fmla="*/ 71 h 141111"/>
                  <a:gd name="connsiteX86" fmla="*/ 43744 w 98777"/>
                  <a:gd name="connsiteY86" fmla="*/ 71 h 141111"/>
                  <a:gd name="connsiteX87" fmla="*/ 41416 w 98777"/>
                  <a:gd name="connsiteY87" fmla="*/ 423 h 141111"/>
                  <a:gd name="connsiteX88" fmla="*/ 41345 w 98777"/>
                  <a:gd name="connsiteY88" fmla="*/ 423 h 141111"/>
                  <a:gd name="connsiteX89" fmla="*/ 40852 w 98777"/>
                  <a:gd name="connsiteY89" fmla="*/ 564 h 141111"/>
                  <a:gd name="connsiteX90" fmla="*/ 38594 w 98777"/>
                  <a:gd name="connsiteY90" fmla="*/ 1199 h 141111"/>
                  <a:gd name="connsiteX91" fmla="*/ 38453 w 98777"/>
                  <a:gd name="connsiteY91" fmla="*/ 1270 h 141111"/>
                  <a:gd name="connsiteX92" fmla="*/ 35348 w 98777"/>
                  <a:gd name="connsiteY92" fmla="*/ 2681 h 141111"/>
                  <a:gd name="connsiteX93" fmla="*/ 0 w 98777"/>
                  <a:gd name="connsiteY93" fmla="*/ 23213 h 141111"/>
                  <a:gd name="connsiteX94" fmla="*/ 3104 w 98777"/>
                  <a:gd name="connsiteY94" fmla="*/ 21802 h 141111"/>
                  <a:gd name="connsiteX95" fmla="*/ 5503 w 98777"/>
                  <a:gd name="connsiteY95" fmla="*/ 21096 h 141111"/>
                  <a:gd name="connsiteX96" fmla="*/ 5997 w 98777"/>
                  <a:gd name="connsiteY96" fmla="*/ 20955 h 141111"/>
                  <a:gd name="connsiteX97" fmla="*/ 8960 w 98777"/>
                  <a:gd name="connsiteY97" fmla="*/ 20602 h 141111"/>
                  <a:gd name="connsiteX98" fmla="*/ 9595 w 98777"/>
                  <a:gd name="connsiteY98" fmla="*/ 20602 h 141111"/>
                  <a:gd name="connsiteX99" fmla="*/ 12629 w 98777"/>
                  <a:gd name="connsiteY99" fmla="*/ 20673 h 141111"/>
                  <a:gd name="connsiteX100" fmla="*/ 12982 w 98777"/>
                  <a:gd name="connsiteY100" fmla="*/ 20743 h 141111"/>
                  <a:gd name="connsiteX101" fmla="*/ 16298 w 98777"/>
                  <a:gd name="connsiteY101" fmla="*/ 21237 h 141111"/>
                  <a:gd name="connsiteX102" fmla="*/ 16651 w 98777"/>
                  <a:gd name="connsiteY102" fmla="*/ 21308 h 141111"/>
                  <a:gd name="connsiteX103" fmla="*/ 20179 w 98777"/>
                  <a:gd name="connsiteY103" fmla="*/ 22296 h 141111"/>
                  <a:gd name="connsiteX104" fmla="*/ 20461 w 98777"/>
                  <a:gd name="connsiteY104" fmla="*/ 22366 h 141111"/>
                  <a:gd name="connsiteX105" fmla="*/ 24271 w 98777"/>
                  <a:gd name="connsiteY105" fmla="*/ 23918 h 141111"/>
                  <a:gd name="connsiteX106" fmla="*/ 24483 w 98777"/>
                  <a:gd name="connsiteY106" fmla="*/ 24059 h 141111"/>
                  <a:gd name="connsiteX107" fmla="*/ 28434 w 98777"/>
                  <a:gd name="connsiteY107" fmla="*/ 26106 h 141111"/>
                  <a:gd name="connsiteX108" fmla="*/ 32455 w 98777"/>
                  <a:gd name="connsiteY108" fmla="*/ 28646 h 141111"/>
                  <a:gd name="connsiteX109" fmla="*/ 32667 w 98777"/>
                  <a:gd name="connsiteY109" fmla="*/ 28787 h 141111"/>
                  <a:gd name="connsiteX110" fmla="*/ 36336 w 98777"/>
                  <a:gd name="connsiteY110" fmla="*/ 31538 h 141111"/>
                  <a:gd name="connsiteX111" fmla="*/ 36759 w 98777"/>
                  <a:gd name="connsiteY111" fmla="*/ 31891 h 141111"/>
                  <a:gd name="connsiteX112" fmla="*/ 40146 w 98777"/>
                  <a:gd name="connsiteY112" fmla="*/ 34854 h 141111"/>
                  <a:gd name="connsiteX113" fmla="*/ 40569 w 98777"/>
                  <a:gd name="connsiteY113" fmla="*/ 35207 h 141111"/>
                  <a:gd name="connsiteX114" fmla="*/ 43886 w 98777"/>
                  <a:gd name="connsiteY114" fmla="*/ 38523 h 141111"/>
                  <a:gd name="connsiteX115" fmla="*/ 44168 w 98777"/>
                  <a:gd name="connsiteY115" fmla="*/ 38806 h 141111"/>
                  <a:gd name="connsiteX116" fmla="*/ 47554 w 98777"/>
                  <a:gd name="connsiteY116" fmla="*/ 42616 h 141111"/>
                  <a:gd name="connsiteX117" fmla="*/ 47625 w 98777"/>
                  <a:gd name="connsiteY117" fmla="*/ 42686 h 141111"/>
                  <a:gd name="connsiteX118" fmla="*/ 50870 w 98777"/>
                  <a:gd name="connsiteY118" fmla="*/ 46849 h 141111"/>
                  <a:gd name="connsiteX119" fmla="*/ 50941 w 98777"/>
                  <a:gd name="connsiteY119" fmla="*/ 46990 h 141111"/>
                  <a:gd name="connsiteX120" fmla="*/ 53693 w 98777"/>
                  <a:gd name="connsiteY120" fmla="*/ 50941 h 141111"/>
                  <a:gd name="connsiteX121" fmla="*/ 55316 w 98777"/>
                  <a:gd name="connsiteY121" fmla="*/ 53481 h 141111"/>
                  <a:gd name="connsiteX122" fmla="*/ 56656 w 98777"/>
                  <a:gd name="connsiteY122" fmla="*/ 55668 h 141111"/>
                  <a:gd name="connsiteX123" fmla="*/ 57220 w 98777"/>
                  <a:gd name="connsiteY123" fmla="*/ 56727 h 141111"/>
                  <a:gd name="connsiteX124" fmla="*/ 59267 w 98777"/>
                  <a:gd name="connsiteY124" fmla="*/ 60466 h 141111"/>
                  <a:gd name="connsiteX125" fmla="*/ 59478 w 98777"/>
                  <a:gd name="connsiteY125" fmla="*/ 60889 h 141111"/>
                  <a:gd name="connsiteX126" fmla="*/ 61665 w 98777"/>
                  <a:gd name="connsiteY126" fmla="*/ 65546 h 141111"/>
                  <a:gd name="connsiteX127" fmla="*/ 61736 w 98777"/>
                  <a:gd name="connsiteY127" fmla="*/ 65758 h 141111"/>
                  <a:gd name="connsiteX128" fmla="*/ 63570 w 98777"/>
                  <a:gd name="connsiteY128" fmla="*/ 70414 h 141111"/>
                  <a:gd name="connsiteX129" fmla="*/ 63712 w 98777"/>
                  <a:gd name="connsiteY129" fmla="*/ 70697 h 141111"/>
                  <a:gd name="connsiteX130" fmla="*/ 65334 w 98777"/>
                  <a:gd name="connsiteY130" fmla="*/ 75494 h 141111"/>
                  <a:gd name="connsiteX131" fmla="*/ 65405 w 98777"/>
                  <a:gd name="connsiteY131" fmla="*/ 75777 h 141111"/>
                  <a:gd name="connsiteX132" fmla="*/ 66604 w 98777"/>
                  <a:gd name="connsiteY132" fmla="*/ 80363 h 141111"/>
                  <a:gd name="connsiteX133" fmla="*/ 66675 w 98777"/>
                  <a:gd name="connsiteY133" fmla="*/ 80786 h 141111"/>
                  <a:gd name="connsiteX134" fmla="*/ 67592 w 98777"/>
                  <a:gd name="connsiteY134" fmla="*/ 85513 h 141111"/>
                  <a:gd name="connsiteX135" fmla="*/ 67592 w 98777"/>
                  <a:gd name="connsiteY135" fmla="*/ 85584 h 141111"/>
                  <a:gd name="connsiteX136" fmla="*/ 68157 w 98777"/>
                  <a:gd name="connsiteY136" fmla="*/ 90311 h 141111"/>
                  <a:gd name="connsiteX137" fmla="*/ 68157 w 98777"/>
                  <a:gd name="connsiteY137" fmla="*/ 90664 h 141111"/>
                  <a:gd name="connsiteX138" fmla="*/ 68368 w 98777"/>
                  <a:gd name="connsiteY138" fmla="*/ 95321 h 141111"/>
                  <a:gd name="connsiteX139" fmla="*/ 68227 w 98777"/>
                  <a:gd name="connsiteY139" fmla="*/ 147249 h 141111"/>
                  <a:gd name="connsiteX140" fmla="*/ 103576 w 98777"/>
                  <a:gd name="connsiteY140" fmla="*/ 126718 h 141111"/>
                  <a:gd name="connsiteX141" fmla="*/ 103717 w 98777"/>
                  <a:gd name="connsiteY141" fmla="*/ 74789 h 141111"/>
                  <a:gd name="connsiteX142" fmla="*/ 103576 w 98777"/>
                  <a:gd name="connsiteY142" fmla="*/ 73096 h 14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98777" h="141111">
                    <a:moveTo>
                      <a:pt x="103576" y="73096"/>
                    </a:moveTo>
                    <a:cubicBezTo>
                      <a:pt x="103576" y="72461"/>
                      <a:pt x="103505" y="71826"/>
                      <a:pt x="103505" y="71191"/>
                    </a:cubicBezTo>
                    <a:cubicBezTo>
                      <a:pt x="103505" y="70908"/>
                      <a:pt x="103434" y="70626"/>
                      <a:pt x="103434" y="70273"/>
                    </a:cubicBezTo>
                    <a:cubicBezTo>
                      <a:pt x="103434" y="70132"/>
                      <a:pt x="103434" y="69991"/>
                      <a:pt x="103434" y="69921"/>
                    </a:cubicBezTo>
                    <a:cubicBezTo>
                      <a:pt x="103434" y="69709"/>
                      <a:pt x="103434" y="69497"/>
                      <a:pt x="103364" y="69215"/>
                    </a:cubicBezTo>
                    <a:cubicBezTo>
                      <a:pt x="103293" y="68580"/>
                      <a:pt x="103223" y="67874"/>
                      <a:pt x="103152" y="67239"/>
                    </a:cubicBezTo>
                    <a:cubicBezTo>
                      <a:pt x="103082" y="66604"/>
                      <a:pt x="102941" y="65899"/>
                      <a:pt x="102870" y="65264"/>
                    </a:cubicBezTo>
                    <a:cubicBezTo>
                      <a:pt x="102870" y="65264"/>
                      <a:pt x="102870" y="65193"/>
                      <a:pt x="102870" y="65193"/>
                    </a:cubicBezTo>
                    <a:cubicBezTo>
                      <a:pt x="102870" y="65193"/>
                      <a:pt x="102870" y="65123"/>
                      <a:pt x="102870" y="65123"/>
                    </a:cubicBezTo>
                    <a:cubicBezTo>
                      <a:pt x="102799" y="64488"/>
                      <a:pt x="102658" y="63853"/>
                      <a:pt x="102517" y="63218"/>
                    </a:cubicBezTo>
                    <a:cubicBezTo>
                      <a:pt x="102376" y="62512"/>
                      <a:pt x="102235" y="61807"/>
                      <a:pt x="102094" y="61101"/>
                    </a:cubicBezTo>
                    <a:cubicBezTo>
                      <a:pt x="102023" y="60819"/>
                      <a:pt x="101953" y="60607"/>
                      <a:pt x="101953" y="60325"/>
                    </a:cubicBezTo>
                    <a:cubicBezTo>
                      <a:pt x="101953" y="60184"/>
                      <a:pt x="101882" y="60043"/>
                      <a:pt x="101882" y="59902"/>
                    </a:cubicBezTo>
                    <a:cubicBezTo>
                      <a:pt x="101812" y="59619"/>
                      <a:pt x="101741" y="59267"/>
                      <a:pt x="101671" y="58984"/>
                    </a:cubicBezTo>
                    <a:cubicBezTo>
                      <a:pt x="101529" y="58279"/>
                      <a:pt x="101318" y="57573"/>
                      <a:pt x="101106" y="56868"/>
                    </a:cubicBezTo>
                    <a:cubicBezTo>
                      <a:pt x="100965" y="56374"/>
                      <a:pt x="100824" y="55809"/>
                      <a:pt x="100683" y="55316"/>
                    </a:cubicBezTo>
                    <a:cubicBezTo>
                      <a:pt x="100683" y="55245"/>
                      <a:pt x="100612" y="55104"/>
                      <a:pt x="100612" y="55033"/>
                    </a:cubicBezTo>
                    <a:cubicBezTo>
                      <a:pt x="100612" y="54963"/>
                      <a:pt x="100542" y="54822"/>
                      <a:pt x="100542" y="54751"/>
                    </a:cubicBezTo>
                    <a:cubicBezTo>
                      <a:pt x="100330" y="54046"/>
                      <a:pt x="100118" y="53340"/>
                      <a:pt x="99907" y="52705"/>
                    </a:cubicBezTo>
                    <a:cubicBezTo>
                      <a:pt x="99695" y="51999"/>
                      <a:pt x="99413" y="51364"/>
                      <a:pt x="99201" y="50659"/>
                    </a:cubicBezTo>
                    <a:cubicBezTo>
                      <a:pt x="99130" y="50518"/>
                      <a:pt x="99130" y="50377"/>
                      <a:pt x="99060" y="50306"/>
                    </a:cubicBezTo>
                    <a:cubicBezTo>
                      <a:pt x="98989" y="50236"/>
                      <a:pt x="98989" y="50094"/>
                      <a:pt x="98919" y="50024"/>
                    </a:cubicBezTo>
                    <a:cubicBezTo>
                      <a:pt x="98778" y="49601"/>
                      <a:pt x="98637" y="49177"/>
                      <a:pt x="98425" y="48754"/>
                    </a:cubicBezTo>
                    <a:cubicBezTo>
                      <a:pt x="98143" y="48119"/>
                      <a:pt x="97931" y="47484"/>
                      <a:pt x="97649" y="46778"/>
                    </a:cubicBezTo>
                    <a:cubicBezTo>
                      <a:pt x="97437" y="46284"/>
                      <a:pt x="97226" y="45861"/>
                      <a:pt x="97014" y="45367"/>
                    </a:cubicBezTo>
                    <a:cubicBezTo>
                      <a:pt x="96943" y="45297"/>
                      <a:pt x="96943" y="45226"/>
                      <a:pt x="96943" y="45156"/>
                    </a:cubicBezTo>
                    <a:cubicBezTo>
                      <a:pt x="96873" y="45085"/>
                      <a:pt x="96873" y="44944"/>
                      <a:pt x="96802" y="44873"/>
                    </a:cubicBezTo>
                    <a:cubicBezTo>
                      <a:pt x="96520" y="44238"/>
                      <a:pt x="96238" y="43603"/>
                      <a:pt x="95955" y="42968"/>
                    </a:cubicBezTo>
                    <a:cubicBezTo>
                      <a:pt x="95603" y="42263"/>
                      <a:pt x="95250" y="41557"/>
                      <a:pt x="94897" y="40852"/>
                    </a:cubicBezTo>
                    <a:cubicBezTo>
                      <a:pt x="94827" y="40711"/>
                      <a:pt x="94756" y="40640"/>
                      <a:pt x="94756" y="40499"/>
                    </a:cubicBezTo>
                    <a:cubicBezTo>
                      <a:pt x="94685" y="40358"/>
                      <a:pt x="94615" y="40217"/>
                      <a:pt x="94544" y="40076"/>
                    </a:cubicBezTo>
                    <a:cubicBezTo>
                      <a:pt x="94262" y="39511"/>
                      <a:pt x="93980" y="38947"/>
                      <a:pt x="93698" y="38382"/>
                    </a:cubicBezTo>
                    <a:cubicBezTo>
                      <a:pt x="93345" y="37677"/>
                      <a:pt x="92922" y="37042"/>
                      <a:pt x="92569" y="36336"/>
                    </a:cubicBezTo>
                    <a:cubicBezTo>
                      <a:pt x="92357" y="35983"/>
                      <a:pt x="92146" y="35631"/>
                      <a:pt x="92004" y="35278"/>
                    </a:cubicBezTo>
                    <a:cubicBezTo>
                      <a:pt x="91934" y="35137"/>
                      <a:pt x="91863" y="34996"/>
                      <a:pt x="91793" y="34854"/>
                    </a:cubicBezTo>
                    <a:cubicBezTo>
                      <a:pt x="91440" y="34290"/>
                      <a:pt x="91017" y="33655"/>
                      <a:pt x="90664" y="33091"/>
                    </a:cubicBezTo>
                    <a:cubicBezTo>
                      <a:pt x="90099" y="32244"/>
                      <a:pt x="89605" y="31397"/>
                      <a:pt x="89041" y="30551"/>
                    </a:cubicBezTo>
                    <a:cubicBezTo>
                      <a:pt x="88970" y="30409"/>
                      <a:pt x="88900" y="30268"/>
                      <a:pt x="88759" y="30127"/>
                    </a:cubicBezTo>
                    <a:cubicBezTo>
                      <a:pt x="87983" y="28928"/>
                      <a:pt x="87136" y="27799"/>
                      <a:pt x="86289" y="26599"/>
                    </a:cubicBezTo>
                    <a:cubicBezTo>
                      <a:pt x="86289" y="26529"/>
                      <a:pt x="86219" y="26529"/>
                      <a:pt x="86219" y="26458"/>
                    </a:cubicBezTo>
                    <a:cubicBezTo>
                      <a:pt x="86219" y="26458"/>
                      <a:pt x="86219" y="26458"/>
                      <a:pt x="86219" y="26458"/>
                    </a:cubicBezTo>
                    <a:cubicBezTo>
                      <a:pt x="85654" y="25682"/>
                      <a:pt x="85019" y="24906"/>
                      <a:pt x="84455" y="24130"/>
                    </a:cubicBezTo>
                    <a:cubicBezTo>
                      <a:pt x="83961" y="23495"/>
                      <a:pt x="83467" y="22931"/>
                      <a:pt x="82973" y="22296"/>
                    </a:cubicBezTo>
                    <a:cubicBezTo>
                      <a:pt x="82973" y="22296"/>
                      <a:pt x="82903" y="22225"/>
                      <a:pt x="82903" y="22225"/>
                    </a:cubicBezTo>
                    <a:cubicBezTo>
                      <a:pt x="82903" y="22225"/>
                      <a:pt x="82903" y="22225"/>
                      <a:pt x="82903" y="22225"/>
                    </a:cubicBezTo>
                    <a:cubicBezTo>
                      <a:pt x="82409" y="21590"/>
                      <a:pt x="81844" y="21026"/>
                      <a:pt x="81351" y="20391"/>
                    </a:cubicBezTo>
                    <a:cubicBezTo>
                      <a:pt x="80857" y="19826"/>
                      <a:pt x="80292" y="19191"/>
                      <a:pt x="79798" y="18627"/>
                    </a:cubicBezTo>
                    <a:cubicBezTo>
                      <a:pt x="79728" y="18556"/>
                      <a:pt x="79657" y="18486"/>
                      <a:pt x="79516" y="18344"/>
                    </a:cubicBezTo>
                    <a:cubicBezTo>
                      <a:pt x="79445" y="18274"/>
                      <a:pt x="79375" y="18133"/>
                      <a:pt x="79234" y="18062"/>
                    </a:cubicBezTo>
                    <a:cubicBezTo>
                      <a:pt x="78881" y="17639"/>
                      <a:pt x="78458" y="17286"/>
                      <a:pt x="78105" y="16863"/>
                    </a:cubicBezTo>
                    <a:cubicBezTo>
                      <a:pt x="77540" y="16298"/>
                      <a:pt x="76976" y="15734"/>
                      <a:pt x="76412" y="15169"/>
                    </a:cubicBezTo>
                    <a:cubicBezTo>
                      <a:pt x="76271" y="15028"/>
                      <a:pt x="76059" y="14817"/>
                      <a:pt x="75918" y="14676"/>
                    </a:cubicBezTo>
                    <a:cubicBezTo>
                      <a:pt x="75777" y="14534"/>
                      <a:pt x="75636" y="14464"/>
                      <a:pt x="75494" y="14323"/>
                    </a:cubicBezTo>
                    <a:cubicBezTo>
                      <a:pt x="75212" y="14041"/>
                      <a:pt x="74930" y="13829"/>
                      <a:pt x="74648" y="13547"/>
                    </a:cubicBezTo>
                    <a:cubicBezTo>
                      <a:pt x="74083" y="12982"/>
                      <a:pt x="73448" y="12488"/>
                      <a:pt x="72884" y="11994"/>
                    </a:cubicBezTo>
                    <a:cubicBezTo>
                      <a:pt x="72602" y="11783"/>
                      <a:pt x="72390" y="11571"/>
                      <a:pt x="72108" y="11359"/>
                    </a:cubicBezTo>
                    <a:cubicBezTo>
                      <a:pt x="71967" y="11218"/>
                      <a:pt x="71826" y="11148"/>
                      <a:pt x="71684" y="11007"/>
                    </a:cubicBezTo>
                    <a:cubicBezTo>
                      <a:pt x="71473" y="10866"/>
                      <a:pt x="71261" y="10654"/>
                      <a:pt x="71120" y="10513"/>
                    </a:cubicBezTo>
                    <a:cubicBezTo>
                      <a:pt x="70556" y="10019"/>
                      <a:pt x="69921" y="9596"/>
                      <a:pt x="69356" y="9172"/>
                    </a:cubicBezTo>
                    <a:cubicBezTo>
                      <a:pt x="68933" y="8890"/>
                      <a:pt x="68509" y="8537"/>
                      <a:pt x="68086" y="8255"/>
                    </a:cubicBezTo>
                    <a:cubicBezTo>
                      <a:pt x="68015" y="8184"/>
                      <a:pt x="67945" y="8114"/>
                      <a:pt x="67874" y="8114"/>
                    </a:cubicBezTo>
                    <a:cubicBezTo>
                      <a:pt x="67804" y="8043"/>
                      <a:pt x="67733" y="7973"/>
                      <a:pt x="67663" y="7973"/>
                    </a:cubicBezTo>
                    <a:cubicBezTo>
                      <a:pt x="67098" y="7620"/>
                      <a:pt x="66534" y="7197"/>
                      <a:pt x="65969" y="6844"/>
                    </a:cubicBezTo>
                    <a:cubicBezTo>
                      <a:pt x="65405" y="6491"/>
                      <a:pt x="64841" y="6138"/>
                      <a:pt x="64276" y="5786"/>
                    </a:cubicBezTo>
                    <a:cubicBezTo>
                      <a:pt x="64135" y="5715"/>
                      <a:pt x="63994" y="5644"/>
                      <a:pt x="63853" y="5574"/>
                    </a:cubicBezTo>
                    <a:cubicBezTo>
                      <a:pt x="63429" y="5362"/>
                      <a:pt x="63006" y="5080"/>
                      <a:pt x="62583" y="4868"/>
                    </a:cubicBezTo>
                    <a:cubicBezTo>
                      <a:pt x="62018" y="4586"/>
                      <a:pt x="61524" y="4304"/>
                      <a:pt x="60960" y="4022"/>
                    </a:cubicBezTo>
                    <a:cubicBezTo>
                      <a:pt x="60607" y="3881"/>
                      <a:pt x="60254" y="3669"/>
                      <a:pt x="59902" y="3528"/>
                    </a:cubicBezTo>
                    <a:cubicBezTo>
                      <a:pt x="59831" y="3457"/>
                      <a:pt x="59761" y="3457"/>
                      <a:pt x="59690" y="3387"/>
                    </a:cubicBezTo>
                    <a:cubicBezTo>
                      <a:pt x="59619" y="3316"/>
                      <a:pt x="59478" y="3316"/>
                      <a:pt x="59408" y="3246"/>
                    </a:cubicBezTo>
                    <a:cubicBezTo>
                      <a:pt x="58843" y="3034"/>
                      <a:pt x="58349" y="2752"/>
                      <a:pt x="57785" y="2540"/>
                    </a:cubicBezTo>
                    <a:cubicBezTo>
                      <a:pt x="57220" y="2328"/>
                      <a:pt x="56727" y="2117"/>
                      <a:pt x="56162" y="1905"/>
                    </a:cubicBezTo>
                    <a:cubicBezTo>
                      <a:pt x="56092" y="1905"/>
                      <a:pt x="55951" y="1834"/>
                      <a:pt x="55880" y="1834"/>
                    </a:cubicBezTo>
                    <a:cubicBezTo>
                      <a:pt x="55809" y="1834"/>
                      <a:pt x="55739" y="1764"/>
                      <a:pt x="55598" y="1764"/>
                    </a:cubicBezTo>
                    <a:cubicBezTo>
                      <a:pt x="55245" y="1623"/>
                      <a:pt x="54892" y="1552"/>
                      <a:pt x="54539" y="1411"/>
                    </a:cubicBezTo>
                    <a:cubicBezTo>
                      <a:pt x="53975" y="1270"/>
                      <a:pt x="53410" y="1058"/>
                      <a:pt x="52917" y="988"/>
                    </a:cubicBezTo>
                    <a:cubicBezTo>
                      <a:pt x="52634" y="917"/>
                      <a:pt x="52352" y="847"/>
                      <a:pt x="52140" y="776"/>
                    </a:cubicBezTo>
                    <a:cubicBezTo>
                      <a:pt x="51999" y="776"/>
                      <a:pt x="51929" y="706"/>
                      <a:pt x="51788" y="706"/>
                    </a:cubicBezTo>
                    <a:cubicBezTo>
                      <a:pt x="51647" y="706"/>
                      <a:pt x="51435" y="635"/>
                      <a:pt x="51294" y="564"/>
                    </a:cubicBezTo>
                    <a:cubicBezTo>
                      <a:pt x="50729" y="423"/>
                      <a:pt x="50094" y="353"/>
                      <a:pt x="49530" y="282"/>
                    </a:cubicBezTo>
                    <a:cubicBezTo>
                      <a:pt x="49177" y="212"/>
                      <a:pt x="48824" y="212"/>
                      <a:pt x="48472" y="141"/>
                    </a:cubicBezTo>
                    <a:cubicBezTo>
                      <a:pt x="48330" y="141"/>
                      <a:pt x="48260" y="141"/>
                      <a:pt x="48119" y="71"/>
                    </a:cubicBezTo>
                    <a:cubicBezTo>
                      <a:pt x="47978" y="71"/>
                      <a:pt x="47907" y="71"/>
                      <a:pt x="47766" y="71"/>
                    </a:cubicBezTo>
                    <a:cubicBezTo>
                      <a:pt x="47131" y="0"/>
                      <a:pt x="46496" y="0"/>
                      <a:pt x="45861" y="0"/>
                    </a:cubicBezTo>
                    <a:cubicBezTo>
                      <a:pt x="45579" y="0"/>
                      <a:pt x="45297" y="0"/>
                      <a:pt x="45014" y="71"/>
                    </a:cubicBezTo>
                    <a:cubicBezTo>
                      <a:pt x="44803" y="71"/>
                      <a:pt x="44591" y="71"/>
                      <a:pt x="44379" y="71"/>
                    </a:cubicBezTo>
                    <a:cubicBezTo>
                      <a:pt x="44168" y="71"/>
                      <a:pt x="43956" y="71"/>
                      <a:pt x="43744" y="71"/>
                    </a:cubicBezTo>
                    <a:cubicBezTo>
                      <a:pt x="42968" y="141"/>
                      <a:pt x="42192" y="282"/>
                      <a:pt x="41416" y="423"/>
                    </a:cubicBezTo>
                    <a:cubicBezTo>
                      <a:pt x="41416" y="423"/>
                      <a:pt x="41416" y="423"/>
                      <a:pt x="41345" y="423"/>
                    </a:cubicBezTo>
                    <a:cubicBezTo>
                      <a:pt x="41134" y="494"/>
                      <a:pt x="40993" y="494"/>
                      <a:pt x="40852" y="564"/>
                    </a:cubicBezTo>
                    <a:cubicBezTo>
                      <a:pt x="40076" y="706"/>
                      <a:pt x="39370" y="917"/>
                      <a:pt x="38594" y="1199"/>
                    </a:cubicBezTo>
                    <a:cubicBezTo>
                      <a:pt x="38523" y="1199"/>
                      <a:pt x="38453" y="1270"/>
                      <a:pt x="38453" y="1270"/>
                    </a:cubicBezTo>
                    <a:cubicBezTo>
                      <a:pt x="37394" y="1693"/>
                      <a:pt x="36336" y="2117"/>
                      <a:pt x="35348" y="2681"/>
                    </a:cubicBezTo>
                    <a:lnTo>
                      <a:pt x="0" y="23213"/>
                    </a:lnTo>
                    <a:cubicBezTo>
                      <a:pt x="988" y="22648"/>
                      <a:pt x="1976" y="22154"/>
                      <a:pt x="3104" y="21802"/>
                    </a:cubicBezTo>
                    <a:cubicBezTo>
                      <a:pt x="3880" y="21519"/>
                      <a:pt x="4657" y="21308"/>
                      <a:pt x="5503" y="21096"/>
                    </a:cubicBezTo>
                    <a:cubicBezTo>
                      <a:pt x="5715" y="21026"/>
                      <a:pt x="5856" y="20955"/>
                      <a:pt x="5997" y="20955"/>
                    </a:cubicBezTo>
                    <a:cubicBezTo>
                      <a:pt x="6985" y="20743"/>
                      <a:pt x="7973" y="20673"/>
                      <a:pt x="8960" y="20602"/>
                    </a:cubicBezTo>
                    <a:cubicBezTo>
                      <a:pt x="9172" y="20602"/>
                      <a:pt x="9384" y="20602"/>
                      <a:pt x="9595" y="20602"/>
                    </a:cubicBezTo>
                    <a:cubicBezTo>
                      <a:pt x="10583" y="20532"/>
                      <a:pt x="11571" y="20602"/>
                      <a:pt x="12629" y="20673"/>
                    </a:cubicBezTo>
                    <a:cubicBezTo>
                      <a:pt x="12771" y="20673"/>
                      <a:pt x="12841" y="20673"/>
                      <a:pt x="12982" y="20743"/>
                    </a:cubicBezTo>
                    <a:cubicBezTo>
                      <a:pt x="14040" y="20814"/>
                      <a:pt x="15169" y="21026"/>
                      <a:pt x="16298" y="21237"/>
                    </a:cubicBezTo>
                    <a:cubicBezTo>
                      <a:pt x="16439" y="21237"/>
                      <a:pt x="16510" y="21308"/>
                      <a:pt x="16651" y="21308"/>
                    </a:cubicBezTo>
                    <a:cubicBezTo>
                      <a:pt x="17780" y="21590"/>
                      <a:pt x="18979" y="21872"/>
                      <a:pt x="20179" y="22296"/>
                    </a:cubicBezTo>
                    <a:cubicBezTo>
                      <a:pt x="20249" y="22296"/>
                      <a:pt x="20320" y="22366"/>
                      <a:pt x="20461" y="22366"/>
                    </a:cubicBezTo>
                    <a:cubicBezTo>
                      <a:pt x="21731" y="22789"/>
                      <a:pt x="23001" y="23283"/>
                      <a:pt x="24271" y="23918"/>
                    </a:cubicBezTo>
                    <a:cubicBezTo>
                      <a:pt x="24342" y="23989"/>
                      <a:pt x="24412" y="23989"/>
                      <a:pt x="24483" y="24059"/>
                    </a:cubicBezTo>
                    <a:cubicBezTo>
                      <a:pt x="25823" y="24694"/>
                      <a:pt x="27093" y="25329"/>
                      <a:pt x="28434" y="26106"/>
                    </a:cubicBezTo>
                    <a:cubicBezTo>
                      <a:pt x="29774" y="26882"/>
                      <a:pt x="31115" y="27728"/>
                      <a:pt x="32455" y="28646"/>
                    </a:cubicBezTo>
                    <a:cubicBezTo>
                      <a:pt x="32526" y="28716"/>
                      <a:pt x="32597" y="28787"/>
                      <a:pt x="32667" y="28787"/>
                    </a:cubicBezTo>
                    <a:cubicBezTo>
                      <a:pt x="33867" y="29633"/>
                      <a:pt x="35137" y="30551"/>
                      <a:pt x="36336" y="31538"/>
                    </a:cubicBezTo>
                    <a:cubicBezTo>
                      <a:pt x="36477" y="31679"/>
                      <a:pt x="36618" y="31750"/>
                      <a:pt x="36759" y="31891"/>
                    </a:cubicBezTo>
                    <a:cubicBezTo>
                      <a:pt x="37888" y="32808"/>
                      <a:pt x="39017" y="33867"/>
                      <a:pt x="40146" y="34854"/>
                    </a:cubicBezTo>
                    <a:cubicBezTo>
                      <a:pt x="40287" y="34996"/>
                      <a:pt x="40428" y="35066"/>
                      <a:pt x="40569" y="35207"/>
                    </a:cubicBezTo>
                    <a:cubicBezTo>
                      <a:pt x="41698" y="36266"/>
                      <a:pt x="42827" y="37394"/>
                      <a:pt x="43886" y="38523"/>
                    </a:cubicBezTo>
                    <a:cubicBezTo>
                      <a:pt x="43956" y="38594"/>
                      <a:pt x="44027" y="38735"/>
                      <a:pt x="44168" y="38806"/>
                    </a:cubicBezTo>
                    <a:cubicBezTo>
                      <a:pt x="45297" y="40076"/>
                      <a:pt x="46425" y="41346"/>
                      <a:pt x="47554" y="42616"/>
                    </a:cubicBezTo>
                    <a:cubicBezTo>
                      <a:pt x="47554" y="42616"/>
                      <a:pt x="47625" y="42686"/>
                      <a:pt x="47625" y="42686"/>
                    </a:cubicBezTo>
                    <a:cubicBezTo>
                      <a:pt x="48754" y="44027"/>
                      <a:pt x="49812" y="45438"/>
                      <a:pt x="50870" y="46849"/>
                    </a:cubicBezTo>
                    <a:cubicBezTo>
                      <a:pt x="50870" y="46919"/>
                      <a:pt x="50941" y="46919"/>
                      <a:pt x="50941" y="46990"/>
                    </a:cubicBezTo>
                    <a:cubicBezTo>
                      <a:pt x="51858" y="48260"/>
                      <a:pt x="52775" y="49601"/>
                      <a:pt x="53693" y="50941"/>
                    </a:cubicBezTo>
                    <a:cubicBezTo>
                      <a:pt x="54257" y="51788"/>
                      <a:pt x="54751" y="52634"/>
                      <a:pt x="55316" y="53481"/>
                    </a:cubicBezTo>
                    <a:cubicBezTo>
                      <a:pt x="55739" y="54187"/>
                      <a:pt x="56233" y="54892"/>
                      <a:pt x="56656" y="55668"/>
                    </a:cubicBezTo>
                    <a:cubicBezTo>
                      <a:pt x="56868" y="56021"/>
                      <a:pt x="57079" y="56374"/>
                      <a:pt x="57220" y="56727"/>
                    </a:cubicBezTo>
                    <a:cubicBezTo>
                      <a:pt x="57926" y="57926"/>
                      <a:pt x="58632" y="59196"/>
                      <a:pt x="59267" y="60466"/>
                    </a:cubicBezTo>
                    <a:cubicBezTo>
                      <a:pt x="59337" y="60607"/>
                      <a:pt x="59408" y="60748"/>
                      <a:pt x="59478" y="60889"/>
                    </a:cubicBezTo>
                    <a:cubicBezTo>
                      <a:pt x="60254" y="62442"/>
                      <a:pt x="60960" y="63994"/>
                      <a:pt x="61665" y="65546"/>
                    </a:cubicBezTo>
                    <a:cubicBezTo>
                      <a:pt x="61736" y="65617"/>
                      <a:pt x="61736" y="65687"/>
                      <a:pt x="61736" y="65758"/>
                    </a:cubicBezTo>
                    <a:cubicBezTo>
                      <a:pt x="62371" y="67310"/>
                      <a:pt x="63006" y="68862"/>
                      <a:pt x="63570" y="70414"/>
                    </a:cubicBezTo>
                    <a:cubicBezTo>
                      <a:pt x="63641" y="70485"/>
                      <a:pt x="63641" y="70626"/>
                      <a:pt x="63712" y="70697"/>
                    </a:cubicBezTo>
                    <a:cubicBezTo>
                      <a:pt x="64276" y="72249"/>
                      <a:pt x="64841" y="73872"/>
                      <a:pt x="65334" y="75494"/>
                    </a:cubicBezTo>
                    <a:cubicBezTo>
                      <a:pt x="65334" y="75565"/>
                      <a:pt x="65405" y="75706"/>
                      <a:pt x="65405" y="75777"/>
                    </a:cubicBezTo>
                    <a:cubicBezTo>
                      <a:pt x="65828" y="77329"/>
                      <a:pt x="66252" y="78811"/>
                      <a:pt x="66604" y="80363"/>
                    </a:cubicBezTo>
                    <a:cubicBezTo>
                      <a:pt x="66604" y="80504"/>
                      <a:pt x="66675" y="80645"/>
                      <a:pt x="66675" y="80786"/>
                    </a:cubicBezTo>
                    <a:cubicBezTo>
                      <a:pt x="67028" y="82338"/>
                      <a:pt x="67380" y="83961"/>
                      <a:pt x="67592" y="85513"/>
                    </a:cubicBezTo>
                    <a:cubicBezTo>
                      <a:pt x="67592" y="85513"/>
                      <a:pt x="67592" y="85584"/>
                      <a:pt x="67592" y="85584"/>
                    </a:cubicBezTo>
                    <a:cubicBezTo>
                      <a:pt x="67874" y="87136"/>
                      <a:pt x="68015" y="88759"/>
                      <a:pt x="68157" y="90311"/>
                    </a:cubicBezTo>
                    <a:cubicBezTo>
                      <a:pt x="68157" y="90452"/>
                      <a:pt x="68157" y="90593"/>
                      <a:pt x="68157" y="90664"/>
                    </a:cubicBezTo>
                    <a:cubicBezTo>
                      <a:pt x="68298" y="92216"/>
                      <a:pt x="68368" y="93768"/>
                      <a:pt x="68368" y="95321"/>
                    </a:cubicBezTo>
                    <a:lnTo>
                      <a:pt x="68227" y="147249"/>
                    </a:lnTo>
                    <a:lnTo>
                      <a:pt x="103576" y="126718"/>
                    </a:lnTo>
                    <a:lnTo>
                      <a:pt x="103717" y="74789"/>
                    </a:lnTo>
                    <a:cubicBezTo>
                      <a:pt x="103576" y="74295"/>
                      <a:pt x="103576" y="73731"/>
                      <a:pt x="103576" y="7309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778E2DB2-4B53-46E0-B5EA-4C7C9FD47D0D}"/>
                  </a:ext>
                </a:extLst>
              </p:cNvPr>
              <p:cNvSpPr/>
              <p:nvPr/>
            </p:nvSpPr>
            <p:spPr>
              <a:xfrm>
                <a:off x="7910703" y="1514947"/>
                <a:ext cx="267934" cy="455487"/>
              </a:xfrm>
              <a:custGeom>
                <a:avLst/>
                <a:gdLst>
                  <a:gd name="connsiteX0" fmla="*/ 40358 w 77611"/>
                  <a:gd name="connsiteY0" fmla="*/ 5484 h 119944"/>
                  <a:gd name="connsiteX1" fmla="*/ 80292 w 77611"/>
                  <a:gd name="connsiteY1" fmla="*/ 74699 h 119944"/>
                  <a:gd name="connsiteX2" fmla="*/ 80151 w 77611"/>
                  <a:gd name="connsiteY2" fmla="*/ 126628 h 119944"/>
                  <a:gd name="connsiteX3" fmla="*/ 69497 w 77611"/>
                  <a:gd name="connsiteY3" fmla="*/ 120490 h 119944"/>
                  <a:gd name="connsiteX4" fmla="*/ 10654 w 77611"/>
                  <a:gd name="connsiteY4" fmla="*/ 86482 h 119944"/>
                  <a:gd name="connsiteX5" fmla="*/ 0 w 77611"/>
                  <a:gd name="connsiteY5" fmla="*/ 80343 h 119944"/>
                  <a:gd name="connsiteX6" fmla="*/ 141 w 77611"/>
                  <a:gd name="connsiteY6" fmla="*/ 28415 h 119944"/>
                  <a:gd name="connsiteX7" fmla="*/ 40358 w 77611"/>
                  <a:gd name="connsiteY7" fmla="*/ 5484 h 119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11" h="119944">
                    <a:moveTo>
                      <a:pt x="40358" y="5484"/>
                    </a:moveTo>
                    <a:cubicBezTo>
                      <a:pt x="62512" y="18255"/>
                      <a:pt x="80363" y="49299"/>
                      <a:pt x="80292" y="74699"/>
                    </a:cubicBezTo>
                    <a:lnTo>
                      <a:pt x="80151" y="126628"/>
                    </a:lnTo>
                    <a:lnTo>
                      <a:pt x="69497" y="120490"/>
                    </a:lnTo>
                    <a:lnTo>
                      <a:pt x="10654" y="86482"/>
                    </a:lnTo>
                    <a:lnTo>
                      <a:pt x="0" y="80343"/>
                    </a:lnTo>
                    <a:lnTo>
                      <a:pt x="141" y="28415"/>
                    </a:lnTo>
                    <a:cubicBezTo>
                      <a:pt x="212" y="3015"/>
                      <a:pt x="18274" y="-7287"/>
                      <a:pt x="40358" y="548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353" name="Graphic 3">
            <a:extLst>
              <a:ext uri="{FF2B5EF4-FFF2-40B4-BE49-F238E27FC236}">
                <a16:creationId xmlns="" xmlns:a16="http://schemas.microsoft.com/office/drawing/2014/main" id="{A09B4D5A-947C-41B9-AF4C-3E5569C165F7}"/>
              </a:ext>
            </a:extLst>
          </p:cNvPr>
          <p:cNvGrpSpPr/>
          <p:nvPr/>
        </p:nvGrpSpPr>
        <p:grpSpPr>
          <a:xfrm>
            <a:off x="259763" y="3378376"/>
            <a:ext cx="860955" cy="1202815"/>
            <a:chOff x="8873066" y="1328208"/>
            <a:chExt cx="647982" cy="678957"/>
          </a:xfrm>
          <a:solidFill>
            <a:schemeClr val="accent1"/>
          </a:solidFill>
        </p:grpSpPr>
        <p:sp>
          <p:nvSpPr>
            <p:cNvPr id="354" name="Freeform: Shape 353">
              <a:extLst>
                <a:ext uri="{FF2B5EF4-FFF2-40B4-BE49-F238E27FC236}">
                  <a16:creationId xmlns="" xmlns:a16="http://schemas.microsoft.com/office/drawing/2014/main" id="{650005DE-844A-41EF-AA28-63FA27F3AF2D}"/>
                </a:ext>
              </a:extLst>
            </p:cNvPr>
            <p:cNvSpPr/>
            <p:nvPr/>
          </p:nvSpPr>
          <p:spPr>
            <a:xfrm>
              <a:off x="9415215" y="1528304"/>
              <a:ext cx="105833" cy="338667"/>
            </a:xfrm>
            <a:custGeom>
              <a:avLst/>
              <a:gdLst>
                <a:gd name="connsiteX0" fmla="*/ 107527 w 105833"/>
                <a:gd name="connsiteY0" fmla="*/ 223097 h 338666"/>
                <a:gd name="connsiteX1" fmla="*/ 26529 w 105833"/>
                <a:gd name="connsiteY1" fmla="*/ 339231 h 338666"/>
                <a:gd name="connsiteX2" fmla="*/ 26529 w 105833"/>
                <a:gd name="connsiteY2" fmla="*/ 304800 h 338666"/>
                <a:gd name="connsiteX3" fmla="*/ 26458 w 105833"/>
                <a:gd name="connsiteY3" fmla="*/ 303530 h 338666"/>
                <a:gd name="connsiteX4" fmla="*/ 26388 w 105833"/>
                <a:gd name="connsiteY4" fmla="*/ 302965 h 338666"/>
                <a:gd name="connsiteX5" fmla="*/ 26388 w 105833"/>
                <a:gd name="connsiteY5" fmla="*/ 302683 h 338666"/>
                <a:gd name="connsiteX6" fmla="*/ 26317 w 105833"/>
                <a:gd name="connsiteY6" fmla="*/ 302260 h 338666"/>
                <a:gd name="connsiteX7" fmla="*/ 26176 w 105833"/>
                <a:gd name="connsiteY7" fmla="*/ 300990 h 338666"/>
                <a:gd name="connsiteX8" fmla="*/ 25964 w 105833"/>
                <a:gd name="connsiteY8" fmla="*/ 299649 h 338666"/>
                <a:gd name="connsiteX9" fmla="*/ 25964 w 105833"/>
                <a:gd name="connsiteY9" fmla="*/ 299579 h 338666"/>
                <a:gd name="connsiteX10" fmla="*/ 25964 w 105833"/>
                <a:gd name="connsiteY10" fmla="*/ 299508 h 338666"/>
                <a:gd name="connsiteX11" fmla="*/ 25753 w 105833"/>
                <a:gd name="connsiteY11" fmla="*/ 298309 h 338666"/>
                <a:gd name="connsiteX12" fmla="*/ 25470 w 105833"/>
                <a:gd name="connsiteY12" fmla="*/ 296898 h 338666"/>
                <a:gd name="connsiteX13" fmla="*/ 25330 w 105833"/>
                <a:gd name="connsiteY13" fmla="*/ 296404 h 338666"/>
                <a:gd name="connsiteX14" fmla="*/ 25259 w 105833"/>
                <a:gd name="connsiteY14" fmla="*/ 296122 h 338666"/>
                <a:gd name="connsiteX15" fmla="*/ 25118 w 105833"/>
                <a:gd name="connsiteY15" fmla="*/ 295487 h 338666"/>
                <a:gd name="connsiteX16" fmla="*/ 24765 w 105833"/>
                <a:gd name="connsiteY16" fmla="*/ 294076 h 338666"/>
                <a:gd name="connsiteX17" fmla="*/ 24483 w 105833"/>
                <a:gd name="connsiteY17" fmla="*/ 293088 h 338666"/>
                <a:gd name="connsiteX18" fmla="*/ 24412 w 105833"/>
                <a:gd name="connsiteY18" fmla="*/ 292876 h 338666"/>
                <a:gd name="connsiteX19" fmla="*/ 24342 w 105833"/>
                <a:gd name="connsiteY19" fmla="*/ 292735 h 338666"/>
                <a:gd name="connsiteX20" fmla="*/ 23918 w 105833"/>
                <a:gd name="connsiteY20" fmla="*/ 291394 h 338666"/>
                <a:gd name="connsiteX21" fmla="*/ 23424 w 105833"/>
                <a:gd name="connsiteY21" fmla="*/ 290054 h 338666"/>
                <a:gd name="connsiteX22" fmla="*/ 23354 w 105833"/>
                <a:gd name="connsiteY22" fmla="*/ 289842 h 338666"/>
                <a:gd name="connsiteX23" fmla="*/ 23283 w 105833"/>
                <a:gd name="connsiteY23" fmla="*/ 289631 h 338666"/>
                <a:gd name="connsiteX24" fmla="*/ 23001 w 105833"/>
                <a:gd name="connsiteY24" fmla="*/ 288784 h 338666"/>
                <a:gd name="connsiteX25" fmla="*/ 22437 w 105833"/>
                <a:gd name="connsiteY25" fmla="*/ 287584 h 338666"/>
                <a:gd name="connsiteX26" fmla="*/ 22084 w 105833"/>
                <a:gd name="connsiteY26" fmla="*/ 286667 h 338666"/>
                <a:gd name="connsiteX27" fmla="*/ 22013 w 105833"/>
                <a:gd name="connsiteY27" fmla="*/ 286526 h 338666"/>
                <a:gd name="connsiteX28" fmla="*/ 21943 w 105833"/>
                <a:gd name="connsiteY28" fmla="*/ 286314 h 338666"/>
                <a:gd name="connsiteX29" fmla="*/ 21378 w 105833"/>
                <a:gd name="connsiteY29" fmla="*/ 285045 h 338666"/>
                <a:gd name="connsiteX30" fmla="*/ 20743 w 105833"/>
                <a:gd name="connsiteY30" fmla="*/ 283774 h 338666"/>
                <a:gd name="connsiteX31" fmla="*/ 63218 w 105833"/>
                <a:gd name="connsiteY31" fmla="*/ 200942 h 338666"/>
                <a:gd name="connsiteX32" fmla="*/ 0 w 105833"/>
                <a:gd name="connsiteY32" fmla="*/ 38382 h 338666"/>
                <a:gd name="connsiteX33" fmla="*/ 141 w 105833"/>
                <a:gd name="connsiteY33" fmla="*/ 0 h 338666"/>
                <a:gd name="connsiteX34" fmla="*/ 107527 w 105833"/>
                <a:gd name="connsiteY34" fmla="*/ 223097 h 33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5833" h="338666">
                  <a:moveTo>
                    <a:pt x="107527" y="223097"/>
                  </a:moveTo>
                  <a:cubicBezTo>
                    <a:pt x="103223" y="276789"/>
                    <a:pt x="57926" y="317641"/>
                    <a:pt x="26529" y="339231"/>
                  </a:cubicBezTo>
                  <a:lnTo>
                    <a:pt x="26529" y="304800"/>
                  </a:lnTo>
                  <a:cubicBezTo>
                    <a:pt x="26529" y="304377"/>
                    <a:pt x="26458" y="304024"/>
                    <a:pt x="26458" y="303530"/>
                  </a:cubicBezTo>
                  <a:cubicBezTo>
                    <a:pt x="26458" y="303318"/>
                    <a:pt x="26458" y="303177"/>
                    <a:pt x="26388" y="302965"/>
                  </a:cubicBezTo>
                  <a:lnTo>
                    <a:pt x="26388" y="302683"/>
                  </a:lnTo>
                  <a:cubicBezTo>
                    <a:pt x="26317" y="302542"/>
                    <a:pt x="26317" y="302401"/>
                    <a:pt x="26317" y="302260"/>
                  </a:cubicBezTo>
                  <a:cubicBezTo>
                    <a:pt x="26246" y="301837"/>
                    <a:pt x="26176" y="301413"/>
                    <a:pt x="26176" y="300990"/>
                  </a:cubicBezTo>
                  <a:cubicBezTo>
                    <a:pt x="26106" y="300496"/>
                    <a:pt x="26035" y="300073"/>
                    <a:pt x="25964" y="299649"/>
                  </a:cubicBezTo>
                  <a:cubicBezTo>
                    <a:pt x="25964" y="299579"/>
                    <a:pt x="25964" y="299579"/>
                    <a:pt x="25964" y="299579"/>
                  </a:cubicBezTo>
                  <a:cubicBezTo>
                    <a:pt x="25964" y="299508"/>
                    <a:pt x="25964" y="299508"/>
                    <a:pt x="25964" y="299508"/>
                  </a:cubicBezTo>
                  <a:cubicBezTo>
                    <a:pt x="25894" y="299085"/>
                    <a:pt x="25823" y="298662"/>
                    <a:pt x="25753" y="298309"/>
                  </a:cubicBezTo>
                  <a:cubicBezTo>
                    <a:pt x="25682" y="297815"/>
                    <a:pt x="25612" y="297392"/>
                    <a:pt x="25470" y="296898"/>
                  </a:cubicBezTo>
                  <a:cubicBezTo>
                    <a:pt x="25400" y="296757"/>
                    <a:pt x="25400" y="296616"/>
                    <a:pt x="25330" y="296404"/>
                  </a:cubicBezTo>
                  <a:cubicBezTo>
                    <a:pt x="25330" y="296333"/>
                    <a:pt x="25259" y="296192"/>
                    <a:pt x="25259" y="296122"/>
                  </a:cubicBezTo>
                  <a:cubicBezTo>
                    <a:pt x="25188" y="295910"/>
                    <a:pt x="25118" y="295698"/>
                    <a:pt x="25118" y="295487"/>
                  </a:cubicBezTo>
                  <a:cubicBezTo>
                    <a:pt x="24977" y="294993"/>
                    <a:pt x="24906" y="294569"/>
                    <a:pt x="24765" y="294076"/>
                  </a:cubicBezTo>
                  <a:cubicBezTo>
                    <a:pt x="24694" y="293793"/>
                    <a:pt x="24624" y="293441"/>
                    <a:pt x="24483" y="293088"/>
                  </a:cubicBezTo>
                  <a:cubicBezTo>
                    <a:pt x="24412" y="293017"/>
                    <a:pt x="24412" y="292947"/>
                    <a:pt x="24412" y="292876"/>
                  </a:cubicBezTo>
                  <a:cubicBezTo>
                    <a:pt x="24412" y="292805"/>
                    <a:pt x="24412" y="292735"/>
                    <a:pt x="24342" y="292735"/>
                  </a:cubicBezTo>
                  <a:cubicBezTo>
                    <a:pt x="24201" y="292241"/>
                    <a:pt x="24059" y="291818"/>
                    <a:pt x="23918" y="291394"/>
                  </a:cubicBezTo>
                  <a:cubicBezTo>
                    <a:pt x="23777" y="290901"/>
                    <a:pt x="23636" y="290477"/>
                    <a:pt x="23424" y="290054"/>
                  </a:cubicBezTo>
                  <a:cubicBezTo>
                    <a:pt x="23354" y="289983"/>
                    <a:pt x="23354" y="289913"/>
                    <a:pt x="23354" y="289842"/>
                  </a:cubicBezTo>
                  <a:cubicBezTo>
                    <a:pt x="23283" y="289772"/>
                    <a:pt x="23283" y="289701"/>
                    <a:pt x="23283" y="289631"/>
                  </a:cubicBezTo>
                  <a:cubicBezTo>
                    <a:pt x="23142" y="289348"/>
                    <a:pt x="23072" y="289066"/>
                    <a:pt x="23001" y="288784"/>
                  </a:cubicBezTo>
                  <a:cubicBezTo>
                    <a:pt x="22789" y="288361"/>
                    <a:pt x="22648" y="287937"/>
                    <a:pt x="22437" y="287584"/>
                  </a:cubicBezTo>
                  <a:cubicBezTo>
                    <a:pt x="22295" y="287302"/>
                    <a:pt x="22225" y="286949"/>
                    <a:pt x="22084" y="286667"/>
                  </a:cubicBezTo>
                  <a:cubicBezTo>
                    <a:pt x="22084" y="286597"/>
                    <a:pt x="22013" y="286526"/>
                    <a:pt x="22013" y="286526"/>
                  </a:cubicBezTo>
                  <a:cubicBezTo>
                    <a:pt x="21943" y="286456"/>
                    <a:pt x="21943" y="286385"/>
                    <a:pt x="21943" y="286314"/>
                  </a:cubicBezTo>
                  <a:cubicBezTo>
                    <a:pt x="21731" y="285891"/>
                    <a:pt x="21590" y="285468"/>
                    <a:pt x="21378" y="285045"/>
                  </a:cubicBezTo>
                  <a:cubicBezTo>
                    <a:pt x="21167" y="284621"/>
                    <a:pt x="20955" y="284198"/>
                    <a:pt x="20743" y="283774"/>
                  </a:cubicBezTo>
                  <a:cubicBezTo>
                    <a:pt x="39370" y="263172"/>
                    <a:pt x="60607" y="233257"/>
                    <a:pt x="63218" y="200942"/>
                  </a:cubicBezTo>
                  <a:cubicBezTo>
                    <a:pt x="67310" y="150213"/>
                    <a:pt x="29139" y="83538"/>
                    <a:pt x="0" y="38382"/>
                  </a:cubicBezTo>
                  <a:lnTo>
                    <a:pt x="141" y="0"/>
                  </a:lnTo>
                  <a:cubicBezTo>
                    <a:pt x="282" y="141"/>
                    <a:pt x="114864" y="132292"/>
                    <a:pt x="107527" y="223097"/>
                  </a:cubicBezTo>
                  <a:close/>
                </a:path>
              </a:pathLst>
            </a:custGeom>
            <a:solidFill>
              <a:schemeClr val="accent2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355" name="Graphic 3">
              <a:extLst>
                <a:ext uri="{FF2B5EF4-FFF2-40B4-BE49-F238E27FC236}">
                  <a16:creationId xmlns="" xmlns:a16="http://schemas.microsoft.com/office/drawing/2014/main" id="{88674B99-9DF4-4364-A9BF-C46049CDBBD6}"/>
                </a:ext>
              </a:extLst>
            </p:cNvPr>
            <p:cNvGrpSpPr/>
            <p:nvPr/>
          </p:nvGrpSpPr>
          <p:grpSpPr>
            <a:xfrm>
              <a:off x="8913777" y="1693827"/>
              <a:ext cx="190500" cy="148167"/>
              <a:chOff x="8913777" y="1693827"/>
              <a:chExt cx="190500" cy="148167"/>
            </a:xfrm>
            <a:solidFill>
              <a:srgbClr val="C84D65"/>
            </a:solidFill>
          </p:grpSpPr>
          <p:sp>
            <p:nvSpPr>
              <p:cNvPr id="386" name="Freeform: Shape 385">
                <a:extLst>
                  <a:ext uri="{FF2B5EF4-FFF2-40B4-BE49-F238E27FC236}">
                    <a16:creationId xmlns="" xmlns:a16="http://schemas.microsoft.com/office/drawing/2014/main" id="{D90DB60E-4DBC-4E3D-9286-3D3D038DFC49}"/>
                  </a:ext>
                </a:extLst>
              </p:cNvPr>
              <p:cNvSpPr/>
              <p:nvPr/>
            </p:nvSpPr>
            <p:spPr>
              <a:xfrm>
                <a:off x="8913777" y="1693827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195 w 162277"/>
                  <a:gd name="connsiteY2" fmla="*/ 1482 h 91722"/>
                  <a:gd name="connsiteX3" fmla="*/ 0 w 162277"/>
                  <a:gd name="connsiteY3" fmla="*/ 96308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195" y="494"/>
                      <a:pt x="163195" y="988"/>
                      <a:pt x="163195" y="1482"/>
                    </a:cubicBezTo>
                    <a:lnTo>
                      <a:pt x="0" y="96308"/>
                    </a:lnTo>
                    <a:cubicBezTo>
                      <a:pt x="0" y="95814"/>
                      <a:pt x="0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="" xmlns:a16="http://schemas.microsoft.com/office/drawing/2014/main" id="{365B8147-E5DB-4D5E-975F-8E15DBAEA999}"/>
                  </a:ext>
                </a:extLst>
              </p:cNvPr>
              <p:cNvSpPr/>
              <p:nvPr/>
            </p:nvSpPr>
            <p:spPr>
              <a:xfrm>
                <a:off x="8913777" y="1695309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266 w 162277"/>
                  <a:gd name="connsiteY2" fmla="*/ 1552 h 91722"/>
                  <a:gd name="connsiteX3" fmla="*/ 71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195" y="494"/>
                      <a:pt x="163266" y="1058"/>
                      <a:pt x="163266" y="1552"/>
                    </a:cubicBezTo>
                    <a:lnTo>
                      <a:pt x="71" y="96379"/>
                    </a:lnTo>
                    <a:cubicBezTo>
                      <a:pt x="71" y="95814"/>
                      <a:pt x="71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="" xmlns:a16="http://schemas.microsoft.com/office/drawing/2014/main" id="{665E28B3-44D2-4628-8DF8-2D2C6605CFBF}"/>
                  </a:ext>
                </a:extLst>
              </p:cNvPr>
              <p:cNvSpPr/>
              <p:nvPr/>
            </p:nvSpPr>
            <p:spPr>
              <a:xfrm>
                <a:off x="8913918" y="1696861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336 w 162277"/>
                  <a:gd name="connsiteY2" fmla="*/ 1552 h 91722"/>
                  <a:gd name="connsiteX3" fmla="*/ 141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195" y="494"/>
                      <a:pt x="163266" y="1058"/>
                      <a:pt x="163336" y="1552"/>
                    </a:cubicBezTo>
                    <a:lnTo>
                      <a:pt x="141" y="96379"/>
                    </a:lnTo>
                    <a:cubicBezTo>
                      <a:pt x="71" y="95885"/>
                      <a:pt x="0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="" xmlns:a16="http://schemas.microsoft.com/office/drawing/2014/main" id="{9615E652-4D74-410B-82C2-AC4C15CD09D7}"/>
                  </a:ext>
                </a:extLst>
              </p:cNvPr>
              <p:cNvSpPr/>
              <p:nvPr/>
            </p:nvSpPr>
            <p:spPr>
              <a:xfrm>
                <a:off x="8913989" y="1698413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336 w 162277"/>
                  <a:gd name="connsiteY2" fmla="*/ 1552 h 91722"/>
                  <a:gd name="connsiteX3" fmla="*/ 141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265" y="494"/>
                      <a:pt x="163336" y="1058"/>
                      <a:pt x="163336" y="1552"/>
                    </a:cubicBezTo>
                    <a:lnTo>
                      <a:pt x="141" y="96379"/>
                    </a:lnTo>
                    <a:cubicBezTo>
                      <a:pt x="141" y="95885"/>
                      <a:pt x="70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="" xmlns:a16="http://schemas.microsoft.com/office/drawing/2014/main" id="{9DBDB92C-3E90-43A3-905D-7685EA444684}"/>
                  </a:ext>
                </a:extLst>
              </p:cNvPr>
              <p:cNvSpPr/>
              <p:nvPr/>
            </p:nvSpPr>
            <p:spPr>
              <a:xfrm>
                <a:off x="8914200" y="1699966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407 w 162277"/>
                  <a:gd name="connsiteY2" fmla="*/ 1623 h 91722"/>
                  <a:gd name="connsiteX3" fmla="*/ 212 w 162277"/>
                  <a:gd name="connsiteY3" fmla="*/ 9644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266" y="564"/>
                      <a:pt x="163336" y="1058"/>
                      <a:pt x="163407" y="1623"/>
                    </a:cubicBezTo>
                    <a:lnTo>
                      <a:pt x="212" y="96449"/>
                    </a:lnTo>
                    <a:cubicBezTo>
                      <a:pt x="141" y="95955"/>
                      <a:pt x="7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="" xmlns:a16="http://schemas.microsoft.com/office/drawing/2014/main" id="{034EE43B-ACF8-4334-B630-097672CEF36A}"/>
                  </a:ext>
                </a:extLst>
              </p:cNvPr>
              <p:cNvSpPr/>
              <p:nvPr/>
            </p:nvSpPr>
            <p:spPr>
              <a:xfrm>
                <a:off x="8914412" y="1701588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477 w 162277"/>
                  <a:gd name="connsiteY2" fmla="*/ 1623 h 91722"/>
                  <a:gd name="connsiteX3" fmla="*/ 282 w 162277"/>
                  <a:gd name="connsiteY3" fmla="*/ 96520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265" y="564"/>
                      <a:pt x="163406" y="1058"/>
                      <a:pt x="163477" y="1623"/>
                    </a:cubicBezTo>
                    <a:lnTo>
                      <a:pt x="282" y="96520"/>
                    </a:lnTo>
                    <a:cubicBezTo>
                      <a:pt x="211" y="95956"/>
                      <a:pt x="70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="" xmlns:a16="http://schemas.microsoft.com/office/drawing/2014/main" id="{40F95C37-9BA1-4B34-A182-F3EF27910746}"/>
                  </a:ext>
                </a:extLst>
              </p:cNvPr>
              <p:cNvSpPr/>
              <p:nvPr/>
            </p:nvSpPr>
            <p:spPr>
              <a:xfrm>
                <a:off x="8914694" y="1703282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548 w 162277"/>
                  <a:gd name="connsiteY2" fmla="*/ 1693 h 91722"/>
                  <a:gd name="connsiteX3" fmla="*/ 353 w 162277"/>
                  <a:gd name="connsiteY3" fmla="*/ 96520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266" y="564"/>
                      <a:pt x="163406" y="1129"/>
                      <a:pt x="163548" y="1693"/>
                    </a:cubicBezTo>
                    <a:lnTo>
                      <a:pt x="353" y="96520"/>
                    </a:lnTo>
                    <a:cubicBezTo>
                      <a:pt x="212" y="95955"/>
                      <a:pt x="14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="" xmlns:a16="http://schemas.microsoft.com/office/drawing/2014/main" id="{8974CC82-37FC-44D4-950C-4E279FCF425D}"/>
                  </a:ext>
                </a:extLst>
              </p:cNvPr>
              <p:cNvSpPr/>
              <p:nvPr/>
            </p:nvSpPr>
            <p:spPr>
              <a:xfrm>
                <a:off x="8915047" y="1704975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618 w 162277"/>
                  <a:gd name="connsiteY2" fmla="*/ 1693 h 91722"/>
                  <a:gd name="connsiteX3" fmla="*/ 423 w 162277"/>
                  <a:gd name="connsiteY3" fmla="*/ 96520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336" y="564"/>
                      <a:pt x="163477" y="1129"/>
                      <a:pt x="163618" y="1693"/>
                    </a:cubicBezTo>
                    <a:lnTo>
                      <a:pt x="423" y="96520"/>
                    </a:lnTo>
                    <a:cubicBezTo>
                      <a:pt x="282" y="95956"/>
                      <a:pt x="14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="" xmlns:a16="http://schemas.microsoft.com/office/drawing/2014/main" id="{99CCDDE9-CB9A-494B-99D7-6E2AF9698424}"/>
                  </a:ext>
                </a:extLst>
              </p:cNvPr>
              <p:cNvSpPr/>
              <p:nvPr/>
            </p:nvSpPr>
            <p:spPr>
              <a:xfrm>
                <a:off x="8915400" y="1706668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618 w 162277"/>
                  <a:gd name="connsiteY2" fmla="*/ 1693 h 91722"/>
                  <a:gd name="connsiteX3" fmla="*/ 423 w 162277"/>
                  <a:gd name="connsiteY3" fmla="*/ 96520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336" y="564"/>
                      <a:pt x="163478" y="1129"/>
                      <a:pt x="163618" y="1693"/>
                    </a:cubicBezTo>
                    <a:lnTo>
                      <a:pt x="423" y="96520"/>
                    </a:lnTo>
                    <a:cubicBezTo>
                      <a:pt x="353" y="95956"/>
                      <a:pt x="212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="" xmlns:a16="http://schemas.microsoft.com/office/drawing/2014/main" id="{AEE93687-1427-49A7-B2E4-634399989478}"/>
                  </a:ext>
                </a:extLst>
              </p:cNvPr>
              <p:cNvSpPr/>
              <p:nvPr/>
            </p:nvSpPr>
            <p:spPr>
              <a:xfrm>
                <a:off x="8915894" y="1708362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689 w 162277"/>
                  <a:gd name="connsiteY2" fmla="*/ 1693 h 91722"/>
                  <a:gd name="connsiteX3" fmla="*/ 494 w 162277"/>
                  <a:gd name="connsiteY3" fmla="*/ 96520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336" y="564"/>
                      <a:pt x="163548" y="1129"/>
                      <a:pt x="163689" y="1693"/>
                    </a:cubicBezTo>
                    <a:lnTo>
                      <a:pt x="494" y="96520"/>
                    </a:lnTo>
                    <a:cubicBezTo>
                      <a:pt x="282" y="95955"/>
                      <a:pt x="14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="" xmlns:a16="http://schemas.microsoft.com/office/drawing/2014/main" id="{7A2E9124-AF53-47BC-83AC-ABD9022E90B2}"/>
                  </a:ext>
                </a:extLst>
              </p:cNvPr>
              <p:cNvSpPr/>
              <p:nvPr/>
            </p:nvSpPr>
            <p:spPr>
              <a:xfrm>
                <a:off x="8916388" y="1710055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760 w 162277"/>
                  <a:gd name="connsiteY2" fmla="*/ 1693 h 91722"/>
                  <a:gd name="connsiteX3" fmla="*/ 565 w 162277"/>
                  <a:gd name="connsiteY3" fmla="*/ 96520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336" y="564"/>
                      <a:pt x="163548" y="1129"/>
                      <a:pt x="163760" y="1693"/>
                    </a:cubicBezTo>
                    <a:lnTo>
                      <a:pt x="565" y="96520"/>
                    </a:lnTo>
                    <a:cubicBezTo>
                      <a:pt x="353" y="95956"/>
                      <a:pt x="14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="" xmlns:a16="http://schemas.microsoft.com/office/drawing/2014/main" id="{A1BF41D2-34A6-4691-ABBA-1ACD1CB66E4A}"/>
                  </a:ext>
                </a:extLst>
              </p:cNvPr>
              <p:cNvSpPr/>
              <p:nvPr/>
            </p:nvSpPr>
            <p:spPr>
              <a:xfrm>
                <a:off x="8916952" y="1711748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760 w 162277"/>
                  <a:gd name="connsiteY2" fmla="*/ 1623 h 91722"/>
                  <a:gd name="connsiteX3" fmla="*/ 565 w 162277"/>
                  <a:gd name="connsiteY3" fmla="*/ 9644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06" y="564"/>
                      <a:pt x="163548" y="1129"/>
                      <a:pt x="163760" y="1623"/>
                    </a:cubicBezTo>
                    <a:lnTo>
                      <a:pt x="565" y="96449"/>
                    </a:lnTo>
                    <a:cubicBezTo>
                      <a:pt x="353" y="95885"/>
                      <a:pt x="141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="" xmlns:a16="http://schemas.microsoft.com/office/drawing/2014/main" id="{55B30CEF-2633-409E-B3DC-D40B5F349B16}"/>
                  </a:ext>
                </a:extLst>
              </p:cNvPr>
              <p:cNvSpPr/>
              <p:nvPr/>
            </p:nvSpPr>
            <p:spPr>
              <a:xfrm>
                <a:off x="8917517" y="1713371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759 w 162277"/>
                  <a:gd name="connsiteY2" fmla="*/ 1552 h 91722"/>
                  <a:gd name="connsiteX3" fmla="*/ 564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06" y="494"/>
                      <a:pt x="163618" y="1058"/>
                      <a:pt x="163759" y="1552"/>
                    </a:cubicBezTo>
                    <a:lnTo>
                      <a:pt x="564" y="96379"/>
                    </a:lnTo>
                    <a:cubicBezTo>
                      <a:pt x="353" y="95885"/>
                      <a:pt x="141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="" xmlns:a16="http://schemas.microsoft.com/office/drawing/2014/main" id="{66546345-977B-4957-B551-3F51727B8D5E}"/>
                  </a:ext>
                </a:extLst>
              </p:cNvPr>
              <p:cNvSpPr/>
              <p:nvPr/>
            </p:nvSpPr>
            <p:spPr>
              <a:xfrm>
                <a:off x="8918081" y="1714923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830 w 162277"/>
                  <a:gd name="connsiteY2" fmla="*/ 1552 h 91722"/>
                  <a:gd name="connsiteX3" fmla="*/ 635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07" y="494"/>
                      <a:pt x="163618" y="1058"/>
                      <a:pt x="163830" y="1552"/>
                    </a:cubicBezTo>
                    <a:lnTo>
                      <a:pt x="635" y="96379"/>
                    </a:lnTo>
                    <a:cubicBezTo>
                      <a:pt x="423" y="95885"/>
                      <a:pt x="212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="" xmlns:a16="http://schemas.microsoft.com/office/drawing/2014/main" id="{749E9601-2686-4814-AECD-CB56287CBCE7}"/>
                  </a:ext>
                </a:extLst>
              </p:cNvPr>
              <p:cNvSpPr/>
              <p:nvPr/>
            </p:nvSpPr>
            <p:spPr>
              <a:xfrm>
                <a:off x="8918716" y="1716546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830 w 162277"/>
                  <a:gd name="connsiteY2" fmla="*/ 1552 h 91722"/>
                  <a:gd name="connsiteX3" fmla="*/ 635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06" y="494"/>
                      <a:pt x="163618" y="1058"/>
                      <a:pt x="163830" y="1552"/>
                    </a:cubicBezTo>
                    <a:lnTo>
                      <a:pt x="635" y="96379"/>
                    </a:lnTo>
                    <a:cubicBezTo>
                      <a:pt x="423" y="95814"/>
                      <a:pt x="211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="" xmlns:a16="http://schemas.microsoft.com/office/drawing/2014/main" id="{EDEB0452-7D5E-4B08-993B-B90DD310C410}"/>
                  </a:ext>
                </a:extLst>
              </p:cNvPr>
              <p:cNvSpPr/>
              <p:nvPr/>
            </p:nvSpPr>
            <p:spPr>
              <a:xfrm>
                <a:off x="8919351" y="1718098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901 w 162277"/>
                  <a:gd name="connsiteY2" fmla="*/ 1552 h 91722"/>
                  <a:gd name="connsiteX3" fmla="*/ 706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07" y="494"/>
                      <a:pt x="163689" y="1058"/>
                      <a:pt x="163901" y="1552"/>
                    </a:cubicBezTo>
                    <a:lnTo>
                      <a:pt x="706" y="96379"/>
                    </a:lnTo>
                    <a:cubicBezTo>
                      <a:pt x="494" y="95814"/>
                      <a:pt x="282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="" xmlns:a16="http://schemas.microsoft.com/office/drawing/2014/main" id="{9294F184-B236-4B5C-98E9-B30943799DB8}"/>
                  </a:ext>
                </a:extLst>
              </p:cNvPr>
              <p:cNvSpPr/>
              <p:nvPr/>
            </p:nvSpPr>
            <p:spPr>
              <a:xfrm>
                <a:off x="8920127" y="1719651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042 w 162277"/>
                  <a:gd name="connsiteY2" fmla="*/ 1693 h 91722"/>
                  <a:gd name="connsiteX3" fmla="*/ 847 w 162277"/>
                  <a:gd name="connsiteY3" fmla="*/ 96520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77" y="564"/>
                      <a:pt x="163759" y="1129"/>
                      <a:pt x="164042" y="1693"/>
                    </a:cubicBezTo>
                    <a:lnTo>
                      <a:pt x="847" y="96520"/>
                    </a:lnTo>
                    <a:cubicBezTo>
                      <a:pt x="494" y="95955"/>
                      <a:pt x="21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="" xmlns:a16="http://schemas.microsoft.com/office/drawing/2014/main" id="{3DA50320-07A7-4036-BEA8-3C4643335C0F}"/>
                  </a:ext>
                </a:extLst>
              </p:cNvPr>
              <p:cNvSpPr/>
              <p:nvPr/>
            </p:nvSpPr>
            <p:spPr>
              <a:xfrm>
                <a:off x="8920903" y="1721344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183 w 162277"/>
                  <a:gd name="connsiteY2" fmla="*/ 1905 h 91722"/>
                  <a:gd name="connsiteX3" fmla="*/ 988 w 162277"/>
                  <a:gd name="connsiteY3" fmla="*/ 96732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548" y="635"/>
                      <a:pt x="163830" y="1270"/>
                      <a:pt x="164183" y="1905"/>
                    </a:cubicBezTo>
                    <a:lnTo>
                      <a:pt x="988" y="96732"/>
                    </a:lnTo>
                    <a:cubicBezTo>
                      <a:pt x="635" y="96097"/>
                      <a:pt x="353" y="95462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="" xmlns:a16="http://schemas.microsoft.com/office/drawing/2014/main" id="{F578EFDD-1157-49DC-9B4A-7A1A9C935962}"/>
                  </a:ext>
                </a:extLst>
              </p:cNvPr>
              <p:cNvSpPr/>
              <p:nvPr/>
            </p:nvSpPr>
            <p:spPr>
              <a:xfrm>
                <a:off x="8921891" y="1723249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818 w 162277"/>
                  <a:gd name="connsiteY2" fmla="*/ 2822 h 91722"/>
                  <a:gd name="connsiteX3" fmla="*/ 1623 w 162277"/>
                  <a:gd name="connsiteY3" fmla="*/ 9764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988"/>
                      <a:pt x="164253" y="1905"/>
                      <a:pt x="164818" y="2822"/>
                    </a:cubicBezTo>
                    <a:lnTo>
                      <a:pt x="1623" y="97649"/>
                    </a:lnTo>
                    <a:cubicBezTo>
                      <a:pt x="1058" y="96732"/>
                      <a:pt x="564" y="95814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="" xmlns:a16="http://schemas.microsoft.com/office/drawing/2014/main" id="{E89BE816-1405-4BBD-B9E3-ABC91B274956}"/>
                  </a:ext>
                </a:extLst>
              </p:cNvPr>
              <p:cNvSpPr/>
              <p:nvPr/>
            </p:nvSpPr>
            <p:spPr>
              <a:xfrm>
                <a:off x="8923514" y="1726142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5594 w 162277"/>
                  <a:gd name="connsiteY2" fmla="*/ 3810 h 91722"/>
                  <a:gd name="connsiteX3" fmla="*/ 2399 w 162277"/>
                  <a:gd name="connsiteY3" fmla="*/ 98637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971" y="1270"/>
                      <a:pt x="164747" y="2611"/>
                      <a:pt x="165594" y="3810"/>
                    </a:cubicBezTo>
                    <a:lnTo>
                      <a:pt x="2399" y="98637"/>
                    </a:lnTo>
                    <a:cubicBezTo>
                      <a:pt x="1552" y="97367"/>
                      <a:pt x="776" y="96097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="" xmlns:a16="http://schemas.microsoft.com/office/drawing/2014/main" id="{6F8CF148-CD65-4F71-8624-2648CD8CB856}"/>
                  </a:ext>
                </a:extLst>
              </p:cNvPr>
              <p:cNvSpPr/>
              <p:nvPr/>
            </p:nvSpPr>
            <p:spPr>
              <a:xfrm>
                <a:off x="8925913" y="1729952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5241 w 162277"/>
                  <a:gd name="connsiteY2" fmla="*/ 2893 h 91722"/>
                  <a:gd name="connsiteX3" fmla="*/ 2046 w 162277"/>
                  <a:gd name="connsiteY3" fmla="*/ 9771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830" y="988"/>
                      <a:pt x="164535" y="1976"/>
                      <a:pt x="165241" y="2893"/>
                    </a:cubicBezTo>
                    <a:lnTo>
                      <a:pt x="2046" y="97719"/>
                    </a:lnTo>
                    <a:cubicBezTo>
                      <a:pt x="1341" y="96802"/>
                      <a:pt x="635" y="95814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="" xmlns:a16="http://schemas.microsoft.com/office/drawing/2014/main" id="{C4CA2C02-1EAC-4CE1-B9E4-3AD509985715}"/>
                  </a:ext>
                </a:extLst>
              </p:cNvPr>
              <p:cNvSpPr/>
              <p:nvPr/>
            </p:nvSpPr>
            <p:spPr>
              <a:xfrm>
                <a:off x="8927959" y="1732844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606 w 162277"/>
                  <a:gd name="connsiteY2" fmla="*/ 1905 h 91722"/>
                  <a:gd name="connsiteX3" fmla="*/ 1411 w 162277"/>
                  <a:gd name="connsiteY3" fmla="*/ 96732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635"/>
                      <a:pt x="164112" y="1270"/>
                      <a:pt x="164606" y="1905"/>
                    </a:cubicBezTo>
                    <a:lnTo>
                      <a:pt x="1411" y="96732"/>
                    </a:lnTo>
                    <a:cubicBezTo>
                      <a:pt x="988" y="96097"/>
                      <a:pt x="494" y="95462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="" xmlns:a16="http://schemas.microsoft.com/office/drawing/2014/main" id="{99EB5A3B-FCEA-4255-887C-98306B5424B0}"/>
                  </a:ext>
                </a:extLst>
              </p:cNvPr>
              <p:cNvSpPr/>
              <p:nvPr/>
            </p:nvSpPr>
            <p:spPr>
              <a:xfrm>
                <a:off x="8929370" y="1734749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465 w 162277"/>
                  <a:gd name="connsiteY2" fmla="*/ 1552 h 91722"/>
                  <a:gd name="connsiteX3" fmla="*/ 1270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494"/>
                      <a:pt x="164042" y="1058"/>
                      <a:pt x="164465" y="1552"/>
                    </a:cubicBezTo>
                    <a:lnTo>
                      <a:pt x="1270" y="96379"/>
                    </a:lnTo>
                    <a:cubicBezTo>
                      <a:pt x="847" y="95815"/>
                      <a:pt x="423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="" xmlns:a16="http://schemas.microsoft.com/office/drawing/2014/main" id="{D52F7648-C5A7-4546-9A15-FD6C0FF5502D}"/>
                  </a:ext>
                </a:extLst>
              </p:cNvPr>
              <p:cNvSpPr/>
              <p:nvPr/>
            </p:nvSpPr>
            <p:spPr>
              <a:xfrm>
                <a:off x="8930640" y="1736302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465 w 162277"/>
                  <a:gd name="connsiteY2" fmla="*/ 1482 h 91722"/>
                  <a:gd name="connsiteX3" fmla="*/ 1270 w 162277"/>
                  <a:gd name="connsiteY3" fmla="*/ 96308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494"/>
                      <a:pt x="164042" y="988"/>
                      <a:pt x="164465" y="1482"/>
                    </a:cubicBezTo>
                    <a:lnTo>
                      <a:pt x="1270" y="96308"/>
                    </a:lnTo>
                    <a:cubicBezTo>
                      <a:pt x="847" y="95815"/>
                      <a:pt x="423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="" xmlns:a16="http://schemas.microsoft.com/office/drawing/2014/main" id="{EB6BD6B2-7953-45D5-82D8-D770BFE73AE1}"/>
                  </a:ext>
                </a:extLst>
              </p:cNvPr>
              <p:cNvSpPr/>
              <p:nvPr/>
            </p:nvSpPr>
            <p:spPr>
              <a:xfrm>
                <a:off x="8931910" y="1737713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465 w 162277"/>
                  <a:gd name="connsiteY2" fmla="*/ 1411 h 91722"/>
                  <a:gd name="connsiteX3" fmla="*/ 1270 w 162277"/>
                  <a:gd name="connsiteY3" fmla="*/ 96238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494"/>
                      <a:pt x="164042" y="917"/>
                      <a:pt x="164465" y="1411"/>
                    </a:cubicBezTo>
                    <a:lnTo>
                      <a:pt x="1270" y="96238"/>
                    </a:lnTo>
                    <a:cubicBezTo>
                      <a:pt x="847" y="95814"/>
                      <a:pt x="423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="" xmlns:a16="http://schemas.microsoft.com/office/drawing/2014/main" id="{792A4160-4AA0-40D7-9498-5613244D91C1}"/>
                  </a:ext>
                </a:extLst>
              </p:cNvPr>
              <p:cNvSpPr/>
              <p:nvPr/>
            </p:nvSpPr>
            <p:spPr>
              <a:xfrm>
                <a:off x="8933180" y="1739124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536 w 162277"/>
                  <a:gd name="connsiteY2" fmla="*/ 1411 h 91722"/>
                  <a:gd name="connsiteX3" fmla="*/ 1341 w 162277"/>
                  <a:gd name="connsiteY3" fmla="*/ 96238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494"/>
                      <a:pt x="164042" y="917"/>
                      <a:pt x="164536" y="1411"/>
                    </a:cubicBezTo>
                    <a:lnTo>
                      <a:pt x="1341" y="96238"/>
                    </a:lnTo>
                    <a:cubicBezTo>
                      <a:pt x="847" y="95744"/>
                      <a:pt x="423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="" xmlns:a16="http://schemas.microsoft.com/office/drawing/2014/main" id="{8DFC82E2-C4FA-4C52-BDB1-4C55EF0D6B08}"/>
                  </a:ext>
                </a:extLst>
              </p:cNvPr>
              <p:cNvSpPr/>
              <p:nvPr/>
            </p:nvSpPr>
            <p:spPr>
              <a:xfrm>
                <a:off x="8934450" y="1740535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536 w 162277"/>
                  <a:gd name="connsiteY2" fmla="*/ 1341 h 91722"/>
                  <a:gd name="connsiteX3" fmla="*/ 1411 w 162277"/>
                  <a:gd name="connsiteY3" fmla="*/ 96167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423"/>
                      <a:pt x="164112" y="917"/>
                      <a:pt x="164536" y="1341"/>
                    </a:cubicBezTo>
                    <a:lnTo>
                      <a:pt x="1411" y="96167"/>
                    </a:lnTo>
                    <a:cubicBezTo>
                      <a:pt x="917" y="95744"/>
                      <a:pt x="494" y="95250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="" xmlns:a16="http://schemas.microsoft.com/office/drawing/2014/main" id="{86AA7F31-D45B-4487-A0B9-2D30A12A6A0D}"/>
                  </a:ext>
                </a:extLst>
              </p:cNvPr>
              <p:cNvSpPr/>
              <p:nvPr/>
            </p:nvSpPr>
            <p:spPr>
              <a:xfrm>
                <a:off x="8935861" y="1741876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606 w 162277"/>
                  <a:gd name="connsiteY2" fmla="*/ 1341 h 91722"/>
                  <a:gd name="connsiteX3" fmla="*/ 1411 w 162277"/>
                  <a:gd name="connsiteY3" fmla="*/ 96167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423"/>
                      <a:pt x="164112" y="917"/>
                      <a:pt x="164606" y="1341"/>
                    </a:cubicBezTo>
                    <a:lnTo>
                      <a:pt x="1411" y="96167"/>
                    </a:lnTo>
                    <a:cubicBezTo>
                      <a:pt x="917" y="95744"/>
                      <a:pt x="423" y="95250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="" xmlns:a16="http://schemas.microsoft.com/office/drawing/2014/main" id="{87C44EC1-A290-44AD-AD0D-5ACBC0118845}"/>
                  </a:ext>
                </a:extLst>
              </p:cNvPr>
              <p:cNvSpPr/>
              <p:nvPr/>
            </p:nvSpPr>
            <p:spPr>
              <a:xfrm>
                <a:off x="8937272" y="1743216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606 w 162277"/>
                  <a:gd name="connsiteY2" fmla="*/ 1270 h 91722"/>
                  <a:gd name="connsiteX3" fmla="*/ 1411 w 162277"/>
                  <a:gd name="connsiteY3" fmla="*/ 96097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423"/>
                      <a:pt x="164182" y="847"/>
                      <a:pt x="164606" y="1270"/>
                    </a:cubicBezTo>
                    <a:lnTo>
                      <a:pt x="1411" y="96097"/>
                    </a:lnTo>
                    <a:cubicBezTo>
                      <a:pt x="917" y="95673"/>
                      <a:pt x="494" y="95250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="" xmlns:a16="http://schemas.microsoft.com/office/drawing/2014/main" id="{36A83739-A269-4E2E-AE3F-891E81D9E4E4}"/>
                  </a:ext>
                </a:extLst>
              </p:cNvPr>
              <p:cNvSpPr/>
              <p:nvPr/>
            </p:nvSpPr>
            <p:spPr>
              <a:xfrm>
                <a:off x="8938683" y="1744416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606 w 162277"/>
                  <a:gd name="connsiteY2" fmla="*/ 1199 h 91722"/>
                  <a:gd name="connsiteX3" fmla="*/ 1411 w 162277"/>
                  <a:gd name="connsiteY3" fmla="*/ 96026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423"/>
                      <a:pt x="164182" y="776"/>
                      <a:pt x="164606" y="1199"/>
                    </a:cubicBezTo>
                    <a:lnTo>
                      <a:pt x="1411" y="96026"/>
                    </a:lnTo>
                    <a:cubicBezTo>
                      <a:pt x="987" y="95673"/>
                      <a:pt x="494" y="95250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="" xmlns:a16="http://schemas.microsoft.com/office/drawing/2014/main" id="{A940E21D-1F87-4928-B0C0-C547C03D2254}"/>
                  </a:ext>
                </a:extLst>
              </p:cNvPr>
              <p:cNvSpPr/>
              <p:nvPr/>
            </p:nvSpPr>
            <p:spPr>
              <a:xfrm>
                <a:off x="8940165" y="1745615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606 w 162277"/>
                  <a:gd name="connsiteY2" fmla="*/ 1058 h 91722"/>
                  <a:gd name="connsiteX3" fmla="*/ 1411 w 162277"/>
                  <a:gd name="connsiteY3" fmla="*/ 95885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353"/>
                      <a:pt x="164112" y="705"/>
                      <a:pt x="164606" y="1058"/>
                    </a:cubicBezTo>
                    <a:lnTo>
                      <a:pt x="1411" y="95885"/>
                    </a:lnTo>
                    <a:cubicBezTo>
                      <a:pt x="917" y="95603"/>
                      <a:pt x="423" y="95179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="" xmlns:a16="http://schemas.microsoft.com/office/drawing/2014/main" id="{90767C59-CBC1-4FE6-874D-34CF52E59FA5}"/>
                  </a:ext>
                </a:extLst>
              </p:cNvPr>
              <p:cNvSpPr/>
              <p:nvPr/>
            </p:nvSpPr>
            <p:spPr>
              <a:xfrm>
                <a:off x="8941576" y="1746744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606 w 162277"/>
                  <a:gd name="connsiteY2" fmla="*/ 988 h 91722"/>
                  <a:gd name="connsiteX3" fmla="*/ 1411 w 162277"/>
                  <a:gd name="connsiteY3" fmla="*/ 95814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353"/>
                      <a:pt x="164112" y="705"/>
                      <a:pt x="164606" y="988"/>
                    </a:cubicBezTo>
                    <a:lnTo>
                      <a:pt x="1411" y="95814"/>
                    </a:lnTo>
                    <a:cubicBezTo>
                      <a:pt x="917" y="95462"/>
                      <a:pt x="423" y="95109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="" xmlns:a16="http://schemas.microsoft.com/office/drawing/2014/main" id="{357E73D8-0DD9-4749-9800-B61D3CF15494}"/>
                  </a:ext>
                </a:extLst>
              </p:cNvPr>
              <p:cNvSpPr/>
              <p:nvPr/>
            </p:nvSpPr>
            <p:spPr>
              <a:xfrm>
                <a:off x="8942987" y="1747732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536 w 162277"/>
                  <a:gd name="connsiteY2" fmla="*/ 917 h 91722"/>
                  <a:gd name="connsiteX3" fmla="*/ 1341 w 162277"/>
                  <a:gd name="connsiteY3" fmla="*/ 95744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282"/>
                      <a:pt x="164112" y="635"/>
                      <a:pt x="164536" y="917"/>
                    </a:cubicBezTo>
                    <a:lnTo>
                      <a:pt x="1341" y="95744"/>
                    </a:lnTo>
                    <a:cubicBezTo>
                      <a:pt x="917" y="95391"/>
                      <a:pt x="423" y="95109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="" xmlns:a16="http://schemas.microsoft.com/office/drawing/2014/main" id="{7010BA10-4DE5-420C-B6E4-537DCC9E7E43}"/>
                  </a:ext>
                </a:extLst>
              </p:cNvPr>
              <p:cNvSpPr/>
              <p:nvPr/>
            </p:nvSpPr>
            <p:spPr>
              <a:xfrm>
                <a:off x="8944328" y="1748649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536 w 162277"/>
                  <a:gd name="connsiteY2" fmla="*/ 847 h 91722"/>
                  <a:gd name="connsiteX3" fmla="*/ 1341 w 162277"/>
                  <a:gd name="connsiteY3" fmla="*/ 95673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282"/>
                      <a:pt x="164112" y="564"/>
                      <a:pt x="164536" y="847"/>
                    </a:cubicBezTo>
                    <a:lnTo>
                      <a:pt x="1341" y="95673"/>
                    </a:lnTo>
                    <a:cubicBezTo>
                      <a:pt x="917" y="95391"/>
                      <a:pt x="494" y="95109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="" xmlns:a16="http://schemas.microsoft.com/office/drawing/2014/main" id="{35FC45F4-C9F6-47EF-838B-F334319A7162}"/>
                  </a:ext>
                </a:extLst>
              </p:cNvPr>
              <p:cNvSpPr/>
              <p:nvPr/>
            </p:nvSpPr>
            <p:spPr>
              <a:xfrm>
                <a:off x="8945739" y="1749425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548 w 162277"/>
                  <a:gd name="connsiteY2" fmla="*/ 212 h 91722"/>
                  <a:gd name="connsiteX3" fmla="*/ 353 w 162277"/>
                  <a:gd name="connsiteY3" fmla="*/ 95038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336" y="71"/>
                      <a:pt x="163406" y="141"/>
                      <a:pt x="163548" y="212"/>
                    </a:cubicBezTo>
                    <a:lnTo>
                      <a:pt x="353" y="95038"/>
                    </a:lnTo>
                    <a:cubicBezTo>
                      <a:pt x="211" y="94968"/>
                      <a:pt x="70" y="94897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356" name="Freeform: Shape 355">
              <a:extLst>
                <a:ext uri="{FF2B5EF4-FFF2-40B4-BE49-F238E27FC236}">
                  <a16:creationId xmlns="" xmlns:a16="http://schemas.microsoft.com/office/drawing/2014/main" id="{14F5575A-70EE-498C-A881-AA8CF735598C}"/>
                </a:ext>
              </a:extLst>
            </p:cNvPr>
            <p:cNvSpPr/>
            <p:nvPr/>
          </p:nvSpPr>
          <p:spPr>
            <a:xfrm>
              <a:off x="8913777" y="1601752"/>
              <a:ext cx="162278" cy="183444"/>
            </a:xfrm>
            <a:custGeom>
              <a:avLst/>
              <a:gdLst>
                <a:gd name="connsiteX0" fmla="*/ 282 w 162277"/>
                <a:gd name="connsiteY0" fmla="*/ 94827 h 183444"/>
                <a:gd name="connsiteX1" fmla="*/ 163477 w 162277"/>
                <a:gd name="connsiteY1" fmla="*/ 0 h 183444"/>
                <a:gd name="connsiteX2" fmla="*/ 163195 w 162277"/>
                <a:gd name="connsiteY2" fmla="*/ 92075 h 183444"/>
                <a:gd name="connsiteX3" fmla="*/ 0 w 162277"/>
                <a:gd name="connsiteY3" fmla="*/ 186902 h 18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277" h="183444">
                  <a:moveTo>
                    <a:pt x="282" y="94827"/>
                  </a:moveTo>
                  <a:lnTo>
                    <a:pt x="163477" y="0"/>
                  </a:lnTo>
                  <a:lnTo>
                    <a:pt x="163195" y="92075"/>
                  </a:lnTo>
                  <a:lnTo>
                    <a:pt x="0" y="1869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="" xmlns:a16="http://schemas.microsoft.com/office/drawing/2014/main" id="{70C93D3D-5214-485E-B4E9-0B72EE1EAA3C}"/>
                </a:ext>
              </a:extLst>
            </p:cNvPr>
            <p:cNvSpPr/>
            <p:nvPr/>
          </p:nvSpPr>
          <p:spPr>
            <a:xfrm>
              <a:off x="8880898" y="1589687"/>
              <a:ext cx="190500" cy="105833"/>
            </a:xfrm>
            <a:custGeom>
              <a:avLst/>
              <a:gdLst>
                <a:gd name="connsiteX0" fmla="*/ 181681 w 190499"/>
                <a:gd name="connsiteY0" fmla="*/ 3669 h 105833"/>
                <a:gd name="connsiteX1" fmla="*/ 180834 w 190499"/>
                <a:gd name="connsiteY1" fmla="*/ 3175 h 105833"/>
                <a:gd name="connsiteX2" fmla="*/ 179775 w 190499"/>
                <a:gd name="connsiteY2" fmla="*/ 2611 h 105833"/>
                <a:gd name="connsiteX3" fmla="*/ 179070 w 190499"/>
                <a:gd name="connsiteY3" fmla="*/ 2258 h 105833"/>
                <a:gd name="connsiteX4" fmla="*/ 178929 w 190499"/>
                <a:gd name="connsiteY4" fmla="*/ 2187 h 105833"/>
                <a:gd name="connsiteX5" fmla="*/ 178717 w 190499"/>
                <a:gd name="connsiteY5" fmla="*/ 2117 h 105833"/>
                <a:gd name="connsiteX6" fmla="*/ 177659 w 190499"/>
                <a:gd name="connsiteY6" fmla="*/ 1693 h 105833"/>
                <a:gd name="connsiteX7" fmla="*/ 176600 w 190499"/>
                <a:gd name="connsiteY7" fmla="*/ 1270 h 105833"/>
                <a:gd name="connsiteX8" fmla="*/ 176389 w 190499"/>
                <a:gd name="connsiteY8" fmla="*/ 1199 h 105833"/>
                <a:gd name="connsiteX9" fmla="*/ 176248 w 190499"/>
                <a:gd name="connsiteY9" fmla="*/ 1129 h 105833"/>
                <a:gd name="connsiteX10" fmla="*/ 175542 w 190499"/>
                <a:gd name="connsiteY10" fmla="*/ 917 h 105833"/>
                <a:gd name="connsiteX11" fmla="*/ 174484 w 190499"/>
                <a:gd name="connsiteY11" fmla="*/ 635 h 105833"/>
                <a:gd name="connsiteX12" fmla="*/ 173990 w 190499"/>
                <a:gd name="connsiteY12" fmla="*/ 494 h 105833"/>
                <a:gd name="connsiteX13" fmla="*/ 173778 w 190499"/>
                <a:gd name="connsiteY13" fmla="*/ 423 h 105833"/>
                <a:gd name="connsiteX14" fmla="*/ 173425 w 190499"/>
                <a:gd name="connsiteY14" fmla="*/ 353 h 105833"/>
                <a:gd name="connsiteX15" fmla="*/ 172297 w 190499"/>
                <a:gd name="connsiteY15" fmla="*/ 141 h 105833"/>
                <a:gd name="connsiteX16" fmla="*/ 171591 w 190499"/>
                <a:gd name="connsiteY16" fmla="*/ 71 h 105833"/>
                <a:gd name="connsiteX17" fmla="*/ 171379 w 190499"/>
                <a:gd name="connsiteY17" fmla="*/ 71 h 105833"/>
                <a:gd name="connsiteX18" fmla="*/ 171167 w 190499"/>
                <a:gd name="connsiteY18" fmla="*/ 71 h 105833"/>
                <a:gd name="connsiteX19" fmla="*/ 169968 w 190499"/>
                <a:gd name="connsiteY19" fmla="*/ 0 h 105833"/>
                <a:gd name="connsiteX20" fmla="*/ 169404 w 190499"/>
                <a:gd name="connsiteY20" fmla="*/ 0 h 105833"/>
                <a:gd name="connsiteX21" fmla="*/ 168980 w 190499"/>
                <a:gd name="connsiteY21" fmla="*/ 0 h 105833"/>
                <a:gd name="connsiteX22" fmla="*/ 168557 w 190499"/>
                <a:gd name="connsiteY22" fmla="*/ 0 h 105833"/>
                <a:gd name="connsiteX23" fmla="*/ 167076 w 190499"/>
                <a:gd name="connsiteY23" fmla="*/ 212 h 105833"/>
                <a:gd name="connsiteX24" fmla="*/ 167076 w 190499"/>
                <a:gd name="connsiteY24" fmla="*/ 212 h 105833"/>
                <a:gd name="connsiteX25" fmla="*/ 166723 w 190499"/>
                <a:gd name="connsiteY25" fmla="*/ 282 h 105833"/>
                <a:gd name="connsiteX26" fmla="*/ 165312 w 190499"/>
                <a:gd name="connsiteY26" fmla="*/ 706 h 105833"/>
                <a:gd name="connsiteX27" fmla="*/ 165170 w 190499"/>
                <a:gd name="connsiteY27" fmla="*/ 776 h 105833"/>
                <a:gd name="connsiteX28" fmla="*/ 163195 w 190499"/>
                <a:gd name="connsiteY28" fmla="*/ 1693 h 105833"/>
                <a:gd name="connsiteX29" fmla="*/ 0 w 190499"/>
                <a:gd name="connsiteY29" fmla="*/ 96520 h 105833"/>
                <a:gd name="connsiteX30" fmla="*/ 1975 w 190499"/>
                <a:gd name="connsiteY30" fmla="*/ 95603 h 105833"/>
                <a:gd name="connsiteX31" fmla="*/ 3528 w 190499"/>
                <a:gd name="connsiteY31" fmla="*/ 95179 h 105833"/>
                <a:gd name="connsiteX32" fmla="*/ 3880 w 190499"/>
                <a:gd name="connsiteY32" fmla="*/ 95109 h 105833"/>
                <a:gd name="connsiteX33" fmla="*/ 5856 w 190499"/>
                <a:gd name="connsiteY33" fmla="*/ 94897 h 105833"/>
                <a:gd name="connsiteX34" fmla="*/ 6279 w 190499"/>
                <a:gd name="connsiteY34" fmla="*/ 94897 h 105833"/>
                <a:gd name="connsiteX35" fmla="*/ 8255 w 190499"/>
                <a:gd name="connsiteY35" fmla="*/ 94968 h 105833"/>
                <a:gd name="connsiteX36" fmla="*/ 8466 w 190499"/>
                <a:gd name="connsiteY36" fmla="*/ 94968 h 105833"/>
                <a:gd name="connsiteX37" fmla="*/ 10654 w 190499"/>
                <a:gd name="connsiteY37" fmla="*/ 95321 h 105833"/>
                <a:gd name="connsiteX38" fmla="*/ 10865 w 190499"/>
                <a:gd name="connsiteY38" fmla="*/ 95391 h 105833"/>
                <a:gd name="connsiteX39" fmla="*/ 13194 w 190499"/>
                <a:gd name="connsiteY39" fmla="*/ 96026 h 105833"/>
                <a:gd name="connsiteX40" fmla="*/ 13335 w 190499"/>
                <a:gd name="connsiteY40" fmla="*/ 96097 h 105833"/>
                <a:gd name="connsiteX41" fmla="*/ 15804 w 190499"/>
                <a:gd name="connsiteY41" fmla="*/ 97085 h 105833"/>
                <a:gd name="connsiteX42" fmla="*/ 15945 w 190499"/>
                <a:gd name="connsiteY42" fmla="*/ 97155 h 105833"/>
                <a:gd name="connsiteX43" fmla="*/ 18556 w 190499"/>
                <a:gd name="connsiteY43" fmla="*/ 98496 h 105833"/>
                <a:gd name="connsiteX44" fmla="*/ 33161 w 190499"/>
                <a:gd name="connsiteY44" fmla="*/ 106962 h 105833"/>
                <a:gd name="connsiteX45" fmla="*/ 196356 w 190499"/>
                <a:gd name="connsiteY45" fmla="*/ 12136 h 105833"/>
                <a:gd name="connsiteX46" fmla="*/ 181681 w 190499"/>
                <a:gd name="connsiteY46" fmla="*/ 3669 h 10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0499" h="105833">
                  <a:moveTo>
                    <a:pt x="181681" y="3669"/>
                  </a:moveTo>
                  <a:cubicBezTo>
                    <a:pt x="181398" y="3528"/>
                    <a:pt x="181116" y="3387"/>
                    <a:pt x="180834" y="3175"/>
                  </a:cubicBezTo>
                  <a:cubicBezTo>
                    <a:pt x="180481" y="2963"/>
                    <a:pt x="180128" y="2822"/>
                    <a:pt x="179775" y="2611"/>
                  </a:cubicBezTo>
                  <a:cubicBezTo>
                    <a:pt x="179564" y="2469"/>
                    <a:pt x="179281" y="2399"/>
                    <a:pt x="179070" y="2258"/>
                  </a:cubicBezTo>
                  <a:cubicBezTo>
                    <a:pt x="178999" y="2258"/>
                    <a:pt x="178929" y="2187"/>
                    <a:pt x="178929" y="2187"/>
                  </a:cubicBezTo>
                  <a:cubicBezTo>
                    <a:pt x="178858" y="2187"/>
                    <a:pt x="178788" y="2117"/>
                    <a:pt x="178717" y="2117"/>
                  </a:cubicBezTo>
                  <a:cubicBezTo>
                    <a:pt x="178364" y="1976"/>
                    <a:pt x="178012" y="1835"/>
                    <a:pt x="177659" y="1693"/>
                  </a:cubicBezTo>
                  <a:cubicBezTo>
                    <a:pt x="177306" y="1552"/>
                    <a:pt x="176953" y="1411"/>
                    <a:pt x="176600" y="1270"/>
                  </a:cubicBezTo>
                  <a:cubicBezTo>
                    <a:pt x="176530" y="1270"/>
                    <a:pt x="176459" y="1199"/>
                    <a:pt x="176389" y="1199"/>
                  </a:cubicBezTo>
                  <a:cubicBezTo>
                    <a:pt x="176318" y="1199"/>
                    <a:pt x="176248" y="1199"/>
                    <a:pt x="176248" y="1129"/>
                  </a:cubicBezTo>
                  <a:cubicBezTo>
                    <a:pt x="176036" y="1058"/>
                    <a:pt x="175754" y="988"/>
                    <a:pt x="175542" y="917"/>
                  </a:cubicBezTo>
                  <a:cubicBezTo>
                    <a:pt x="175189" y="776"/>
                    <a:pt x="174836" y="706"/>
                    <a:pt x="174484" y="635"/>
                  </a:cubicBezTo>
                  <a:cubicBezTo>
                    <a:pt x="174272" y="564"/>
                    <a:pt x="174131" y="564"/>
                    <a:pt x="173990" y="494"/>
                  </a:cubicBezTo>
                  <a:cubicBezTo>
                    <a:pt x="173919" y="494"/>
                    <a:pt x="173849" y="494"/>
                    <a:pt x="173778" y="423"/>
                  </a:cubicBezTo>
                  <a:cubicBezTo>
                    <a:pt x="173637" y="423"/>
                    <a:pt x="173566" y="353"/>
                    <a:pt x="173425" y="353"/>
                  </a:cubicBezTo>
                  <a:cubicBezTo>
                    <a:pt x="173073" y="282"/>
                    <a:pt x="172649" y="212"/>
                    <a:pt x="172297" y="141"/>
                  </a:cubicBezTo>
                  <a:cubicBezTo>
                    <a:pt x="172085" y="141"/>
                    <a:pt x="171803" y="71"/>
                    <a:pt x="171591" y="71"/>
                  </a:cubicBezTo>
                  <a:cubicBezTo>
                    <a:pt x="171521" y="71"/>
                    <a:pt x="171450" y="71"/>
                    <a:pt x="171379" y="71"/>
                  </a:cubicBezTo>
                  <a:cubicBezTo>
                    <a:pt x="171309" y="71"/>
                    <a:pt x="171238" y="71"/>
                    <a:pt x="171167" y="71"/>
                  </a:cubicBezTo>
                  <a:cubicBezTo>
                    <a:pt x="170744" y="71"/>
                    <a:pt x="170321" y="0"/>
                    <a:pt x="169968" y="0"/>
                  </a:cubicBezTo>
                  <a:cubicBezTo>
                    <a:pt x="169757" y="0"/>
                    <a:pt x="169615" y="0"/>
                    <a:pt x="169404" y="0"/>
                  </a:cubicBezTo>
                  <a:cubicBezTo>
                    <a:pt x="169263" y="0"/>
                    <a:pt x="169121" y="0"/>
                    <a:pt x="168980" y="0"/>
                  </a:cubicBezTo>
                  <a:cubicBezTo>
                    <a:pt x="168839" y="0"/>
                    <a:pt x="168698" y="0"/>
                    <a:pt x="168557" y="0"/>
                  </a:cubicBezTo>
                  <a:cubicBezTo>
                    <a:pt x="168063" y="71"/>
                    <a:pt x="167569" y="141"/>
                    <a:pt x="167076" y="212"/>
                  </a:cubicBezTo>
                  <a:cubicBezTo>
                    <a:pt x="167076" y="212"/>
                    <a:pt x="167076" y="212"/>
                    <a:pt x="167076" y="212"/>
                  </a:cubicBezTo>
                  <a:cubicBezTo>
                    <a:pt x="166934" y="212"/>
                    <a:pt x="166864" y="282"/>
                    <a:pt x="166723" y="282"/>
                  </a:cubicBezTo>
                  <a:cubicBezTo>
                    <a:pt x="166229" y="423"/>
                    <a:pt x="165735" y="494"/>
                    <a:pt x="165312" y="706"/>
                  </a:cubicBezTo>
                  <a:cubicBezTo>
                    <a:pt x="165241" y="706"/>
                    <a:pt x="165241" y="776"/>
                    <a:pt x="165170" y="776"/>
                  </a:cubicBezTo>
                  <a:cubicBezTo>
                    <a:pt x="164465" y="1058"/>
                    <a:pt x="163830" y="1341"/>
                    <a:pt x="163195" y="1693"/>
                  </a:cubicBezTo>
                  <a:lnTo>
                    <a:pt x="0" y="96520"/>
                  </a:lnTo>
                  <a:cubicBezTo>
                    <a:pt x="635" y="96167"/>
                    <a:pt x="1270" y="95814"/>
                    <a:pt x="1975" y="95603"/>
                  </a:cubicBezTo>
                  <a:cubicBezTo>
                    <a:pt x="2469" y="95391"/>
                    <a:pt x="3034" y="95250"/>
                    <a:pt x="3528" y="95179"/>
                  </a:cubicBezTo>
                  <a:cubicBezTo>
                    <a:pt x="3669" y="95179"/>
                    <a:pt x="3739" y="95109"/>
                    <a:pt x="3880" y="95109"/>
                  </a:cubicBezTo>
                  <a:cubicBezTo>
                    <a:pt x="4515" y="94968"/>
                    <a:pt x="5150" y="94897"/>
                    <a:pt x="5856" y="94897"/>
                  </a:cubicBezTo>
                  <a:cubicBezTo>
                    <a:pt x="5997" y="94897"/>
                    <a:pt x="6138" y="94897"/>
                    <a:pt x="6279" y="94897"/>
                  </a:cubicBezTo>
                  <a:cubicBezTo>
                    <a:pt x="6914" y="94897"/>
                    <a:pt x="7549" y="94897"/>
                    <a:pt x="8255" y="94968"/>
                  </a:cubicBezTo>
                  <a:cubicBezTo>
                    <a:pt x="8326" y="94968"/>
                    <a:pt x="8396" y="94968"/>
                    <a:pt x="8466" y="94968"/>
                  </a:cubicBezTo>
                  <a:cubicBezTo>
                    <a:pt x="9172" y="95038"/>
                    <a:pt x="9878" y="95109"/>
                    <a:pt x="10654" y="95321"/>
                  </a:cubicBezTo>
                  <a:cubicBezTo>
                    <a:pt x="10724" y="95321"/>
                    <a:pt x="10795" y="95321"/>
                    <a:pt x="10865" y="95391"/>
                  </a:cubicBezTo>
                  <a:cubicBezTo>
                    <a:pt x="11641" y="95532"/>
                    <a:pt x="12347" y="95744"/>
                    <a:pt x="13194" y="96026"/>
                  </a:cubicBezTo>
                  <a:cubicBezTo>
                    <a:pt x="13264" y="96026"/>
                    <a:pt x="13335" y="96026"/>
                    <a:pt x="13335" y="96097"/>
                  </a:cubicBezTo>
                  <a:cubicBezTo>
                    <a:pt x="14111" y="96379"/>
                    <a:pt x="14958" y="96732"/>
                    <a:pt x="15804" y="97085"/>
                  </a:cubicBezTo>
                  <a:cubicBezTo>
                    <a:pt x="15875" y="97085"/>
                    <a:pt x="15945" y="97155"/>
                    <a:pt x="15945" y="97155"/>
                  </a:cubicBezTo>
                  <a:cubicBezTo>
                    <a:pt x="16792" y="97578"/>
                    <a:pt x="17639" y="98002"/>
                    <a:pt x="18556" y="98496"/>
                  </a:cubicBezTo>
                  <a:lnTo>
                    <a:pt x="33161" y="106962"/>
                  </a:lnTo>
                  <a:lnTo>
                    <a:pt x="196356" y="12136"/>
                  </a:lnTo>
                  <a:lnTo>
                    <a:pt x="181681" y="36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="" xmlns:a16="http://schemas.microsoft.com/office/drawing/2014/main" id="{92DABC5C-F8CE-41B1-88E3-6116785DA9CD}"/>
                </a:ext>
              </a:extLst>
            </p:cNvPr>
            <p:cNvSpPr/>
            <p:nvPr/>
          </p:nvSpPr>
          <p:spPr>
            <a:xfrm>
              <a:off x="8873066" y="1684463"/>
              <a:ext cx="70556" cy="155222"/>
            </a:xfrm>
            <a:custGeom>
              <a:avLst/>
              <a:gdLst>
                <a:gd name="connsiteX0" fmla="*/ 40993 w 70555"/>
                <a:gd name="connsiteY0" fmla="*/ 12116 h 155222"/>
                <a:gd name="connsiteX1" fmla="*/ 40711 w 70555"/>
                <a:gd name="connsiteY1" fmla="*/ 104121 h 155222"/>
                <a:gd name="connsiteX2" fmla="*/ 72955 w 70555"/>
                <a:gd name="connsiteY2" fmla="*/ 159930 h 155222"/>
                <a:gd name="connsiteX3" fmla="*/ 18768 w 70555"/>
                <a:gd name="connsiteY3" fmla="*/ 128603 h 155222"/>
                <a:gd name="connsiteX4" fmla="*/ 0 w 70555"/>
                <a:gd name="connsiteY4" fmla="*/ 96007 h 155222"/>
                <a:gd name="connsiteX5" fmla="*/ 212 w 70555"/>
                <a:gd name="connsiteY5" fmla="*/ 18466 h 155222"/>
                <a:gd name="connsiteX6" fmla="*/ 26318 w 70555"/>
                <a:gd name="connsiteY6" fmla="*/ 3579 h 155222"/>
                <a:gd name="connsiteX7" fmla="*/ 40993 w 70555"/>
                <a:gd name="connsiteY7" fmla="*/ 12116 h 15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55" h="155222">
                  <a:moveTo>
                    <a:pt x="40993" y="12116"/>
                  </a:moveTo>
                  <a:lnTo>
                    <a:pt x="40711" y="104121"/>
                  </a:lnTo>
                  <a:cubicBezTo>
                    <a:pt x="40640" y="124652"/>
                    <a:pt x="55104" y="149629"/>
                    <a:pt x="72955" y="159930"/>
                  </a:cubicBezTo>
                  <a:lnTo>
                    <a:pt x="18768" y="128603"/>
                  </a:lnTo>
                  <a:cubicBezTo>
                    <a:pt x="7126" y="121901"/>
                    <a:pt x="0" y="109483"/>
                    <a:pt x="0" y="96007"/>
                  </a:cubicBezTo>
                  <a:lnTo>
                    <a:pt x="212" y="18466"/>
                  </a:lnTo>
                  <a:cubicBezTo>
                    <a:pt x="282" y="1956"/>
                    <a:pt x="11995" y="-4746"/>
                    <a:pt x="26318" y="3579"/>
                  </a:cubicBezTo>
                  <a:lnTo>
                    <a:pt x="40993" y="1211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="" xmlns:a16="http://schemas.microsoft.com/office/drawing/2014/main" id="{D17EDB67-AF46-42D6-AD5D-5E2D94AD38D7}"/>
                </a:ext>
              </a:extLst>
            </p:cNvPr>
            <p:cNvSpPr/>
            <p:nvPr/>
          </p:nvSpPr>
          <p:spPr>
            <a:xfrm>
              <a:off x="8929864" y="1328208"/>
              <a:ext cx="451556" cy="246944"/>
            </a:xfrm>
            <a:custGeom>
              <a:avLst/>
              <a:gdLst>
                <a:gd name="connsiteX0" fmla="*/ 213360 w 451555"/>
                <a:gd name="connsiteY0" fmla="*/ 4374 h 246944"/>
                <a:gd name="connsiteX1" fmla="*/ 212301 w 451555"/>
                <a:gd name="connsiteY1" fmla="*/ 3810 h 246944"/>
                <a:gd name="connsiteX2" fmla="*/ 210961 w 451555"/>
                <a:gd name="connsiteY2" fmla="*/ 3104 h 246944"/>
                <a:gd name="connsiteX3" fmla="*/ 210114 w 451555"/>
                <a:gd name="connsiteY3" fmla="*/ 2681 h 246944"/>
                <a:gd name="connsiteX4" fmla="*/ 209903 w 451555"/>
                <a:gd name="connsiteY4" fmla="*/ 2611 h 246944"/>
                <a:gd name="connsiteX5" fmla="*/ 209620 w 451555"/>
                <a:gd name="connsiteY5" fmla="*/ 2469 h 246944"/>
                <a:gd name="connsiteX6" fmla="*/ 208350 w 451555"/>
                <a:gd name="connsiteY6" fmla="*/ 1905 h 246944"/>
                <a:gd name="connsiteX7" fmla="*/ 207010 w 451555"/>
                <a:gd name="connsiteY7" fmla="*/ 1411 h 246944"/>
                <a:gd name="connsiteX8" fmla="*/ 206798 w 451555"/>
                <a:gd name="connsiteY8" fmla="*/ 1341 h 246944"/>
                <a:gd name="connsiteX9" fmla="*/ 206586 w 451555"/>
                <a:gd name="connsiteY9" fmla="*/ 1270 h 246944"/>
                <a:gd name="connsiteX10" fmla="*/ 205740 w 451555"/>
                <a:gd name="connsiteY10" fmla="*/ 988 h 246944"/>
                <a:gd name="connsiteX11" fmla="*/ 204399 w 451555"/>
                <a:gd name="connsiteY11" fmla="*/ 635 h 246944"/>
                <a:gd name="connsiteX12" fmla="*/ 203764 w 451555"/>
                <a:gd name="connsiteY12" fmla="*/ 494 h 246944"/>
                <a:gd name="connsiteX13" fmla="*/ 203482 w 451555"/>
                <a:gd name="connsiteY13" fmla="*/ 423 h 246944"/>
                <a:gd name="connsiteX14" fmla="*/ 203059 w 451555"/>
                <a:gd name="connsiteY14" fmla="*/ 353 h 246944"/>
                <a:gd name="connsiteX15" fmla="*/ 201647 w 451555"/>
                <a:gd name="connsiteY15" fmla="*/ 141 h 246944"/>
                <a:gd name="connsiteX16" fmla="*/ 200801 w 451555"/>
                <a:gd name="connsiteY16" fmla="*/ 71 h 246944"/>
                <a:gd name="connsiteX17" fmla="*/ 200519 w 451555"/>
                <a:gd name="connsiteY17" fmla="*/ 71 h 246944"/>
                <a:gd name="connsiteX18" fmla="*/ 200237 w 451555"/>
                <a:gd name="connsiteY18" fmla="*/ 71 h 246944"/>
                <a:gd name="connsiteX19" fmla="*/ 198684 w 451555"/>
                <a:gd name="connsiteY19" fmla="*/ 0 h 246944"/>
                <a:gd name="connsiteX20" fmla="*/ 198049 w 451555"/>
                <a:gd name="connsiteY20" fmla="*/ 0 h 246944"/>
                <a:gd name="connsiteX21" fmla="*/ 197556 w 451555"/>
                <a:gd name="connsiteY21" fmla="*/ 0 h 246944"/>
                <a:gd name="connsiteX22" fmla="*/ 197062 w 451555"/>
                <a:gd name="connsiteY22" fmla="*/ 0 h 246944"/>
                <a:gd name="connsiteX23" fmla="*/ 195227 w 451555"/>
                <a:gd name="connsiteY23" fmla="*/ 282 h 246944"/>
                <a:gd name="connsiteX24" fmla="*/ 195227 w 451555"/>
                <a:gd name="connsiteY24" fmla="*/ 282 h 246944"/>
                <a:gd name="connsiteX25" fmla="*/ 194804 w 451555"/>
                <a:gd name="connsiteY25" fmla="*/ 423 h 246944"/>
                <a:gd name="connsiteX26" fmla="*/ 192969 w 451555"/>
                <a:gd name="connsiteY26" fmla="*/ 917 h 246944"/>
                <a:gd name="connsiteX27" fmla="*/ 192828 w 451555"/>
                <a:gd name="connsiteY27" fmla="*/ 988 h 246944"/>
                <a:gd name="connsiteX28" fmla="*/ 190359 w 451555"/>
                <a:gd name="connsiteY28" fmla="*/ 2117 h 246944"/>
                <a:gd name="connsiteX29" fmla="*/ 0 w 451555"/>
                <a:gd name="connsiteY29" fmla="*/ 112748 h 246944"/>
                <a:gd name="connsiteX30" fmla="*/ 2469 w 451555"/>
                <a:gd name="connsiteY30" fmla="*/ 111619 h 246944"/>
                <a:gd name="connsiteX31" fmla="*/ 4445 w 451555"/>
                <a:gd name="connsiteY31" fmla="*/ 111054 h 246944"/>
                <a:gd name="connsiteX32" fmla="*/ 4868 w 451555"/>
                <a:gd name="connsiteY32" fmla="*/ 110913 h 246944"/>
                <a:gd name="connsiteX33" fmla="*/ 7267 w 451555"/>
                <a:gd name="connsiteY33" fmla="*/ 110631 h 246944"/>
                <a:gd name="connsiteX34" fmla="*/ 7761 w 451555"/>
                <a:gd name="connsiteY34" fmla="*/ 110631 h 246944"/>
                <a:gd name="connsiteX35" fmla="*/ 10230 w 451555"/>
                <a:gd name="connsiteY35" fmla="*/ 110702 h 246944"/>
                <a:gd name="connsiteX36" fmla="*/ 10513 w 451555"/>
                <a:gd name="connsiteY36" fmla="*/ 110702 h 246944"/>
                <a:gd name="connsiteX37" fmla="*/ 13194 w 451555"/>
                <a:gd name="connsiteY37" fmla="*/ 111125 h 246944"/>
                <a:gd name="connsiteX38" fmla="*/ 13476 w 451555"/>
                <a:gd name="connsiteY38" fmla="*/ 111196 h 246944"/>
                <a:gd name="connsiteX39" fmla="*/ 16298 w 451555"/>
                <a:gd name="connsiteY39" fmla="*/ 111972 h 246944"/>
                <a:gd name="connsiteX40" fmla="*/ 16510 w 451555"/>
                <a:gd name="connsiteY40" fmla="*/ 112042 h 246944"/>
                <a:gd name="connsiteX41" fmla="*/ 19614 w 451555"/>
                <a:gd name="connsiteY41" fmla="*/ 113242 h 246944"/>
                <a:gd name="connsiteX42" fmla="*/ 19826 w 451555"/>
                <a:gd name="connsiteY42" fmla="*/ 113312 h 246944"/>
                <a:gd name="connsiteX43" fmla="*/ 23001 w 451555"/>
                <a:gd name="connsiteY43" fmla="*/ 115006 h 246944"/>
                <a:gd name="connsiteX44" fmla="*/ 263031 w 451555"/>
                <a:gd name="connsiteY44" fmla="*/ 253577 h 246944"/>
                <a:gd name="connsiteX45" fmla="*/ 453390 w 451555"/>
                <a:gd name="connsiteY45" fmla="*/ 142946 h 246944"/>
                <a:gd name="connsiteX46" fmla="*/ 213360 w 451555"/>
                <a:gd name="connsiteY46" fmla="*/ 4374 h 24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51555" h="246944">
                  <a:moveTo>
                    <a:pt x="213360" y="4374"/>
                  </a:moveTo>
                  <a:cubicBezTo>
                    <a:pt x="213007" y="4163"/>
                    <a:pt x="212654" y="3951"/>
                    <a:pt x="212301" y="3810"/>
                  </a:cubicBezTo>
                  <a:cubicBezTo>
                    <a:pt x="211878" y="3598"/>
                    <a:pt x="211384" y="3316"/>
                    <a:pt x="210961" y="3104"/>
                  </a:cubicBezTo>
                  <a:cubicBezTo>
                    <a:pt x="210679" y="2963"/>
                    <a:pt x="210396" y="2822"/>
                    <a:pt x="210114" y="2681"/>
                  </a:cubicBezTo>
                  <a:cubicBezTo>
                    <a:pt x="210044" y="2681"/>
                    <a:pt x="209973" y="2611"/>
                    <a:pt x="209903" y="2611"/>
                  </a:cubicBezTo>
                  <a:cubicBezTo>
                    <a:pt x="209832" y="2540"/>
                    <a:pt x="209762" y="2540"/>
                    <a:pt x="209620" y="2469"/>
                  </a:cubicBezTo>
                  <a:cubicBezTo>
                    <a:pt x="209197" y="2258"/>
                    <a:pt x="208774" y="2117"/>
                    <a:pt x="208350" y="1905"/>
                  </a:cubicBezTo>
                  <a:cubicBezTo>
                    <a:pt x="207927" y="1764"/>
                    <a:pt x="207504" y="1552"/>
                    <a:pt x="207010" y="1411"/>
                  </a:cubicBezTo>
                  <a:cubicBezTo>
                    <a:pt x="206939" y="1411"/>
                    <a:pt x="206869" y="1341"/>
                    <a:pt x="206798" y="1341"/>
                  </a:cubicBezTo>
                  <a:cubicBezTo>
                    <a:pt x="206728" y="1341"/>
                    <a:pt x="206657" y="1270"/>
                    <a:pt x="206586" y="1270"/>
                  </a:cubicBezTo>
                  <a:cubicBezTo>
                    <a:pt x="206304" y="1199"/>
                    <a:pt x="206022" y="1058"/>
                    <a:pt x="205740" y="988"/>
                  </a:cubicBezTo>
                  <a:cubicBezTo>
                    <a:pt x="205316" y="847"/>
                    <a:pt x="204823" y="706"/>
                    <a:pt x="204399" y="635"/>
                  </a:cubicBezTo>
                  <a:cubicBezTo>
                    <a:pt x="204188" y="564"/>
                    <a:pt x="203976" y="564"/>
                    <a:pt x="203764" y="494"/>
                  </a:cubicBezTo>
                  <a:cubicBezTo>
                    <a:pt x="203694" y="494"/>
                    <a:pt x="203553" y="423"/>
                    <a:pt x="203482" y="423"/>
                  </a:cubicBezTo>
                  <a:cubicBezTo>
                    <a:pt x="203341" y="423"/>
                    <a:pt x="203200" y="353"/>
                    <a:pt x="203059" y="353"/>
                  </a:cubicBezTo>
                  <a:cubicBezTo>
                    <a:pt x="202565" y="282"/>
                    <a:pt x="202141" y="212"/>
                    <a:pt x="201647" y="141"/>
                  </a:cubicBezTo>
                  <a:cubicBezTo>
                    <a:pt x="201365" y="71"/>
                    <a:pt x="201083" y="71"/>
                    <a:pt x="200801" y="71"/>
                  </a:cubicBezTo>
                  <a:cubicBezTo>
                    <a:pt x="200730" y="71"/>
                    <a:pt x="200589" y="71"/>
                    <a:pt x="200519" y="71"/>
                  </a:cubicBezTo>
                  <a:cubicBezTo>
                    <a:pt x="200448" y="71"/>
                    <a:pt x="200307" y="71"/>
                    <a:pt x="200237" y="71"/>
                  </a:cubicBezTo>
                  <a:cubicBezTo>
                    <a:pt x="199743" y="0"/>
                    <a:pt x="199249" y="0"/>
                    <a:pt x="198684" y="0"/>
                  </a:cubicBezTo>
                  <a:cubicBezTo>
                    <a:pt x="198473" y="0"/>
                    <a:pt x="198261" y="0"/>
                    <a:pt x="198049" y="0"/>
                  </a:cubicBezTo>
                  <a:cubicBezTo>
                    <a:pt x="197908" y="0"/>
                    <a:pt x="197696" y="0"/>
                    <a:pt x="197556" y="0"/>
                  </a:cubicBezTo>
                  <a:cubicBezTo>
                    <a:pt x="197414" y="0"/>
                    <a:pt x="197202" y="0"/>
                    <a:pt x="197062" y="0"/>
                  </a:cubicBezTo>
                  <a:cubicBezTo>
                    <a:pt x="196426" y="71"/>
                    <a:pt x="195792" y="141"/>
                    <a:pt x="195227" y="282"/>
                  </a:cubicBezTo>
                  <a:cubicBezTo>
                    <a:pt x="195227" y="282"/>
                    <a:pt x="195227" y="282"/>
                    <a:pt x="195227" y="282"/>
                  </a:cubicBezTo>
                  <a:cubicBezTo>
                    <a:pt x="195086" y="282"/>
                    <a:pt x="194945" y="353"/>
                    <a:pt x="194804" y="423"/>
                  </a:cubicBezTo>
                  <a:cubicBezTo>
                    <a:pt x="194169" y="564"/>
                    <a:pt x="193604" y="706"/>
                    <a:pt x="192969" y="917"/>
                  </a:cubicBezTo>
                  <a:cubicBezTo>
                    <a:pt x="192899" y="917"/>
                    <a:pt x="192899" y="988"/>
                    <a:pt x="192828" y="988"/>
                  </a:cubicBezTo>
                  <a:cubicBezTo>
                    <a:pt x="191981" y="1270"/>
                    <a:pt x="191135" y="1693"/>
                    <a:pt x="190359" y="2117"/>
                  </a:cubicBezTo>
                  <a:lnTo>
                    <a:pt x="0" y="112748"/>
                  </a:lnTo>
                  <a:cubicBezTo>
                    <a:pt x="776" y="112324"/>
                    <a:pt x="1623" y="111901"/>
                    <a:pt x="2469" y="111619"/>
                  </a:cubicBezTo>
                  <a:cubicBezTo>
                    <a:pt x="3104" y="111407"/>
                    <a:pt x="3739" y="111196"/>
                    <a:pt x="4445" y="111054"/>
                  </a:cubicBezTo>
                  <a:cubicBezTo>
                    <a:pt x="4586" y="111054"/>
                    <a:pt x="4727" y="110984"/>
                    <a:pt x="4868" y="110913"/>
                  </a:cubicBezTo>
                  <a:cubicBezTo>
                    <a:pt x="5644" y="110772"/>
                    <a:pt x="6491" y="110631"/>
                    <a:pt x="7267" y="110631"/>
                  </a:cubicBezTo>
                  <a:cubicBezTo>
                    <a:pt x="7408" y="110631"/>
                    <a:pt x="7620" y="110631"/>
                    <a:pt x="7761" y="110631"/>
                  </a:cubicBezTo>
                  <a:cubicBezTo>
                    <a:pt x="8537" y="110631"/>
                    <a:pt x="9384" y="110631"/>
                    <a:pt x="10230" y="110702"/>
                  </a:cubicBezTo>
                  <a:cubicBezTo>
                    <a:pt x="10301" y="110702"/>
                    <a:pt x="10442" y="110702"/>
                    <a:pt x="10513" y="110702"/>
                  </a:cubicBezTo>
                  <a:cubicBezTo>
                    <a:pt x="11359" y="110772"/>
                    <a:pt x="12277" y="110913"/>
                    <a:pt x="13194" y="111125"/>
                  </a:cubicBezTo>
                  <a:cubicBezTo>
                    <a:pt x="13264" y="111125"/>
                    <a:pt x="13405" y="111196"/>
                    <a:pt x="13476" y="111196"/>
                  </a:cubicBezTo>
                  <a:cubicBezTo>
                    <a:pt x="14393" y="111407"/>
                    <a:pt x="15381" y="111689"/>
                    <a:pt x="16298" y="111972"/>
                  </a:cubicBezTo>
                  <a:cubicBezTo>
                    <a:pt x="16369" y="111972"/>
                    <a:pt x="16439" y="112042"/>
                    <a:pt x="16510" y="112042"/>
                  </a:cubicBezTo>
                  <a:cubicBezTo>
                    <a:pt x="17498" y="112395"/>
                    <a:pt x="18556" y="112818"/>
                    <a:pt x="19614" y="113242"/>
                  </a:cubicBezTo>
                  <a:cubicBezTo>
                    <a:pt x="19685" y="113242"/>
                    <a:pt x="19755" y="113312"/>
                    <a:pt x="19826" y="113312"/>
                  </a:cubicBezTo>
                  <a:cubicBezTo>
                    <a:pt x="20884" y="113806"/>
                    <a:pt x="21943" y="114371"/>
                    <a:pt x="23001" y="115006"/>
                  </a:cubicBezTo>
                  <a:lnTo>
                    <a:pt x="263031" y="253577"/>
                  </a:lnTo>
                  <a:lnTo>
                    <a:pt x="453390" y="142946"/>
                  </a:lnTo>
                  <a:lnTo>
                    <a:pt x="213360" y="4374"/>
                  </a:lnTo>
                  <a:close/>
                </a:path>
              </a:pathLst>
            </a:custGeom>
            <a:solidFill>
              <a:schemeClr val="accent2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="" xmlns:a16="http://schemas.microsoft.com/office/drawing/2014/main" id="{D56FA2CE-C12E-4AC1-856B-6A5A5B65D132}"/>
                </a:ext>
              </a:extLst>
            </p:cNvPr>
            <p:cNvSpPr/>
            <p:nvPr/>
          </p:nvSpPr>
          <p:spPr>
            <a:xfrm>
              <a:off x="9192824" y="1471154"/>
              <a:ext cx="204611" cy="119944"/>
            </a:xfrm>
            <a:custGeom>
              <a:avLst/>
              <a:gdLst>
                <a:gd name="connsiteX0" fmla="*/ 207010 w 204611"/>
                <a:gd name="connsiteY0" fmla="*/ 14887 h 119944"/>
                <a:gd name="connsiteX1" fmla="*/ 29281 w 204611"/>
                <a:gd name="connsiteY1" fmla="*/ 115993 h 119944"/>
                <a:gd name="connsiteX2" fmla="*/ 15593 w 204611"/>
                <a:gd name="connsiteY2" fmla="*/ 124248 h 119944"/>
                <a:gd name="connsiteX3" fmla="*/ 15452 w 204611"/>
                <a:gd name="connsiteY3" fmla="*/ 124037 h 119944"/>
                <a:gd name="connsiteX4" fmla="*/ 15381 w 204611"/>
                <a:gd name="connsiteY4" fmla="*/ 123966 h 119944"/>
                <a:gd name="connsiteX5" fmla="*/ 12630 w 204611"/>
                <a:gd name="connsiteY5" fmla="*/ 120862 h 119944"/>
                <a:gd name="connsiteX6" fmla="*/ 12418 w 204611"/>
                <a:gd name="connsiteY6" fmla="*/ 120650 h 119944"/>
                <a:gd name="connsiteX7" fmla="*/ 9737 w 204611"/>
                <a:gd name="connsiteY7" fmla="*/ 117969 h 119944"/>
                <a:gd name="connsiteX8" fmla="*/ 9455 w 204611"/>
                <a:gd name="connsiteY8" fmla="*/ 117687 h 119944"/>
                <a:gd name="connsiteX9" fmla="*/ 6703 w 204611"/>
                <a:gd name="connsiteY9" fmla="*/ 115288 h 119944"/>
                <a:gd name="connsiteX10" fmla="*/ 6421 w 204611"/>
                <a:gd name="connsiteY10" fmla="*/ 115006 h 119944"/>
                <a:gd name="connsiteX11" fmla="*/ 3457 w 204611"/>
                <a:gd name="connsiteY11" fmla="*/ 112818 h 119944"/>
                <a:gd name="connsiteX12" fmla="*/ 3246 w 204611"/>
                <a:gd name="connsiteY12" fmla="*/ 112677 h 119944"/>
                <a:gd name="connsiteX13" fmla="*/ 0 w 204611"/>
                <a:gd name="connsiteY13" fmla="*/ 110631 h 119944"/>
                <a:gd name="connsiteX14" fmla="*/ 190429 w 204611"/>
                <a:gd name="connsiteY14" fmla="*/ 0 h 119944"/>
                <a:gd name="connsiteX15" fmla="*/ 190712 w 204611"/>
                <a:gd name="connsiteY15" fmla="*/ 212 h 119944"/>
                <a:gd name="connsiteX16" fmla="*/ 192123 w 204611"/>
                <a:gd name="connsiteY16" fmla="*/ 988 h 119944"/>
                <a:gd name="connsiteX17" fmla="*/ 193464 w 204611"/>
                <a:gd name="connsiteY17" fmla="*/ 1905 h 119944"/>
                <a:gd name="connsiteX18" fmla="*/ 193675 w 204611"/>
                <a:gd name="connsiteY18" fmla="*/ 2046 h 119944"/>
                <a:gd name="connsiteX19" fmla="*/ 193887 w 204611"/>
                <a:gd name="connsiteY19" fmla="*/ 2187 h 119944"/>
                <a:gd name="connsiteX20" fmla="*/ 194874 w 204611"/>
                <a:gd name="connsiteY20" fmla="*/ 2893 h 119944"/>
                <a:gd name="connsiteX21" fmla="*/ 196286 w 204611"/>
                <a:gd name="connsiteY21" fmla="*/ 3951 h 119944"/>
                <a:gd name="connsiteX22" fmla="*/ 196780 w 204611"/>
                <a:gd name="connsiteY22" fmla="*/ 4304 h 119944"/>
                <a:gd name="connsiteX23" fmla="*/ 197062 w 204611"/>
                <a:gd name="connsiteY23" fmla="*/ 4586 h 119944"/>
                <a:gd name="connsiteX24" fmla="*/ 197697 w 204611"/>
                <a:gd name="connsiteY24" fmla="*/ 5080 h 119944"/>
                <a:gd name="connsiteX25" fmla="*/ 199179 w 204611"/>
                <a:gd name="connsiteY25" fmla="*/ 6350 h 119944"/>
                <a:gd name="connsiteX26" fmla="*/ 199813 w 204611"/>
                <a:gd name="connsiteY26" fmla="*/ 6985 h 119944"/>
                <a:gd name="connsiteX27" fmla="*/ 200166 w 204611"/>
                <a:gd name="connsiteY27" fmla="*/ 7267 h 119944"/>
                <a:gd name="connsiteX28" fmla="*/ 200519 w 204611"/>
                <a:gd name="connsiteY28" fmla="*/ 7620 h 119944"/>
                <a:gd name="connsiteX29" fmla="*/ 201930 w 204611"/>
                <a:gd name="connsiteY29" fmla="*/ 8961 h 119944"/>
                <a:gd name="connsiteX30" fmla="*/ 202847 w 204611"/>
                <a:gd name="connsiteY30" fmla="*/ 9878 h 119944"/>
                <a:gd name="connsiteX31" fmla="*/ 203059 w 204611"/>
                <a:gd name="connsiteY31" fmla="*/ 10090 h 119944"/>
                <a:gd name="connsiteX32" fmla="*/ 203271 w 204611"/>
                <a:gd name="connsiteY32" fmla="*/ 10301 h 119944"/>
                <a:gd name="connsiteX33" fmla="*/ 204540 w 204611"/>
                <a:gd name="connsiteY33" fmla="*/ 11712 h 119944"/>
                <a:gd name="connsiteX34" fmla="*/ 205811 w 204611"/>
                <a:gd name="connsiteY34" fmla="*/ 13194 h 119944"/>
                <a:gd name="connsiteX35" fmla="*/ 205881 w 204611"/>
                <a:gd name="connsiteY35" fmla="*/ 13194 h 119944"/>
                <a:gd name="connsiteX36" fmla="*/ 205881 w 204611"/>
                <a:gd name="connsiteY36" fmla="*/ 13264 h 119944"/>
                <a:gd name="connsiteX37" fmla="*/ 207010 w 204611"/>
                <a:gd name="connsiteY37" fmla="*/ 14887 h 11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4611" h="119944">
                  <a:moveTo>
                    <a:pt x="207010" y="14887"/>
                  </a:moveTo>
                  <a:lnTo>
                    <a:pt x="29281" y="115993"/>
                  </a:lnTo>
                  <a:cubicBezTo>
                    <a:pt x="29281" y="115993"/>
                    <a:pt x="23566" y="118392"/>
                    <a:pt x="15593" y="124248"/>
                  </a:cubicBezTo>
                  <a:cubicBezTo>
                    <a:pt x="15522" y="124178"/>
                    <a:pt x="15522" y="124107"/>
                    <a:pt x="15452" y="124037"/>
                  </a:cubicBezTo>
                  <a:cubicBezTo>
                    <a:pt x="15452" y="124037"/>
                    <a:pt x="15381" y="124037"/>
                    <a:pt x="15381" y="123966"/>
                  </a:cubicBezTo>
                  <a:cubicBezTo>
                    <a:pt x="14464" y="122908"/>
                    <a:pt x="13547" y="121849"/>
                    <a:pt x="12630" y="120862"/>
                  </a:cubicBezTo>
                  <a:cubicBezTo>
                    <a:pt x="12559" y="120791"/>
                    <a:pt x="12488" y="120721"/>
                    <a:pt x="12418" y="120650"/>
                  </a:cubicBezTo>
                  <a:cubicBezTo>
                    <a:pt x="11501" y="119733"/>
                    <a:pt x="10654" y="118816"/>
                    <a:pt x="9737" y="117969"/>
                  </a:cubicBezTo>
                  <a:cubicBezTo>
                    <a:pt x="9596" y="117828"/>
                    <a:pt x="9525" y="117757"/>
                    <a:pt x="9455" y="117687"/>
                  </a:cubicBezTo>
                  <a:cubicBezTo>
                    <a:pt x="8537" y="116840"/>
                    <a:pt x="7620" y="116064"/>
                    <a:pt x="6703" y="115288"/>
                  </a:cubicBezTo>
                  <a:cubicBezTo>
                    <a:pt x="6632" y="115217"/>
                    <a:pt x="6491" y="115076"/>
                    <a:pt x="6421" y="115006"/>
                  </a:cubicBezTo>
                  <a:cubicBezTo>
                    <a:pt x="5433" y="114229"/>
                    <a:pt x="4516" y="113524"/>
                    <a:pt x="3457" y="112818"/>
                  </a:cubicBezTo>
                  <a:cubicBezTo>
                    <a:pt x="3387" y="112748"/>
                    <a:pt x="3316" y="112677"/>
                    <a:pt x="3246" y="112677"/>
                  </a:cubicBezTo>
                  <a:cubicBezTo>
                    <a:pt x="2187" y="111972"/>
                    <a:pt x="1129" y="111266"/>
                    <a:pt x="0" y="110631"/>
                  </a:cubicBezTo>
                  <a:lnTo>
                    <a:pt x="190429" y="0"/>
                  </a:lnTo>
                  <a:cubicBezTo>
                    <a:pt x="190571" y="71"/>
                    <a:pt x="190641" y="141"/>
                    <a:pt x="190712" y="212"/>
                  </a:cubicBezTo>
                  <a:cubicBezTo>
                    <a:pt x="191206" y="494"/>
                    <a:pt x="191629" y="776"/>
                    <a:pt x="192123" y="988"/>
                  </a:cubicBezTo>
                  <a:cubicBezTo>
                    <a:pt x="192617" y="1270"/>
                    <a:pt x="193040" y="1623"/>
                    <a:pt x="193464" y="1905"/>
                  </a:cubicBezTo>
                  <a:cubicBezTo>
                    <a:pt x="193534" y="1976"/>
                    <a:pt x="193604" y="1976"/>
                    <a:pt x="193675" y="2046"/>
                  </a:cubicBezTo>
                  <a:cubicBezTo>
                    <a:pt x="193746" y="2117"/>
                    <a:pt x="193816" y="2187"/>
                    <a:pt x="193887" y="2187"/>
                  </a:cubicBezTo>
                  <a:cubicBezTo>
                    <a:pt x="194240" y="2399"/>
                    <a:pt x="194592" y="2681"/>
                    <a:pt x="194874" y="2893"/>
                  </a:cubicBezTo>
                  <a:cubicBezTo>
                    <a:pt x="195368" y="3246"/>
                    <a:pt x="195862" y="3598"/>
                    <a:pt x="196286" y="3951"/>
                  </a:cubicBezTo>
                  <a:cubicBezTo>
                    <a:pt x="196427" y="4092"/>
                    <a:pt x="196638" y="4233"/>
                    <a:pt x="196780" y="4304"/>
                  </a:cubicBezTo>
                  <a:cubicBezTo>
                    <a:pt x="196850" y="4375"/>
                    <a:pt x="196991" y="4516"/>
                    <a:pt x="197062" y="4586"/>
                  </a:cubicBezTo>
                  <a:cubicBezTo>
                    <a:pt x="197273" y="4727"/>
                    <a:pt x="197485" y="4939"/>
                    <a:pt x="197697" y="5080"/>
                  </a:cubicBezTo>
                  <a:cubicBezTo>
                    <a:pt x="198191" y="5503"/>
                    <a:pt x="198685" y="5927"/>
                    <a:pt x="199179" y="6350"/>
                  </a:cubicBezTo>
                  <a:cubicBezTo>
                    <a:pt x="199390" y="6562"/>
                    <a:pt x="199602" y="6773"/>
                    <a:pt x="199813" y="6985"/>
                  </a:cubicBezTo>
                  <a:cubicBezTo>
                    <a:pt x="199955" y="7126"/>
                    <a:pt x="200025" y="7197"/>
                    <a:pt x="200166" y="7267"/>
                  </a:cubicBezTo>
                  <a:cubicBezTo>
                    <a:pt x="200307" y="7408"/>
                    <a:pt x="200449" y="7479"/>
                    <a:pt x="200519" y="7620"/>
                  </a:cubicBezTo>
                  <a:cubicBezTo>
                    <a:pt x="201013" y="8043"/>
                    <a:pt x="201436" y="8537"/>
                    <a:pt x="201930" y="8961"/>
                  </a:cubicBezTo>
                  <a:cubicBezTo>
                    <a:pt x="202212" y="9243"/>
                    <a:pt x="202495" y="9596"/>
                    <a:pt x="202847" y="9878"/>
                  </a:cubicBezTo>
                  <a:cubicBezTo>
                    <a:pt x="202918" y="9948"/>
                    <a:pt x="202988" y="10019"/>
                    <a:pt x="203059" y="10090"/>
                  </a:cubicBezTo>
                  <a:cubicBezTo>
                    <a:pt x="203130" y="10160"/>
                    <a:pt x="203200" y="10231"/>
                    <a:pt x="203271" y="10301"/>
                  </a:cubicBezTo>
                  <a:cubicBezTo>
                    <a:pt x="203694" y="10795"/>
                    <a:pt x="204117" y="11218"/>
                    <a:pt x="204540" y="11712"/>
                  </a:cubicBezTo>
                  <a:cubicBezTo>
                    <a:pt x="204964" y="12206"/>
                    <a:pt x="205317" y="12700"/>
                    <a:pt x="205811" y="13194"/>
                  </a:cubicBezTo>
                  <a:cubicBezTo>
                    <a:pt x="205811" y="13194"/>
                    <a:pt x="205811" y="13194"/>
                    <a:pt x="205881" y="13194"/>
                  </a:cubicBezTo>
                  <a:cubicBezTo>
                    <a:pt x="205881" y="13264"/>
                    <a:pt x="205881" y="13264"/>
                    <a:pt x="205881" y="13264"/>
                  </a:cubicBezTo>
                  <a:cubicBezTo>
                    <a:pt x="206234" y="13899"/>
                    <a:pt x="206657" y="14393"/>
                    <a:pt x="207010" y="14887"/>
                  </a:cubicBezTo>
                  <a:close/>
                </a:path>
              </a:pathLst>
            </a:custGeom>
            <a:solidFill>
              <a:schemeClr val="accent2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="" xmlns:a16="http://schemas.microsoft.com/office/drawing/2014/main" id="{D496055A-556E-4A2E-BC36-51B846C94FC7}"/>
                </a:ext>
              </a:extLst>
            </p:cNvPr>
            <p:cNvSpPr/>
            <p:nvPr/>
          </p:nvSpPr>
          <p:spPr>
            <a:xfrm>
              <a:off x="9207994" y="1485688"/>
              <a:ext cx="204611" cy="500944"/>
            </a:xfrm>
            <a:custGeom>
              <a:avLst/>
              <a:gdLst>
                <a:gd name="connsiteX0" fmla="*/ 207504 w 204611"/>
                <a:gd name="connsiteY0" fmla="*/ 41275 h 500944"/>
                <a:gd name="connsiteX1" fmla="*/ 207504 w 204611"/>
                <a:gd name="connsiteY1" fmla="*/ 46990 h 500944"/>
                <a:gd name="connsiteX2" fmla="*/ 207363 w 204611"/>
                <a:gd name="connsiteY2" fmla="*/ 85372 h 500944"/>
                <a:gd name="connsiteX3" fmla="*/ 206728 w 204611"/>
                <a:gd name="connsiteY3" fmla="*/ 299438 h 500944"/>
                <a:gd name="connsiteX4" fmla="*/ 206586 w 204611"/>
                <a:gd name="connsiteY4" fmla="*/ 343394 h 500944"/>
                <a:gd name="connsiteX5" fmla="*/ 206516 w 204611"/>
                <a:gd name="connsiteY5" fmla="*/ 360892 h 500944"/>
                <a:gd name="connsiteX6" fmla="*/ 206446 w 204611"/>
                <a:gd name="connsiteY6" fmla="*/ 375990 h 500944"/>
                <a:gd name="connsiteX7" fmla="*/ 206446 w 204611"/>
                <a:gd name="connsiteY7" fmla="*/ 376132 h 500944"/>
                <a:gd name="connsiteX8" fmla="*/ 206375 w 204611"/>
                <a:gd name="connsiteY8" fmla="*/ 377684 h 500944"/>
                <a:gd name="connsiteX9" fmla="*/ 206304 w 204611"/>
                <a:gd name="connsiteY9" fmla="*/ 379166 h 500944"/>
                <a:gd name="connsiteX10" fmla="*/ 206234 w 204611"/>
                <a:gd name="connsiteY10" fmla="*/ 379518 h 500944"/>
                <a:gd name="connsiteX11" fmla="*/ 206163 w 204611"/>
                <a:gd name="connsiteY11" fmla="*/ 379800 h 500944"/>
                <a:gd name="connsiteX12" fmla="*/ 206093 w 204611"/>
                <a:gd name="connsiteY12" fmla="*/ 380718 h 500944"/>
                <a:gd name="connsiteX13" fmla="*/ 205881 w 204611"/>
                <a:gd name="connsiteY13" fmla="*/ 382270 h 500944"/>
                <a:gd name="connsiteX14" fmla="*/ 205740 w 204611"/>
                <a:gd name="connsiteY14" fmla="*/ 382834 h 500944"/>
                <a:gd name="connsiteX15" fmla="*/ 205669 w 204611"/>
                <a:gd name="connsiteY15" fmla="*/ 383187 h 500944"/>
                <a:gd name="connsiteX16" fmla="*/ 205528 w 204611"/>
                <a:gd name="connsiteY16" fmla="*/ 383822 h 500944"/>
                <a:gd name="connsiteX17" fmla="*/ 205034 w 204611"/>
                <a:gd name="connsiteY17" fmla="*/ 385445 h 500944"/>
                <a:gd name="connsiteX18" fmla="*/ 204893 w 204611"/>
                <a:gd name="connsiteY18" fmla="*/ 385868 h 500944"/>
                <a:gd name="connsiteX19" fmla="*/ 204752 w 204611"/>
                <a:gd name="connsiteY19" fmla="*/ 386362 h 500944"/>
                <a:gd name="connsiteX20" fmla="*/ 204470 w 204611"/>
                <a:gd name="connsiteY20" fmla="*/ 387138 h 500944"/>
                <a:gd name="connsiteX21" fmla="*/ 203835 w 204611"/>
                <a:gd name="connsiteY21" fmla="*/ 388691 h 500944"/>
                <a:gd name="connsiteX22" fmla="*/ 203764 w 204611"/>
                <a:gd name="connsiteY22" fmla="*/ 388902 h 500944"/>
                <a:gd name="connsiteX23" fmla="*/ 203694 w 204611"/>
                <a:gd name="connsiteY23" fmla="*/ 388973 h 500944"/>
                <a:gd name="connsiteX24" fmla="*/ 202424 w 204611"/>
                <a:gd name="connsiteY24" fmla="*/ 391160 h 500944"/>
                <a:gd name="connsiteX25" fmla="*/ 202353 w 204611"/>
                <a:gd name="connsiteY25" fmla="*/ 391230 h 500944"/>
                <a:gd name="connsiteX26" fmla="*/ 200095 w 204611"/>
                <a:gd name="connsiteY26" fmla="*/ 393982 h 500944"/>
                <a:gd name="connsiteX27" fmla="*/ 199531 w 204611"/>
                <a:gd name="connsiteY27" fmla="*/ 394547 h 500944"/>
                <a:gd name="connsiteX28" fmla="*/ 196780 w 204611"/>
                <a:gd name="connsiteY28" fmla="*/ 396663 h 500944"/>
                <a:gd name="connsiteX29" fmla="*/ 70203 w 204611"/>
                <a:gd name="connsiteY29" fmla="*/ 470182 h 500944"/>
                <a:gd name="connsiteX30" fmla="*/ 70132 w 204611"/>
                <a:gd name="connsiteY30" fmla="*/ 470253 h 500944"/>
                <a:gd name="connsiteX31" fmla="*/ 10654 w 204611"/>
                <a:gd name="connsiteY31" fmla="*/ 504754 h 500944"/>
                <a:gd name="connsiteX32" fmla="*/ 6350 w 204611"/>
                <a:gd name="connsiteY32" fmla="*/ 507294 h 500944"/>
                <a:gd name="connsiteX33" fmla="*/ 9031 w 204611"/>
                <a:gd name="connsiteY33" fmla="*/ 505178 h 500944"/>
                <a:gd name="connsiteX34" fmla="*/ 9666 w 204611"/>
                <a:gd name="connsiteY34" fmla="*/ 504613 h 500944"/>
                <a:gd name="connsiteX35" fmla="*/ 9878 w 204611"/>
                <a:gd name="connsiteY35" fmla="*/ 504331 h 500944"/>
                <a:gd name="connsiteX36" fmla="*/ 11853 w 204611"/>
                <a:gd name="connsiteY36" fmla="*/ 501791 h 500944"/>
                <a:gd name="connsiteX37" fmla="*/ 12135 w 204611"/>
                <a:gd name="connsiteY37" fmla="*/ 501227 h 500944"/>
                <a:gd name="connsiteX38" fmla="*/ 13123 w 204611"/>
                <a:gd name="connsiteY38" fmla="*/ 499463 h 500944"/>
                <a:gd name="connsiteX39" fmla="*/ 13264 w 204611"/>
                <a:gd name="connsiteY39" fmla="*/ 499251 h 500944"/>
                <a:gd name="connsiteX40" fmla="*/ 14182 w 204611"/>
                <a:gd name="connsiteY40" fmla="*/ 496923 h 500944"/>
                <a:gd name="connsiteX41" fmla="*/ 14323 w 204611"/>
                <a:gd name="connsiteY41" fmla="*/ 496429 h 500944"/>
                <a:gd name="connsiteX42" fmla="*/ 15028 w 204611"/>
                <a:gd name="connsiteY42" fmla="*/ 493748 h 500944"/>
                <a:gd name="connsiteX43" fmla="*/ 15099 w 204611"/>
                <a:gd name="connsiteY43" fmla="*/ 493395 h 500944"/>
                <a:gd name="connsiteX44" fmla="*/ 15593 w 204611"/>
                <a:gd name="connsiteY44" fmla="*/ 490361 h 500944"/>
                <a:gd name="connsiteX45" fmla="*/ 15593 w 204611"/>
                <a:gd name="connsiteY45" fmla="*/ 490079 h 500944"/>
                <a:gd name="connsiteX46" fmla="*/ 15804 w 204611"/>
                <a:gd name="connsiteY46" fmla="*/ 486551 h 500944"/>
                <a:gd name="connsiteX47" fmla="*/ 16722 w 204611"/>
                <a:gd name="connsiteY47" fmla="*/ 151765 h 500944"/>
                <a:gd name="connsiteX48" fmla="*/ 16580 w 204611"/>
                <a:gd name="connsiteY48" fmla="*/ 148026 h 500944"/>
                <a:gd name="connsiteX49" fmla="*/ 16580 w 204611"/>
                <a:gd name="connsiteY49" fmla="*/ 147743 h 500944"/>
                <a:gd name="connsiteX50" fmla="*/ 16086 w 204611"/>
                <a:gd name="connsiteY50" fmla="*/ 143933 h 500944"/>
                <a:gd name="connsiteX51" fmla="*/ 16086 w 204611"/>
                <a:gd name="connsiteY51" fmla="*/ 143863 h 500944"/>
                <a:gd name="connsiteX52" fmla="*/ 15310 w 204611"/>
                <a:gd name="connsiteY52" fmla="*/ 140053 h 500944"/>
                <a:gd name="connsiteX53" fmla="*/ 15240 w 204611"/>
                <a:gd name="connsiteY53" fmla="*/ 139700 h 500944"/>
                <a:gd name="connsiteX54" fmla="*/ 14252 w 204611"/>
                <a:gd name="connsiteY54" fmla="*/ 135960 h 500944"/>
                <a:gd name="connsiteX55" fmla="*/ 14182 w 204611"/>
                <a:gd name="connsiteY55" fmla="*/ 135749 h 500944"/>
                <a:gd name="connsiteX56" fmla="*/ 12841 w 204611"/>
                <a:gd name="connsiteY56" fmla="*/ 131868 h 500944"/>
                <a:gd name="connsiteX57" fmla="*/ 12771 w 204611"/>
                <a:gd name="connsiteY57" fmla="*/ 131586 h 500944"/>
                <a:gd name="connsiteX58" fmla="*/ 11289 w 204611"/>
                <a:gd name="connsiteY58" fmla="*/ 127847 h 500944"/>
                <a:gd name="connsiteX59" fmla="*/ 11218 w 204611"/>
                <a:gd name="connsiteY59" fmla="*/ 127635 h 500944"/>
                <a:gd name="connsiteX60" fmla="*/ 9454 w 204611"/>
                <a:gd name="connsiteY60" fmla="*/ 123896 h 500944"/>
                <a:gd name="connsiteX61" fmla="*/ 9313 w 204611"/>
                <a:gd name="connsiteY61" fmla="*/ 123543 h 500944"/>
                <a:gd name="connsiteX62" fmla="*/ 7620 w 204611"/>
                <a:gd name="connsiteY62" fmla="*/ 120509 h 500944"/>
                <a:gd name="connsiteX63" fmla="*/ 7126 w 204611"/>
                <a:gd name="connsiteY63" fmla="*/ 119662 h 500944"/>
                <a:gd name="connsiteX64" fmla="*/ 6914 w 204611"/>
                <a:gd name="connsiteY64" fmla="*/ 119309 h 500944"/>
                <a:gd name="connsiteX65" fmla="*/ 6068 w 204611"/>
                <a:gd name="connsiteY65" fmla="*/ 117898 h 500944"/>
                <a:gd name="connsiteX66" fmla="*/ 4798 w 204611"/>
                <a:gd name="connsiteY66" fmla="*/ 115782 h 500944"/>
                <a:gd name="connsiteX67" fmla="*/ 2540 w 204611"/>
                <a:gd name="connsiteY67" fmla="*/ 112607 h 500944"/>
                <a:gd name="connsiteX68" fmla="*/ 2469 w 204611"/>
                <a:gd name="connsiteY68" fmla="*/ 112536 h 500944"/>
                <a:gd name="connsiteX69" fmla="*/ 0 w 204611"/>
                <a:gd name="connsiteY69" fmla="*/ 109361 h 500944"/>
                <a:gd name="connsiteX70" fmla="*/ 13688 w 204611"/>
                <a:gd name="connsiteY70" fmla="*/ 101106 h 500944"/>
                <a:gd name="connsiteX71" fmla="*/ 191417 w 204611"/>
                <a:gd name="connsiteY71" fmla="*/ 0 h 500944"/>
                <a:gd name="connsiteX72" fmla="*/ 192828 w 204611"/>
                <a:gd name="connsiteY72" fmla="*/ 1905 h 500944"/>
                <a:gd name="connsiteX73" fmla="*/ 192899 w 204611"/>
                <a:gd name="connsiteY73" fmla="*/ 1976 h 500944"/>
                <a:gd name="connsiteX74" fmla="*/ 192969 w 204611"/>
                <a:gd name="connsiteY74" fmla="*/ 2046 h 500944"/>
                <a:gd name="connsiteX75" fmla="*/ 194945 w 204611"/>
                <a:gd name="connsiteY75" fmla="*/ 4868 h 500944"/>
                <a:gd name="connsiteX76" fmla="*/ 195156 w 204611"/>
                <a:gd name="connsiteY76" fmla="*/ 5221 h 500944"/>
                <a:gd name="connsiteX77" fmla="*/ 196497 w 204611"/>
                <a:gd name="connsiteY77" fmla="*/ 7267 h 500944"/>
                <a:gd name="connsiteX78" fmla="*/ 197414 w 204611"/>
                <a:gd name="connsiteY78" fmla="*/ 8678 h 500944"/>
                <a:gd name="connsiteX79" fmla="*/ 197626 w 204611"/>
                <a:gd name="connsiteY79" fmla="*/ 9031 h 500944"/>
                <a:gd name="connsiteX80" fmla="*/ 198120 w 204611"/>
                <a:gd name="connsiteY80" fmla="*/ 9878 h 500944"/>
                <a:gd name="connsiteX81" fmla="*/ 198825 w 204611"/>
                <a:gd name="connsiteY81" fmla="*/ 11218 h 500944"/>
                <a:gd name="connsiteX82" fmla="*/ 199743 w 204611"/>
                <a:gd name="connsiteY82" fmla="*/ 12912 h 500944"/>
                <a:gd name="connsiteX83" fmla="*/ 199954 w 204611"/>
                <a:gd name="connsiteY83" fmla="*/ 13264 h 500944"/>
                <a:gd name="connsiteX84" fmla="*/ 200095 w 204611"/>
                <a:gd name="connsiteY84" fmla="*/ 13476 h 500944"/>
                <a:gd name="connsiteX85" fmla="*/ 200942 w 204611"/>
                <a:gd name="connsiteY85" fmla="*/ 15240 h 500944"/>
                <a:gd name="connsiteX86" fmla="*/ 201648 w 204611"/>
                <a:gd name="connsiteY86" fmla="*/ 16792 h 500944"/>
                <a:gd name="connsiteX87" fmla="*/ 201718 w 204611"/>
                <a:gd name="connsiteY87" fmla="*/ 17004 h 500944"/>
                <a:gd name="connsiteX88" fmla="*/ 201859 w 204611"/>
                <a:gd name="connsiteY88" fmla="*/ 17215 h 500944"/>
                <a:gd name="connsiteX89" fmla="*/ 202353 w 204611"/>
                <a:gd name="connsiteY89" fmla="*/ 18344 h 500944"/>
                <a:gd name="connsiteX90" fmla="*/ 202988 w 204611"/>
                <a:gd name="connsiteY90" fmla="*/ 19897 h 500944"/>
                <a:gd name="connsiteX91" fmla="*/ 203341 w 204611"/>
                <a:gd name="connsiteY91" fmla="*/ 20884 h 500944"/>
                <a:gd name="connsiteX92" fmla="*/ 203412 w 204611"/>
                <a:gd name="connsiteY92" fmla="*/ 21167 h 500944"/>
                <a:gd name="connsiteX93" fmla="*/ 203553 w 204611"/>
                <a:gd name="connsiteY93" fmla="*/ 21449 h 500944"/>
                <a:gd name="connsiteX94" fmla="*/ 204117 w 204611"/>
                <a:gd name="connsiteY94" fmla="*/ 23142 h 500944"/>
                <a:gd name="connsiteX95" fmla="*/ 204682 w 204611"/>
                <a:gd name="connsiteY95" fmla="*/ 24835 h 500944"/>
                <a:gd name="connsiteX96" fmla="*/ 204752 w 204611"/>
                <a:gd name="connsiteY96" fmla="*/ 25047 h 500944"/>
                <a:gd name="connsiteX97" fmla="*/ 204823 w 204611"/>
                <a:gd name="connsiteY97" fmla="*/ 25259 h 500944"/>
                <a:gd name="connsiteX98" fmla="*/ 205176 w 204611"/>
                <a:gd name="connsiteY98" fmla="*/ 26529 h 500944"/>
                <a:gd name="connsiteX99" fmla="*/ 205599 w 204611"/>
                <a:gd name="connsiteY99" fmla="*/ 28293 h 500944"/>
                <a:gd name="connsiteX100" fmla="*/ 205810 w 204611"/>
                <a:gd name="connsiteY100" fmla="*/ 28998 h 500944"/>
                <a:gd name="connsiteX101" fmla="*/ 205881 w 204611"/>
                <a:gd name="connsiteY101" fmla="*/ 29351 h 500944"/>
                <a:gd name="connsiteX102" fmla="*/ 206022 w 204611"/>
                <a:gd name="connsiteY102" fmla="*/ 29915 h 500944"/>
                <a:gd name="connsiteX103" fmla="*/ 206304 w 204611"/>
                <a:gd name="connsiteY103" fmla="*/ 31609 h 500944"/>
                <a:gd name="connsiteX104" fmla="*/ 206586 w 204611"/>
                <a:gd name="connsiteY104" fmla="*/ 33090 h 500944"/>
                <a:gd name="connsiteX105" fmla="*/ 206657 w 204611"/>
                <a:gd name="connsiteY105" fmla="*/ 33161 h 500944"/>
                <a:gd name="connsiteX106" fmla="*/ 206657 w 204611"/>
                <a:gd name="connsiteY106" fmla="*/ 33232 h 500944"/>
                <a:gd name="connsiteX107" fmla="*/ 206869 w 204611"/>
                <a:gd name="connsiteY107" fmla="*/ 34854 h 500944"/>
                <a:gd name="connsiteX108" fmla="*/ 207010 w 204611"/>
                <a:gd name="connsiteY108" fmla="*/ 36407 h 500944"/>
                <a:gd name="connsiteX109" fmla="*/ 207080 w 204611"/>
                <a:gd name="connsiteY109" fmla="*/ 36971 h 500944"/>
                <a:gd name="connsiteX110" fmla="*/ 207151 w 204611"/>
                <a:gd name="connsiteY110" fmla="*/ 37253 h 500944"/>
                <a:gd name="connsiteX111" fmla="*/ 207222 w 204611"/>
                <a:gd name="connsiteY111" fmla="*/ 37959 h 500944"/>
                <a:gd name="connsiteX112" fmla="*/ 207292 w 204611"/>
                <a:gd name="connsiteY112" fmla="*/ 39511 h 500944"/>
                <a:gd name="connsiteX113" fmla="*/ 207504 w 204611"/>
                <a:gd name="connsiteY113" fmla="*/ 41275 h 50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04611" h="500944">
                  <a:moveTo>
                    <a:pt x="207504" y="41275"/>
                  </a:moveTo>
                  <a:lnTo>
                    <a:pt x="207504" y="46990"/>
                  </a:lnTo>
                  <a:lnTo>
                    <a:pt x="207363" y="85372"/>
                  </a:lnTo>
                  <a:lnTo>
                    <a:pt x="206728" y="299438"/>
                  </a:lnTo>
                  <a:lnTo>
                    <a:pt x="206586" y="343394"/>
                  </a:lnTo>
                  <a:lnTo>
                    <a:pt x="206516" y="360892"/>
                  </a:lnTo>
                  <a:lnTo>
                    <a:pt x="206446" y="375990"/>
                  </a:lnTo>
                  <a:lnTo>
                    <a:pt x="206446" y="376132"/>
                  </a:lnTo>
                  <a:cubicBezTo>
                    <a:pt x="206446" y="376626"/>
                    <a:pt x="206446" y="377190"/>
                    <a:pt x="206375" y="377684"/>
                  </a:cubicBezTo>
                  <a:cubicBezTo>
                    <a:pt x="206375" y="378178"/>
                    <a:pt x="206304" y="378742"/>
                    <a:pt x="206304" y="379166"/>
                  </a:cubicBezTo>
                  <a:cubicBezTo>
                    <a:pt x="206304" y="379307"/>
                    <a:pt x="206234" y="379448"/>
                    <a:pt x="206234" y="379518"/>
                  </a:cubicBezTo>
                  <a:cubicBezTo>
                    <a:pt x="206234" y="379589"/>
                    <a:pt x="206163" y="379730"/>
                    <a:pt x="206163" y="379800"/>
                  </a:cubicBezTo>
                  <a:cubicBezTo>
                    <a:pt x="206093" y="380083"/>
                    <a:pt x="206093" y="380365"/>
                    <a:pt x="206093" y="380718"/>
                  </a:cubicBezTo>
                  <a:cubicBezTo>
                    <a:pt x="206022" y="381212"/>
                    <a:pt x="205952" y="381776"/>
                    <a:pt x="205881" y="382270"/>
                  </a:cubicBezTo>
                  <a:cubicBezTo>
                    <a:pt x="205810" y="382482"/>
                    <a:pt x="205810" y="382623"/>
                    <a:pt x="205740" y="382834"/>
                  </a:cubicBezTo>
                  <a:cubicBezTo>
                    <a:pt x="205669" y="382976"/>
                    <a:pt x="205669" y="383117"/>
                    <a:pt x="205669" y="383187"/>
                  </a:cubicBezTo>
                  <a:cubicBezTo>
                    <a:pt x="205599" y="383399"/>
                    <a:pt x="205599" y="383540"/>
                    <a:pt x="205528" y="383822"/>
                  </a:cubicBezTo>
                  <a:cubicBezTo>
                    <a:pt x="205387" y="384387"/>
                    <a:pt x="205246" y="384880"/>
                    <a:pt x="205034" y="385445"/>
                  </a:cubicBezTo>
                  <a:cubicBezTo>
                    <a:pt x="204964" y="385586"/>
                    <a:pt x="204964" y="385727"/>
                    <a:pt x="204893" y="385868"/>
                  </a:cubicBezTo>
                  <a:cubicBezTo>
                    <a:pt x="204823" y="386080"/>
                    <a:pt x="204752" y="386221"/>
                    <a:pt x="204752" y="386362"/>
                  </a:cubicBezTo>
                  <a:cubicBezTo>
                    <a:pt x="204611" y="386644"/>
                    <a:pt x="204540" y="386927"/>
                    <a:pt x="204470" y="387138"/>
                  </a:cubicBezTo>
                  <a:cubicBezTo>
                    <a:pt x="204258" y="387703"/>
                    <a:pt x="204047" y="388197"/>
                    <a:pt x="203835" y="388691"/>
                  </a:cubicBezTo>
                  <a:cubicBezTo>
                    <a:pt x="203764" y="388761"/>
                    <a:pt x="203764" y="388832"/>
                    <a:pt x="203764" y="388902"/>
                  </a:cubicBezTo>
                  <a:cubicBezTo>
                    <a:pt x="203694" y="388902"/>
                    <a:pt x="203694" y="388973"/>
                    <a:pt x="203694" y="388973"/>
                  </a:cubicBezTo>
                  <a:cubicBezTo>
                    <a:pt x="203341" y="389749"/>
                    <a:pt x="202918" y="390454"/>
                    <a:pt x="202424" y="391160"/>
                  </a:cubicBezTo>
                  <a:cubicBezTo>
                    <a:pt x="202424" y="391160"/>
                    <a:pt x="202424" y="391230"/>
                    <a:pt x="202353" y="391230"/>
                  </a:cubicBezTo>
                  <a:cubicBezTo>
                    <a:pt x="201718" y="392289"/>
                    <a:pt x="200942" y="393136"/>
                    <a:pt x="200095" y="393982"/>
                  </a:cubicBezTo>
                  <a:lnTo>
                    <a:pt x="199531" y="394547"/>
                  </a:lnTo>
                  <a:cubicBezTo>
                    <a:pt x="198684" y="395323"/>
                    <a:pt x="197767" y="396028"/>
                    <a:pt x="196780" y="396663"/>
                  </a:cubicBezTo>
                  <a:lnTo>
                    <a:pt x="70203" y="470182"/>
                  </a:lnTo>
                  <a:lnTo>
                    <a:pt x="70132" y="470253"/>
                  </a:lnTo>
                  <a:lnTo>
                    <a:pt x="10654" y="504754"/>
                  </a:lnTo>
                  <a:lnTo>
                    <a:pt x="6350" y="507294"/>
                  </a:lnTo>
                  <a:cubicBezTo>
                    <a:pt x="7338" y="506730"/>
                    <a:pt x="8184" y="505954"/>
                    <a:pt x="9031" y="505178"/>
                  </a:cubicBezTo>
                  <a:cubicBezTo>
                    <a:pt x="9243" y="504966"/>
                    <a:pt x="9454" y="504825"/>
                    <a:pt x="9666" y="504613"/>
                  </a:cubicBezTo>
                  <a:cubicBezTo>
                    <a:pt x="9737" y="504543"/>
                    <a:pt x="9807" y="504402"/>
                    <a:pt x="9878" y="504331"/>
                  </a:cubicBezTo>
                  <a:cubicBezTo>
                    <a:pt x="10583" y="503555"/>
                    <a:pt x="11289" y="502779"/>
                    <a:pt x="11853" y="501791"/>
                  </a:cubicBezTo>
                  <a:cubicBezTo>
                    <a:pt x="11995" y="501579"/>
                    <a:pt x="12065" y="501438"/>
                    <a:pt x="12135" y="501227"/>
                  </a:cubicBezTo>
                  <a:cubicBezTo>
                    <a:pt x="12488" y="500662"/>
                    <a:pt x="12841" y="500098"/>
                    <a:pt x="13123" y="499463"/>
                  </a:cubicBezTo>
                  <a:cubicBezTo>
                    <a:pt x="13194" y="499392"/>
                    <a:pt x="13194" y="499322"/>
                    <a:pt x="13264" y="499251"/>
                  </a:cubicBezTo>
                  <a:cubicBezTo>
                    <a:pt x="13547" y="498546"/>
                    <a:pt x="13899" y="497769"/>
                    <a:pt x="14182" y="496923"/>
                  </a:cubicBezTo>
                  <a:cubicBezTo>
                    <a:pt x="14252" y="496782"/>
                    <a:pt x="14323" y="496640"/>
                    <a:pt x="14323" y="496429"/>
                  </a:cubicBezTo>
                  <a:cubicBezTo>
                    <a:pt x="14605" y="495582"/>
                    <a:pt x="14816" y="494665"/>
                    <a:pt x="15028" y="493748"/>
                  </a:cubicBezTo>
                  <a:cubicBezTo>
                    <a:pt x="15099" y="493607"/>
                    <a:pt x="15099" y="493466"/>
                    <a:pt x="15099" y="493395"/>
                  </a:cubicBezTo>
                  <a:cubicBezTo>
                    <a:pt x="15310" y="492407"/>
                    <a:pt x="15452" y="491419"/>
                    <a:pt x="15593" y="490361"/>
                  </a:cubicBezTo>
                  <a:lnTo>
                    <a:pt x="15593" y="490079"/>
                  </a:lnTo>
                  <a:cubicBezTo>
                    <a:pt x="15734" y="488950"/>
                    <a:pt x="15804" y="487751"/>
                    <a:pt x="15804" y="486551"/>
                  </a:cubicBezTo>
                  <a:lnTo>
                    <a:pt x="16722" y="151765"/>
                  </a:lnTo>
                  <a:cubicBezTo>
                    <a:pt x="16722" y="150495"/>
                    <a:pt x="16651" y="149295"/>
                    <a:pt x="16580" y="148026"/>
                  </a:cubicBezTo>
                  <a:lnTo>
                    <a:pt x="16580" y="147743"/>
                  </a:lnTo>
                  <a:cubicBezTo>
                    <a:pt x="16440" y="146473"/>
                    <a:pt x="16298" y="145203"/>
                    <a:pt x="16086" y="143933"/>
                  </a:cubicBezTo>
                  <a:cubicBezTo>
                    <a:pt x="16086" y="143933"/>
                    <a:pt x="16086" y="143863"/>
                    <a:pt x="16086" y="143863"/>
                  </a:cubicBezTo>
                  <a:cubicBezTo>
                    <a:pt x="15875" y="142593"/>
                    <a:pt x="15593" y="141323"/>
                    <a:pt x="15310" y="140053"/>
                  </a:cubicBezTo>
                  <a:cubicBezTo>
                    <a:pt x="15310" y="139912"/>
                    <a:pt x="15240" y="139841"/>
                    <a:pt x="15240" y="139700"/>
                  </a:cubicBezTo>
                  <a:cubicBezTo>
                    <a:pt x="14958" y="138500"/>
                    <a:pt x="14605" y="137160"/>
                    <a:pt x="14252" y="135960"/>
                  </a:cubicBezTo>
                  <a:cubicBezTo>
                    <a:pt x="14182" y="135890"/>
                    <a:pt x="14182" y="135819"/>
                    <a:pt x="14182" y="135749"/>
                  </a:cubicBezTo>
                  <a:cubicBezTo>
                    <a:pt x="13829" y="134408"/>
                    <a:pt x="13405" y="133138"/>
                    <a:pt x="12841" y="131868"/>
                  </a:cubicBezTo>
                  <a:cubicBezTo>
                    <a:pt x="12841" y="131798"/>
                    <a:pt x="12771" y="131727"/>
                    <a:pt x="12771" y="131586"/>
                  </a:cubicBezTo>
                  <a:cubicBezTo>
                    <a:pt x="12277" y="130316"/>
                    <a:pt x="11783" y="129117"/>
                    <a:pt x="11289" y="127847"/>
                  </a:cubicBezTo>
                  <a:cubicBezTo>
                    <a:pt x="11218" y="127776"/>
                    <a:pt x="11218" y="127705"/>
                    <a:pt x="11218" y="127635"/>
                  </a:cubicBezTo>
                  <a:cubicBezTo>
                    <a:pt x="10654" y="126365"/>
                    <a:pt x="10089" y="125095"/>
                    <a:pt x="9454" y="123896"/>
                  </a:cubicBezTo>
                  <a:cubicBezTo>
                    <a:pt x="9384" y="123754"/>
                    <a:pt x="9313" y="123684"/>
                    <a:pt x="9313" y="123543"/>
                  </a:cubicBezTo>
                  <a:cubicBezTo>
                    <a:pt x="8749" y="122555"/>
                    <a:pt x="8255" y="121567"/>
                    <a:pt x="7620" y="120509"/>
                  </a:cubicBezTo>
                  <a:cubicBezTo>
                    <a:pt x="7479" y="120227"/>
                    <a:pt x="7338" y="119944"/>
                    <a:pt x="7126" y="119662"/>
                  </a:cubicBezTo>
                  <a:cubicBezTo>
                    <a:pt x="7056" y="119521"/>
                    <a:pt x="6985" y="119451"/>
                    <a:pt x="6914" y="119309"/>
                  </a:cubicBezTo>
                  <a:cubicBezTo>
                    <a:pt x="6632" y="118816"/>
                    <a:pt x="6350" y="118392"/>
                    <a:pt x="6068" y="117898"/>
                  </a:cubicBezTo>
                  <a:cubicBezTo>
                    <a:pt x="5644" y="117193"/>
                    <a:pt x="5221" y="116487"/>
                    <a:pt x="4798" y="115782"/>
                  </a:cubicBezTo>
                  <a:cubicBezTo>
                    <a:pt x="4092" y="114723"/>
                    <a:pt x="3316" y="113594"/>
                    <a:pt x="2540" y="112607"/>
                  </a:cubicBezTo>
                  <a:lnTo>
                    <a:pt x="2469" y="112536"/>
                  </a:lnTo>
                  <a:cubicBezTo>
                    <a:pt x="1693" y="111478"/>
                    <a:pt x="847" y="110419"/>
                    <a:pt x="0" y="109361"/>
                  </a:cubicBezTo>
                  <a:cubicBezTo>
                    <a:pt x="7973" y="103505"/>
                    <a:pt x="13688" y="101106"/>
                    <a:pt x="13688" y="101106"/>
                  </a:cubicBezTo>
                  <a:lnTo>
                    <a:pt x="191417" y="0"/>
                  </a:lnTo>
                  <a:cubicBezTo>
                    <a:pt x="191911" y="635"/>
                    <a:pt x="192405" y="1270"/>
                    <a:pt x="192828" y="1905"/>
                  </a:cubicBezTo>
                  <a:lnTo>
                    <a:pt x="192899" y="1976"/>
                  </a:lnTo>
                  <a:cubicBezTo>
                    <a:pt x="192899" y="1976"/>
                    <a:pt x="192969" y="2046"/>
                    <a:pt x="192969" y="2046"/>
                  </a:cubicBezTo>
                  <a:cubicBezTo>
                    <a:pt x="193675" y="2963"/>
                    <a:pt x="194310" y="3880"/>
                    <a:pt x="194945" y="4868"/>
                  </a:cubicBezTo>
                  <a:cubicBezTo>
                    <a:pt x="195016" y="5009"/>
                    <a:pt x="195086" y="5080"/>
                    <a:pt x="195156" y="5221"/>
                  </a:cubicBezTo>
                  <a:cubicBezTo>
                    <a:pt x="195650" y="5856"/>
                    <a:pt x="196074" y="6562"/>
                    <a:pt x="196497" y="7267"/>
                  </a:cubicBezTo>
                  <a:cubicBezTo>
                    <a:pt x="196780" y="7761"/>
                    <a:pt x="197062" y="8255"/>
                    <a:pt x="197414" y="8678"/>
                  </a:cubicBezTo>
                  <a:cubicBezTo>
                    <a:pt x="197485" y="8819"/>
                    <a:pt x="197556" y="8890"/>
                    <a:pt x="197626" y="9031"/>
                  </a:cubicBezTo>
                  <a:cubicBezTo>
                    <a:pt x="197767" y="9313"/>
                    <a:pt x="197908" y="9595"/>
                    <a:pt x="198120" y="9878"/>
                  </a:cubicBezTo>
                  <a:cubicBezTo>
                    <a:pt x="198332" y="10301"/>
                    <a:pt x="198614" y="10724"/>
                    <a:pt x="198825" y="11218"/>
                  </a:cubicBezTo>
                  <a:cubicBezTo>
                    <a:pt x="199390" y="12277"/>
                    <a:pt x="199743" y="12912"/>
                    <a:pt x="199743" y="12912"/>
                  </a:cubicBezTo>
                  <a:cubicBezTo>
                    <a:pt x="199813" y="13053"/>
                    <a:pt x="199884" y="13123"/>
                    <a:pt x="199954" y="13264"/>
                  </a:cubicBezTo>
                  <a:cubicBezTo>
                    <a:pt x="200025" y="13335"/>
                    <a:pt x="200025" y="13406"/>
                    <a:pt x="200095" y="13476"/>
                  </a:cubicBezTo>
                  <a:cubicBezTo>
                    <a:pt x="200378" y="14040"/>
                    <a:pt x="200660" y="14605"/>
                    <a:pt x="200942" y="15240"/>
                  </a:cubicBezTo>
                  <a:cubicBezTo>
                    <a:pt x="201154" y="15734"/>
                    <a:pt x="201436" y="16298"/>
                    <a:pt x="201648" y="16792"/>
                  </a:cubicBezTo>
                  <a:cubicBezTo>
                    <a:pt x="201718" y="16863"/>
                    <a:pt x="201718" y="16933"/>
                    <a:pt x="201718" y="17004"/>
                  </a:cubicBezTo>
                  <a:cubicBezTo>
                    <a:pt x="201789" y="17074"/>
                    <a:pt x="201789" y="17145"/>
                    <a:pt x="201859" y="17215"/>
                  </a:cubicBezTo>
                  <a:cubicBezTo>
                    <a:pt x="202001" y="17568"/>
                    <a:pt x="202141" y="17921"/>
                    <a:pt x="202353" y="18344"/>
                  </a:cubicBezTo>
                  <a:cubicBezTo>
                    <a:pt x="202565" y="18909"/>
                    <a:pt x="202777" y="19403"/>
                    <a:pt x="202988" y="19897"/>
                  </a:cubicBezTo>
                  <a:cubicBezTo>
                    <a:pt x="203129" y="20249"/>
                    <a:pt x="203200" y="20532"/>
                    <a:pt x="203341" y="20884"/>
                  </a:cubicBezTo>
                  <a:cubicBezTo>
                    <a:pt x="203341" y="20955"/>
                    <a:pt x="203412" y="21096"/>
                    <a:pt x="203412" y="21167"/>
                  </a:cubicBezTo>
                  <a:cubicBezTo>
                    <a:pt x="203482" y="21308"/>
                    <a:pt x="203482" y="21378"/>
                    <a:pt x="203553" y="21449"/>
                  </a:cubicBezTo>
                  <a:cubicBezTo>
                    <a:pt x="203764" y="22013"/>
                    <a:pt x="203905" y="22507"/>
                    <a:pt x="204117" y="23142"/>
                  </a:cubicBezTo>
                  <a:cubicBezTo>
                    <a:pt x="204329" y="23707"/>
                    <a:pt x="204470" y="24201"/>
                    <a:pt x="204682" y="24835"/>
                  </a:cubicBezTo>
                  <a:cubicBezTo>
                    <a:pt x="204682" y="24906"/>
                    <a:pt x="204752" y="24977"/>
                    <a:pt x="204752" y="25047"/>
                  </a:cubicBezTo>
                  <a:cubicBezTo>
                    <a:pt x="204823" y="25118"/>
                    <a:pt x="204823" y="25188"/>
                    <a:pt x="204823" y="25259"/>
                  </a:cubicBezTo>
                  <a:cubicBezTo>
                    <a:pt x="204964" y="25682"/>
                    <a:pt x="205105" y="26106"/>
                    <a:pt x="205176" y="26529"/>
                  </a:cubicBezTo>
                  <a:cubicBezTo>
                    <a:pt x="205316" y="27093"/>
                    <a:pt x="205458" y="27658"/>
                    <a:pt x="205599" y="28293"/>
                  </a:cubicBezTo>
                  <a:cubicBezTo>
                    <a:pt x="205669" y="28504"/>
                    <a:pt x="205740" y="28787"/>
                    <a:pt x="205810" y="28998"/>
                  </a:cubicBezTo>
                  <a:cubicBezTo>
                    <a:pt x="205881" y="29139"/>
                    <a:pt x="205881" y="29210"/>
                    <a:pt x="205881" y="29351"/>
                  </a:cubicBezTo>
                  <a:cubicBezTo>
                    <a:pt x="205952" y="29563"/>
                    <a:pt x="205952" y="29704"/>
                    <a:pt x="206022" y="29915"/>
                  </a:cubicBezTo>
                  <a:cubicBezTo>
                    <a:pt x="206163" y="30480"/>
                    <a:pt x="206234" y="31044"/>
                    <a:pt x="206304" y="31609"/>
                  </a:cubicBezTo>
                  <a:cubicBezTo>
                    <a:pt x="206446" y="32103"/>
                    <a:pt x="206516" y="32597"/>
                    <a:pt x="206586" y="33090"/>
                  </a:cubicBezTo>
                  <a:cubicBezTo>
                    <a:pt x="206586" y="33161"/>
                    <a:pt x="206586" y="33161"/>
                    <a:pt x="206657" y="33161"/>
                  </a:cubicBezTo>
                  <a:lnTo>
                    <a:pt x="206657" y="33232"/>
                  </a:lnTo>
                  <a:cubicBezTo>
                    <a:pt x="206728" y="33796"/>
                    <a:pt x="206798" y="34290"/>
                    <a:pt x="206869" y="34854"/>
                  </a:cubicBezTo>
                  <a:cubicBezTo>
                    <a:pt x="206940" y="35419"/>
                    <a:pt x="207010" y="35913"/>
                    <a:pt x="207010" y="36407"/>
                  </a:cubicBezTo>
                  <a:cubicBezTo>
                    <a:pt x="207080" y="36618"/>
                    <a:pt x="207080" y="36759"/>
                    <a:pt x="207080" y="36971"/>
                  </a:cubicBezTo>
                  <a:cubicBezTo>
                    <a:pt x="207151" y="37112"/>
                    <a:pt x="207151" y="37183"/>
                    <a:pt x="207151" y="37253"/>
                  </a:cubicBezTo>
                  <a:cubicBezTo>
                    <a:pt x="207222" y="37536"/>
                    <a:pt x="207222" y="37747"/>
                    <a:pt x="207222" y="37959"/>
                  </a:cubicBezTo>
                  <a:cubicBezTo>
                    <a:pt x="207222" y="38523"/>
                    <a:pt x="207292" y="39017"/>
                    <a:pt x="207292" y="39511"/>
                  </a:cubicBezTo>
                  <a:cubicBezTo>
                    <a:pt x="207504" y="40287"/>
                    <a:pt x="207504" y="40781"/>
                    <a:pt x="207504" y="4127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="" xmlns:a16="http://schemas.microsoft.com/office/drawing/2014/main" id="{2340DC1E-C054-4A98-8E00-39FCFB968918}"/>
                </a:ext>
              </a:extLst>
            </p:cNvPr>
            <p:cNvSpPr/>
            <p:nvPr/>
          </p:nvSpPr>
          <p:spPr>
            <a:xfrm>
              <a:off x="8919492" y="1438780"/>
              <a:ext cx="303389" cy="550333"/>
            </a:xfrm>
            <a:custGeom>
              <a:avLst/>
              <a:gdLst>
                <a:gd name="connsiteX0" fmla="*/ 273403 w 303388"/>
                <a:gd name="connsiteY0" fmla="*/ 143005 h 550333"/>
                <a:gd name="connsiteX1" fmla="*/ 305647 w 303388"/>
                <a:gd name="connsiteY1" fmla="*/ 198814 h 550333"/>
                <a:gd name="connsiteX2" fmla="*/ 304730 w 303388"/>
                <a:gd name="connsiteY2" fmla="*/ 533600 h 550333"/>
                <a:gd name="connsiteX3" fmla="*/ 272274 w 303388"/>
                <a:gd name="connsiteY3" fmla="*/ 552086 h 550333"/>
                <a:gd name="connsiteX4" fmla="*/ 32244 w 303388"/>
                <a:gd name="connsiteY4" fmla="*/ 413515 h 550333"/>
                <a:gd name="connsiteX5" fmla="*/ 0 w 303388"/>
                <a:gd name="connsiteY5" fmla="*/ 357705 h 550333"/>
                <a:gd name="connsiteX6" fmla="*/ 918 w 303388"/>
                <a:gd name="connsiteY6" fmla="*/ 22919 h 550333"/>
                <a:gd name="connsiteX7" fmla="*/ 33373 w 303388"/>
                <a:gd name="connsiteY7" fmla="*/ 4434 h 550333"/>
                <a:gd name="connsiteX8" fmla="*/ 273403 w 303388"/>
                <a:gd name="connsiteY8" fmla="*/ 143005 h 55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388" h="550333">
                  <a:moveTo>
                    <a:pt x="273403" y="143005"/>
                  </a:moveTo>
                  <a:cubicBezTo>
                    <a:pt x="291254" y="153306"/>
                    <a:pt x="305647" y="178283"/>
                    <a:pt x="305647" y="198814"/>
                  </a:cubicBezTo>
                  <a:lnTo>
                    <a:pt x="304730" y="533600"/>
                  </a:lnTo>
                  <a:cubicBezTo>
                    <a:pt x="304659" y="554132"/>
                    <a:pt x="290125" y="562316"/>
                    <a:pt x="272274" y="552086"/>
                  </a:cubicBezTo>
                  <a:lnTo>
                    <a:pt x="32244" y="413515"/>
                  </a:lnTo>
                  <a:cubicBezTo>
                    <a:pt x="14393" y="403214"/>
                    <a:pt x="-70" y="378237"/>
                    <a:pt x="0" y="357705"/>
                  </a:cubicBezTo>
                  <a:lnTo>
                    <a:pt x="918" y="22919"/>
                  </a:lnTo>
                  <a:cubicBezTo>
                    <a:pt x="988" y="2387"/>
                    <a:pt x="15523" y="-5868"/>
                    <a:pt x="33373" y="4434"/>
                  </a:cubicBezTo>
                  <a:lnTo>
                    <a:pt x="273403" y="14300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="" xmlns:a16="http://schemas.microsoft.com/office/drawing/2014/main" id="{D2DBB114-FFE9-4FF0-94F4-BE32EC4EFAD3}"/>
                </a:ext>
              </a:extLst>
            </p:cNvPr>
            <p:cNvSpPr/>
            <p:nvPr/>
          </p:nvSpPr>
          <p:spPr>
            <a:xfrm>
              <a:off x="8934379" y="1677035"/>
              <a:ext cx="232833" cy="127000"/>
            </a:xfrm>
            <a:custGeom>
              <a:avLst/>
              <a:gdLst>
                <a:gd name="connsiteX0" fmla="*/ 71614 w 232833"/>
                <a:gd name="connsiteY0" fmla="*/ 3316 h 127000"/>
                <a:gd name="connsiteX1" fmla="*/ 70838 w 232833"/>
                <a:gd name="connsiteY1" fmla="*/ 2893 h 127000"/>
                <a:gd name="connsiteX2" fmla="*/ 69850 w 232833"/>
                <a:gd name="connsiteY2" fmla="*/ 2399 h 127000"/>
                <a:gd name="connsiteX3" fmla="*/ 69215 w 232833"/>
                <a:gd name="connsiteY3" fmla="*/ 2117 h 127000"/>
                <a:gd name="connsiteX4" fmla="*/ 69074 w 232833"/>
                <a:gd name="connsiteY4" fmla="*/ 2046 h 127000"/>
                <a:gd name="connsiteX5" fmla="*/ 68862 w 232833"/>
                <a:gd name="connsiteY5" fmla="*/ 1976 h 127000"/>
                <a:gd name="connsiteX6" fmla="*/ 67874 w 232833"/>
                <a:gd name="connsiteY6" fmla="*/ 1552 h 127000"/>
                <a:gd name="connsiteX7" fmla="*/ 66887 w 232833"/>
                <a:gd name="connsiteY7" fmla="*/ 1199 h 127000"/>
                <a:gd name="connsiteX8" fmla="*/ 66746 w 232833"/>
                <a:gd name="connsiteY8" fmla="*/ 1129 h 127000"/>
                <a:gd name="connsiteX9" fmla="*/ 66604 w 232833"/>
                <a:gd name="connsiteY9" fmla="*/ 1058 h 127000"/>
                <a:gd name="connsiteX10" fmla="*/ 65970 w 232833"/>
                <a:gd name="connsiteY10" fmla="*/ 847 h 127000"/>
                <a:gd name="connsiteX11" fmla="*/ 64982 w 232833"/>
                <a:gd name="connsiteY11" fmla="*/ 564 h 127000"/>
                <a:gd name="connsiteX12" fmla="*/ 64488 w 232833"/>
                <a:gd name="connsiteY12" fmla="*/ 494 h 127000"/>
                <a:gd name="connsiteX13" fmla="*/ 64276 w 232833"/>
                <a:gd name="connsiteY13" fmla="*/ 423 h 127000"/>
                <a:gd name="connsiteX14" fmla="*/ 63994 w 232833"/>
                <a:gd name="connsiteY14" fmla="*/ 353 h 127000"/>
                <a:gd name="connsiteX15" fmla="*/ 62936 w 232833"/>
                <a:gd name="connsiteY15" fmla="*/ 141 h 127000"/>
                <a:gd name="connsiteX16" fmla="*/ 62301 w 232833"/>
                <a:gd name="connsiteY16" fmla="*/ 71 h 127000"/>
                <a:gd name="connsiteX17" fmla="*/ 62089 w 232833"/>
                <a:gd name="connsiteY17" fmla="*/ 71 h 127000"/>
                <a:gd name="connsiteX18" fmla="*/ 61877 w 232833"/>
                <a:gd name="connsiteY18" fmla="*/ 71 h 127000"/>
                <a:gd name="connsiteX19" fmla="*/ 60749 w 232833"/>
                <a:gd name="connsiteY19" fmla="*/ 0 h 127000"/>
                <a:gd name="connsiteX20" fmla="*/ 60255 w 232833"/>
                <a:gd name="connsiteY20" fmla="*/ 0 h 127000"/>
                <a:gd name="connsiteX21" fmla="*/ 59902 w 232833"/>
                <a:gd name="connsiteY21" fmla="*/ 0 h 127000"/>
                <a:gd name="connsiteX22" fmla="*/ 59478 w 232833"/>
                <a:gd name="connsiteY22" fmla="*/ 0 h 127000"/>
                <a:gd name="connsiteX23" fmla="*/ 58068 w 232833"/>
                <a:gd name="connsiteY23" fmla="*/ 212 h 127000"/>
                <a:gd name="connsiteX24" fmla="*/ 58068 w 232833"/>
                <a:gd name="connsiteY24" fmla="*/ 212 h 127000"/>
                <a:gd name="connsiteX25" fmla="*/ 57785 w 232833"/>
                <a:gd name="connsiteY25" fmla="*/ 282 h 127000"/>
                <a:gd name="connsiteX26" fmla="*/ 56374 w 232833"/>
                <a:gd name="connsiteY26" fmla="*/ 635 h 127000"/>
                <a:gd name="connsiteX27" fmla="*/ 56304 w 232833"/>
                <a:gd name="connsiteY27" fmla="*/ 705 h 127000"/>
                <a:gd name="connsiteX28" fmla="*/ 54398 w 232833"/>
                <a:gd name="connsiteY28" fmla="*/ 1552 h 127000"/>
                <a:gd name="connsiteX29" fmla="*/ 0 w 232833"/>
                <a:gd name="connsiteY29" fmla="*/ 33161 h 127000"/>
                <a:gd name="connsiteX30" fmla="*/ 1905 w 232833"/>
                <a:gd name="connsiteY30" fmla="*/ 32314 h 127000"/>
                <a:gd name="connsiteX31" fmla="*/ 3387 w 232833"/>
                <a:gd name="connsiteY31" fmla="*/ 31891 h 127000"/>
                <a:gd name="connsiteX32" fmla="*/ 3669 w 232833"/>
                <a:gd name="connsiteY32" fmla="*/ 31821 h 127000"/>
                <a:gd name="connsiteX33" fmla="*/ 5504 w 232833"/>
                <a:gd name="connsiteY33" fmla="*/ 31609 h 127000"/>
                <a:gd name="connsiteX34" fmla="*/ 5856 w 232833"/>
                <a:gd name="connsiteY34" fmla="*/ 31609 h 127000"/>
                <a:gd name="connsiteX35" fmla="*/ 7761 w 232833"/>
                <a:gd name="connsiteY35" fmla="*/ 31679 h 127000"/>
                <a:gd name="connsiteX36" fmla="*/ 7973 w 232833"/>
                <a:gd name="connsiteY36" fmla="*/ 31679 h 127000"/>
                <a:gd name="connsiteX37" fmla="*/ 10019 w 232833"/>
                <a:gd name="connsiteY37" fmla="*/ 31962 h 127000"/>
                <a:gd name="connsiteX38" fmla="*/ 10231 w 232833"/>
                <a:gd name="connsiteY38" fmla="*/ 32032 h 127000"/>
                <a:gd name="connsiteX39" fmla="*/ 12418 w 232833"/>
                <a:gd name="connsiteY39" fmla="*/ 32667 h 127000"/>
                <a:gd name="connsiteX40" fmla="*/ 12559 w 232833"/>
                <a:gd name="connsiteY40" fmla="*/ 32738 h 127000"/>
                <a:gd name="connsiteX41" fmla="*/ 14888 w 232833"/>
                <a:gd name="connsiteY41" fmla="*/ 33655 h 127000"/>
                <a:gd name="connsiteX42" fmla="*/ 15028 w 232833"/>
                <a:gd name="connsiteY42" fmla="*/ 33726 h 127000"/>
                <a:gd name="connsiteX43" fmla="*/ 17498 w 232833"/>
                <a:gd name="connsiteY43" fmla="*/ 34995 h 127000"/>
                <a:gd name="connsiteX44" fmla="*/ 179846 w 232833"/>
                <a:gd name="connsiteY44" fmla="*/ 128693 h 127000"/>
                <a:gd name="connsiteX45" fmla="*/ 234245 w 232833"/>
                <a:gd name="connsiteY45" fmla="*/ 97084 h 127000"/>
                <a:gd name="connsiteX46" fmla="*/ 71614 w 232833"/>
                <a:gd name="connsiteY46" fmla="*/ 3316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32833" h="127000">
                  <a:moveTo>
                    <a:pt x="71614" y="3316"/>
                  </a:moveTo>
                  <a:cubicBezTo>
                    <a:pt x="71332" y="3175"/>
                    <a:pt x="71120" y="3034"/>
                    <a:pt x="70838" y="2893"/>
                  </a:cubicBezTo>
                  <a:cubicBezTo>
                    <a:pt x="70485" y="2681"/>
                    <a:pt x="70132" y="2540"/>
                    <a:pt x="69850" y="2399"/>
                  </a:cubicBezTo>
                  <a:cubicBezTo>
                    <a:pt x="69638" y="2258"/>
                    <a:pt x="69427" y="2187"/>
                    <a:pt x="69215" y="2117"/>
                  </a:cubicBezTo>
                  <a:cubicBezTo>
                    <a:pt x="69145" y="2117"/>
                    <a:pt x="69074" y="2046"/>
                    <a:pt x="69074" y="2046"/>
                  </a:cubicBezTo>
                  <a:cubicBezTo>
                    <a:pt x="69004" y="2046"/>
                    <a:pt x="68933" y="1976"/>
                    <a:pt x="68862" y="1976"/>
                  </a:cubicBezTo>
                  <a:cubicBezTo>
                    <a:pt x="68510" y="1834"/>
                    <a:pt x="68228" y="1693"/>
                    <a:pt x="67874" y="1552"/>
                  </a:cubicBezTo>
                  <a:cubicBezTo>
                    <a:pt x="67522" y="1411"/>
                    <a:pt x="67240" y="1270"/>
                    <a:pt x="66887" y="1199"/>
                  </a:cubicBezTo>
                  <a:cubicBezTo>
                    <a:pt x="66816" y="1199"/>
                    <a:pt x="66746" y="1199"/>
                    <a:pt x="66746" y="1129"/>
                  </a:cubicBezTo>
                  <a:cubicBezTo>
                    <a:pt x="66675" y="1129"/>
                    <a:pt x="66675" y="1129"/>
                    <a:pt x="66604" y="1058"/>
                  </a:cubicBezTo>
                  <a:cubicBezTo>
                    <a:pt x="66393" y="988"/>
                    <a:pt x="66181" y="917"/>
                    <a:pt x="65970" y="847"/>
                  </a:cubicBezTo>
                  <a:cubicBezTo>
                    <a:pt x="65617" y="776"/>
                    <a:pt x="65264" y="635"/>
                    <a:pt x="64982" y="564"/>
                  </a:cubicBezTo>
                  <a:cubicBezTo>
                    <a:pt x="64841" y="494"/>
                    <a:pt x="64629" y="494"/>
                    <a:pt x="64488" y="494"/>
                  </a:cubicBezTo>
                  <a:cubicBezTo>
                    <a:pt x="64417" y="494"/>
                    <a:pt x="64347" y="494"/>
                    <a:pt x="64276" y="423"/>
                  </a:cubicBezTo>
                  <a:cubicBezTo>
                    <a:pt x="64206" y="423"/>
                    <a:pt x="64065" y="353"/>
                    <a:pt x="63994" y="353"/>
                  </a:cubicBezTo>
                  <a:cubicBezTo>
                    <a:pt x="63641" y="282"/>
                    <a:pt x="63289" y="212"/>
                    <a:pt x="62936" y="141"/>
                  </a:cubicBezTo>
                  <a:cubicBezTo>
                    <a:pt x="62724" y="141"/>
                    <a:pt x="62513" y="71"/>
                    <a:pt x="62301" y="71"/>
                  </a:cubicBezTo>
                  <a:cubicBezTo>
                    <a:pt x="62230" y="71"/>
                    <a:pt x="62159" y="71"/>
                    <a:pt x="62089" y="71"/>
                  </a:cubicBezTo>
                  <a:cubicBezTo>
                    <a:pt x="62019" y="71"/>
                    <a:pt x="61948" y="71"/>
                    <a:pt x="61877" y="71"/>
                  </a:cubicBezTo>
                  <a:cubicBezTo>
                    <a:pt x="61454" y="71"/>
                    <a:pt x="61101" y="0"/>
                    <a:pt x="60749" y="0"/>
                  </a:cubicBezTo>
                  <a:cubicBezTo>
                    <a:pt x="60607" y="0"/>
                    <a:pt x="60396" y="0"/>
                    <a:pt x="60255" y="0"/>
                  </a:cubicBezTo>
                  <a:cubicBezTo>
                    <a:pt x="60113" y="0"/>
                    <a:pt x="59972" y="0"/>
                    <a:pt x="59902" y="0"/>
                  </a:cubicBezTo>
                  <a:cubicBezTo>
                    <a:pt x="59761" y="0"/>
                    <a:pt x="59620" y="0"/>
                    <a:pt x="59478" y="0"/>
                  </a:cubicBezTo>
                  <a:cubicBezTo>
                    <a:pt x="58985" y="71"/>
                    <a:pt x="58491" y="141"/>
                    <a:pt x="58068" y="212"/>
                  </a:cubicBezTo>
                  <a:cubicBezTo>
                    <a:pt x="58068" y="212"/>
                    <a:pt x="58068" y="212"/>
                    <a:pt x="58068" y="212"/>
                  </a:cubicBezTo>
                  <a:cubicBezTo>
                    <a:pt x="57997" y="212"/>
                    <a:pt x="57856" y="282"/>
                    <a:pt x="57785" y="282"/>
                  </a:cubicBezTo>
                  <a:cubicBezTo>
                    <a:pt x="57291" y="423"/>
                    <a:pt x="56868" y="494"/>
                    <a:pt x="56374" y="635"/>
                  </a:cubicBezTo>
                  <a:cubicBezTo>
                    <a:pt x="56304" y="635"/>
                    <a:pt x="56304" y="705"/>
                    <a:pt x="56304" y="705"/>
                  </a:cubicBezTo>
                  <a:cubicBezTo>
                    <a:pt x="55668" y="917"/>
                    <a:pt x="55034" y="1199"/>
                    <a:pt x="54398" y="1552"/>
                  </a:cubicBezTo>
                  <a:lnTo>
                    <a:pt x="0" y="33161"/>
                  </a:lnTo>
                  <a:cubicBezTo>
                    <a:pt x="565" y="32808"/>
                    <a:pt x="1200" y="32526"/>
                    <a:pt x="1905" y="32314"/>
                  </a:cubicBezTo>
                  <a:cubicBezTo>
                    <a:pt x="2399" y="32103"/>
                    <a:pt x="2893" y="32032"/>
                    <a:pt x="3387" y="31891"/>
                  </a:cubicBezTo>
                  <a:cubicBezTo>
                    <a:pt x="3458" y="31891"/>
                    <a:pt x="3598" y="31821"/>
                    <a:pt x="3669" y="31821"/>
                  </a:cubicBezTo>
                  <a:cubicBezTo>
                    <a:pt x="4234" y="31679"/>
                    <a:pt x="4868" y="31609"/>
                    <a:pt x="5504" y="31609"/>
                  </a:cubicBezTo>
                  <a:cubicBezTo>
                    <a:pt x="5645" y="31609"/>
                    <a:pt x="5786" y="31609"/>
                    <a:pt x="5856" y="31609"/>
                  </a:cubicBezTo>
                  <a:cubicBezTo>
                    <a:pt x="6491" y="31609"/>
                    <a:pt x="7056" y="31609"/>
                    <a:pt x="7761" y="31679"/>
                  </a:cubicBezTo>
                  <a:cubicBezTo>
                    <a:pt x="7832" y="31679"/>
                    <a:pt x="7902" y="31679"/>
                    <a:pt x="7973" y="31679"/>
                  </a:cubicBezTo>
                  <a:cubicBezTo>
                    <a:pt x="8608" y="31750"/>
                    <a:pt x="9313" y="31821"/>
                    <a:pt x="10019" y="31962"/>
                  </a:cubicBezTo>
                  <a:cubicBezTo>
                    <a:pt x="10089" y="31962"/>
                    <a:pt x="10160" y="31962"/>
                    <a:pt x="10231" y="32032"/>
                  </a:cubicBezTo>
                  <a:cubicBezTo>
                    <a:pt x="10936" y="32173"/>
                    <a:pt x="11642" y="32385"/>
                    <a:pt x="12418" y="32667"/>
                  </a:cubicBezTo>
                  <a:cubicBezTo>
                    <a:pt x="12488" y="32667"/>
                    <a:pt x="12488" y="32667"/>
                    <a:pt x="12559" y="32738"/>
                  </a:cubicBezTo>
                  <a:cubicBezTo>
                    <a:pt x="13335" y="33020"/>
                    <a:pt x="14111" y="33302"/>
                    <a:pt x="14888" y="33655"/>
                  </a:cubicBezTo>
                  <a:cubicBezTo>
                    <a:pt x="14958" y="33655"/>
                    <a:pt x="14958" y="33726"/>
                    <a:pt x="15028" y="33726"/>
                  </a:cubicBezTo>
                  <a:cubicBezTo>
                    <a:pt x="15805" y="34078"/>
                    <a:pt x="16651" y="34502"/>
                    <a:pt x="17498" y="34995"/>
                  </a:cubicBezTo>
                  <a:lnTo>
                    <a:pt x="179846" y="128693"/>
                  </a:lnTo>
                  <a:lnTo>
                    <a:pt x="234245" y="97084"/>
                  </a:lnTo>
                  <a:lnTo>
                    <a:pt x="71614" y="331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="" xmlns:a16="http://schemas.microsoft.com/office/drawing/2014/main" id="{8321D455-6AC9-454C-9E4E-58A79482DADE}"/>
                </a:ext>
              </a:extLst>
            </p:cNvPr>
            <p:cNvSpPr/>
            <p:nvPr/>
          </p:nvSpPr>
          <p:spPr>
            <a:xfrm>
              <a:off x="9114014" y="1774190"/>
              <a:ext cx="77611" cy="148167"/>
            </a:xfrm>
            <a:custGeom>
              <a:avLst/>
              <a:gdLst>
                <a:gd name="connsiteX0" fmla="*/ 78810 w 77611"/>
                <a:gd name="connsiteY0" fmla="*/ 41204 h 148166"/>
                <a:gd name="connsiteX1" fmla="*/ 78740 w 77611"/>
                <a:gd name="connsiteY1" fmla="*/ 40005 h 148166"/>
                <a:gd name="connsiteX2" fmla="*/ 78670 w 77611"/>
                <a:gd name="connsiteY2" fmla="*/ 39440 h 148166"/>
                <a:gd name="connsiteX3" fmla="*/ 78670 w 77611"/>
                <a:gd name="connsiteY3" fmla="*/ 39229 h 148166"/>
                <a:gd name="connsiteX4" fmla="*/ 78670 w 77611"/>
                <a:gd name="connsiteY4" fmla="*/ 38805 h 148166"/>
                <a:gd name="connsiteX5" fmla="*/ 78528 w 77611"/>
                <a:gd name="connsiteY5" fmla="*/ 37606 h 148166"/>
                <a:gd name="connsiteX6" fmla="*/ 78387 w 77611"/>
                <a:gd name="connsiteY6" fmla="*/ 36407 h 148166"/>
                <a:gd name="connsiteX7" fmla="*/ 78387 w 77611"/>
                <a:gd name="connsiteY7" fmla="*/ 36407 h 148166"/>
                <a:gd name="connsiteX8" fmla="*/ 78387 w 77611"/>
                <a:gd name="connsiteY8" fmla="*/ 36336 h 148166"/>
                <a:gd name="connsiteX9" fmla="*/ 78176 w 77611"/>
                <a:gd name="connsiteY9" fmla="*/ 35207 h 148166"/>
                <a:gd name="connsiteX10" fmla="*/ 77893 w 77611"/>
                <a:gd name="connsiteY10" fmla="*/ 33937 h 148166"/>
                <a:gd name="connsiteX11" fmla="*/ 77823 w 77611"/>
                <a:gd name="connsiteY11" fmla="*/ 33514 h 148166"/>
                <a:gd name="connsiteX12" fmla="*/ 77752 w 77611"/>
                <a:gd name="connsiteY12" fmla="*/ 33232 h 148166"/>
                <a:gd name="connsiteX13" fmla="*/ 77611 w 77611"/>
                <a:gd name="connsiteY13" fmla="*/ 32667 h 148166"/>
                <a:gd name="connsiteX14" fmla="*/ 77258 w 77611"/>
                <a:gd name="connsiteY14" fmla="*/ 31397 h 148166"/>
                <a:gd name="connsiteX15" fmla="*/ 76976 w 77611"/>
                <a:gd name="connsiteY15" fmla="*/ 30409 h 148166"/>
                <a:gd name="connsiteX16" fmla="*/ 76906 w 77611"/>
                <a:gd name="connsiteY16" fmla="*/ 30268 h 148166"/>
                <a:gd name="connsiteX17" fmla="*/ 76835 w 77611"/>
                <a:gd name="connsiteY17" fmla="*/ 30127 h 148166"/>
                <a:gd name="connsiteX18" fmla="*/ 76412 w 77611"/>
                <a:gd name="connsiteY18" fmla="*/ 28857 h 148166"/>
                <a:gd name="connsiteX19" fmla="*/ 75988 w 77611"/>
                <a:gd name="connsiteY19" fmla="*/ 27587 h 148166"/>
                <a:gd name="connsiteX20" fmla="*/ 75918 w 77611"/>
                <a:gd name="connsiteY20" fmla="*/ 27375 h 148166"/>
                <a:gd name="connsiteX21" fmla="*/ 75847 w 77611"/>
                <a:gd name="connsiteY21" fmla="*/ 27164 h 148166"/>
                <a:gd name="connsiteX22" fmla="*/ 75565 w 77611"/>
                <a:gd name="connsiteY22" fmla="*/ 26388 h 148166"/>
                <a:gd name="connsiteX23" fmla="*/ 75071 w 77611"/>
                <a:gd name="connsiteY23" fmla="*/ 25188 h 148166"/>
                <a:gd name="connsiteX24" fmla="*/ 74719 w 77611"/>
                <a:gd name="connsiteY24" fmla="*/ 24342 h 148166"/>
                <a:gd name="connsiteX25" fmla="*/ 74648 w 77611"/>
                <a:gd name="connsiteY25" fmla="*/ 24201 h 148166"/>
                <a:gd name="connsiteX26" fmla="*/ 74577 w 77611"/>
                <a:gd name="connsiteY26" fmla="*/ 24059 h 148166"/>
                <a:gd name="connsiteX27" fmla="*/ 74013 w 77611"/>
                <a:gd name="connsiteY27" fmla="*/ 22860 h 148166"/>
                <a:gd name="connsiteX28" fmla="*/ 73378 w 77611"/>
                <a:gd name="connsiteY28" fmla="*/ 21590 h 148166"/>
                <a:gd name="connsiteX29" fmla="*/ 73307 w 77611"/>
                <a:gd name="connsiteY29" fmla="*/ 21378 h 148166"/>
                <a:gd name="connsiteX30" fmla="*/ 73166 w 77611"/>
                <a:gd name="connsiteY30" fmla="*/ 21096 h 148166"/>
                <a:gd name="connsiteX31" fmla="*/ 72602 w 77611"/>
                <a:gd name="connsiteY31" fmla="*/ 20038 h 148166"/>
                <a:gd name="connsiteX32" fmla="*/ 71896 w 77611"/>
                <a:gd name="connsiteY32" fmla="*/ 18768 h 148166"/>
                <a:gd name="connsiteX33" fmla="*/ 71543 w 77611"/>
                <a:gd name="connsiteY33" fmla="*/ 18133 h 148166"/>
                <a:gd name="connsiteX34" fmla="*/ 71402 w 77611"/>
                <a:gd name="connsiteY34" fmla="*/ 17851 h 148166"/>
                <a:gd name="connsiteX35" fmla="*/ 70697 w 77611"/>
                <a:gd name="connsiteY35" fmla="*/ 16792 h 148166"/>
                <a:gd name="connsiteX36" fmla="*/ 69709 w 77611"/>
                <a:gd name="connsiteY36" fmla="*/ 15240 h 148166"/>
                <a:gd name="connsiteX37" fmla="*/ 69568 w 77611"/>
                <a:gd name="connsiteY37" fmla="*/ 14958 h 148166"/>
                <a:gd name="connsiteX38" fmla="*/ 68016 w 77611"/>
                <a:gd name="connsiteY38" fmla="*/ 12771 h 148166"/>
                <a:gd name="connsiteX39" fmla="*/ 66957 w 77611"/>
                <a:gd name="connsiteY39" fmla="*/ 11359 h 148166"/>
                <a:gd name="connsiteX40" fmla="*/ 66040 w 77611"/>
                <a:gd name="connsiteY40" fmla="*/ 10231 h 148166"/>
                <a:gd name="connsiteX41" fmla="*/ 66040 w 77611"/>
                <a:gd name="connsiteY41" fmla="*/ 10231 h 148166"/>
                <a:gd name="connsiteX42" fmla="*/ 66040 w 77611"/>
                <a:gd name="connsiteY42" fmla="*/ 10231 h 148166"/>
                <a:gd name="connsiteX43" fmla="*/ 65123 w 77611"/>
                <a:gd name="connsiteY43" fmla="*/ 9102 h 148166"/>
                <a:gd name="connsiteX44" fmla="*/ 64135 w 77611"/>
                <a:gd name="connsiteY44" fmla="*/ 8043 h 148166"/>
                <a:gd name="connsiteX45" fmla="*/ 63994 w 77611"/>
                <a:gd name="connsiteY45" fmla="*/ 7902 h 148166"/>
                <a:gd name="connsiteX46" fmla="*/ 63853 w 77611"/>
                <a:gd name="connsiteY46" fmla="*/ 7691 h 148166"/>
                <a:gd name="connsiteX47" fmla="*/ 63147 w 77611"/>
                <a:gd name="connsiteY47" fmla="*/ 6985 h 148166"/>
                <a:gd name="connsiteX48" fmla="*/ 62089 w 77611"/>
                <a:gd name="connsiteY48" fmla="*/ 5927 h 148166"/>
                <a:gd name="connsiteX49" fmla="*/ 61736 w 77611"/>
                <a:gd name="connsiteY49" fmla="*/ 5644 h 148166"/>
                <a:gd name="connsiteX50" fmla="*/ 61454 w 77611"/>
                <a:gd name="connsiteY50" fmla="*/ 5433 h 148166"/>
                <a:gd name="connsiteX51" fmla="*/ 60960 w 77611"/>
                <a:gd name="connsiteY51" fmla="*/ 4939 h 148166"/>
                <a:gd name="connsiteX52" fmla="*/ 59902 w 77611"/>
                <a:gd name="connsiteY52" fmla="*/ 3951 h 148166"/>
                <a:gd name="connsiteX53" fmla="*/ 59408 w 77611"/>
                <a:gd name="connsiteY53" fmla="*/ 3528 h 148166"/>
                <a:gd name="connsiteX54" fmla="*/ 59196 w 77611"/>
                <a:gd name="connsiteY54" fmla="*/ 3316 h 148166"/>
                <a:gd name="connsiteX55" fmla="*/ 58844 w 77611"/>
                <a:gd name="connsiteY55" fmla="*/ 3034 h 148166"/>
                <a:gd name="connsiteX56" fmla="*/ 57785 w 77611"/>
                <a:gd name="connsiteY56" fmla="*/ 2187 h 148166"/>
                <a:gd name="connsiteX57" fmla="*/ 57009 w 77611"/>
                <a:gd name="connsiteY57" fmla="*/ 1623 h 148166"/>
                <a:gd name="connsiteX58" fmla="*/ 56868 w 77611"/>
                <a:gd name="connsiteY58" fmla="*/ 1552 h 148166"/>
                <a:gd name="connsiteX59" fmla="*/ 56727 w 77611"/>
                <a:gd name="connsiteY59" fmla="*/ 1482 h 148166"/>
                <a:gd name="connsiteX60" fmla="*/ 55668 w 77611"/>
                <a:gd name="connsiteY60" fmla="*/ 776 h 148166"/>
                <a:gd name="connsiteX61" fmla="*/ 54610 w 77611"/>
                <a:gd name="connsiteY61" fmla="*/ 141 h 148166"/>
                <a:gd name="connsiteX62" fmla="*/ 54398 w 77611"/>
                <a:gd name="connsiteY62" fmla="*/ 0 h 148166"/>
                <a:gd name="connsiteX63" fmla="*/ 0 w 77611"/>
                <a:gd name="connsiteY63" fmla="*/ 31609 h 148166"/>
                <a:gd name="connsiteX64" fmla="*/ 2469 w 77611"/>
                <a:gd name="connsiteY64" fmla="*/ 33161 h 148166"/>
                <a:gd name="connsiteX65" fmla="*/ 2611 w 77611"/>
                <a:gd name="connsiteY65" fmla="*/ 33232 h 148166"/>
                <a:gd name="connsiteX66" fmla="*/ 4868 w 77611"/>
                <a:gd name="connsiteY66" fmla="*/ 34925 h 148166"/>
                <a:gd name="connsiteX67" fmla="*/ 5080 w 77611"/>
                <a:gd name="connsiteY67" fmla="*/ 35137 h 148166"/>
                <a:gd name="connsiteX68" fmla="*/ 7197 w 77611"/>
                <a:gd name="connsiteY68" fmla="*/ 36971 h 148166"/>
                <a:gd name="connsiteX69" fmla="*/ 7408 w 77611"/>
                <a:gd name="connsiteY69" fmla="*/ 37183 h 148166"/>
                <a:gd name="connsiteX70" fmla="*/ 9455 w 77611"/>
                <a:gd name="connsiteY70" fmla="*/ 39229 h 148166"/>
                <a:gd name="connsiteX71" fmla="*/ 9595 w 77611"/>
                <a:gd name="connsiteY71" fmla="*/ 39370 h 148166"/>
                <a:gd name="connsiteX72" fmla="*/ 11712 w 77611"/>
                <a:gd name="connsiteY72" fmla="*/ 41698 h 148166"/>
                <a:gd name="connsiteX73" fmla="*/ 11712 w 77611"/>
                <a:gd name="connsiteY73" fmla="*/ 41698 h 148166"/>
                <a:gd name="connsiteX74" fmla="*/ 15452 w 77611"/>
                <a:gd name="connsiteY74" fmla="*/ 46708 h 148166"/>
                <a:gd name="connsiteX75" fmla="*/ 16440 w 77611"/>
                <a:gd name="connsiteY75" fmla="*/ 48260 h 148166"/>
                <a:gd name="connsiteX76" fmla="*/ 17286 w 77611"/>
                <a:gd name="connsiteY76" fmla="*/ 49600 h 148166"/>
                <a:gd name="connsiteX77" fmla="*/ 17639 w 77611"/>
                <a:gd name="connsiteY77" fmla="*/ 50235 h 148166"/>
                <a:gd name="connsiteX78" fmla="*/ 18909 w 77611"/>
                <a:gd name="connsiteY78" fmla="*/ 52493 h 148166"/>
                <a:gd name="connsiteX79" fmla="*/ 19050 w 77611"/>
                <a:gd name="connsiteY79" fmla="*/ 52705 h 148166"/>
                <a:gd name="connsiteX80" fmla="*/ 20391 w 77611"/>
                <a:gd name="connsiteY80" fmla="*/ 55527 h 148166"/>
                <a:gd name="connsiteX81" fmla="*/ 20461 w 77611"/>
                <a:gd name="connsiteY81" fmla="*/ 55668 h 148166"/>
                <a:gd name="connsiteX82" fmla="*/ 21590 w 77611"/>
                <a:gd name="connsiteY82" fmla="*/ 58491 h 148166"/>
                <a:gd name="connsiteX83" fmla="*/ 21661 w 77611"/>
                <a:gd name="connsiteY83" fmla="*/ 58702 h 148166"/>
                <a:gd name="connsiteX84" fmla="*/ 22648 w 77611"/>
                <a:gd name="connsiteY84" fmla="*/ 61666 h 148166"/>
                <a:gd name="connsiteX85" fmla="*/ 22719 w 77611"/>
                <a:gd name="connsiteY85" fmla="*/ 61877 h 148166"/>
                <a:gd name="connsiteX86" fmla="*/ 23495 w 77611"/>
                <a:gd name="connsiteY86" fmla="*/ 64699 h 148166"/>
                <a:gd name="connsiteX87" fmla="*/ 23566 w 77611"/>
                <a:gd name="connsiteY87" fmla="*/ 64982 h 148166"/>
                <a:gd name="connsiteX88" fmla="*/ 24130 w 77611"/>
                <a:gd name="connsiteY88" fmla="*/ 67874 h 148166"/>
                <a:gd name="connsiteX89" fmla="*/ 24130 w 77611"/>
                <a:gd name="connsiteY89" fmla="*/ 67945 h 148166"/>
                <a:gd name="connsiteX90" fmla="*/ 24483 w 77611"/>
                <a:gd name="connsiteY90" fmla="*/ 70838 h 148166"/>
                <a:gd name="connsiteX91" fmla="*/ 24483 w 77611"/>
                <a:gd name="connsiteY91" fmla="*/ 71049 h 148166"/>
                <a:gd name="connsiteX92" fmla="*/ 24624 w 77611"/>
                <a:gd name="connsiteY92" fmla="*/ 73872 h 148166"/>
                <a:gd name="connsiteX93" fmla="*/ 24412 w 77611"/>
                <a:gd name="connsiteY93" fmla="*/ 136525 h 148166"/>
                <a:gd name="connsiteX94" fmla="*/ 24271 w 77611"/>
                <a:gd name="connsiteY94" fmla="*/ 139206 h 148166"/>
                <a:gd name="connsiteX95" fmla="*/ 24271 w 77611"/>
                <a:gd name="connsiteY95" fmla="*/ 139418 h 148166"/>
                <a:gd name="connsiteX96" fmla="*/ 23918 w 77611"/>
                <a:gd name="connsiteY96" fmla="*/ 141746 h 148166"/>
                <a:gd name="connsiteX97" fmla="*/ 23848 w 77611"/>
                <a:gd name="connsiteY97" fmla="*/ 142028 h 148166"/>
                <a:gd name="connsiteX98" fmla="*/ 23283 w 77611"/>
                <a:gd name="connsiteY98" fmla="*/ 144074 h 148166"/>
                <a:gd name="connsiteX99" fmla="*/ 23142 w 77611"/>
                <a:gd name="connsiteY99" fmla="*/ 144427 h 148166"/>
                <a:gd name="connsiteX100" fmla="*/ 22437 w 77611"/>
                <a:gd name="connsiteY100" fmla="*/ 146191 h 148166"/>
                <a:gd name="connsiteX101" fmla="*/ 22366 w 77611"/>
                <a:gd name="connsiteY101" fmla="*/ 146403 h 148166"/>
                <a:gd name="connsiteX102" fmla="*/ 21379 w 77611"/>
                <a:gd name="connsiteY102" fmla="*/ 148167 h 148166"/>
                <a:gd name="connsiteX103" fmla="*/ 19685 w 77611"/>
                <a:gd name="connsiteY103" fmla="*/ 150283 h 148166"/>
                <a:gd name="connsiteX104" fmla="*/ 19191 w 77611"/>
                <a:gd name="connsiteY104" fmla="*/ 150707 h 148166"/>
                <a:gd name="connsiteX105" fmla="*/ 17145 w 77611"/>
                <a:gd name="connsiteY105" fmla="*/ 152259 h 148166"/>
                <a:gd name="connsiteX106" fmla="*/ 17145 w 77611"/>
                <a:gd name="connsiteY106" fmla="*/ 152259 h 148166"/>
                <a:gd name="connsiteX107" fmla="*/ 17145 w 77611"/>
                <a:gd name="connsiteY107" fmla="*/ 152259 h 148166"/>
                <a:gd name="connsiteX108" fmla="*/ 71543 w 77611"/>
                <a:gd name="connsiteY108" fmla="*/ 120650 h 148166"/>
                <a:gd name="connsiteX109" fmla="*/ 73589 w 77611"/>
                <a:gd name="connsiteY109" fmla="*/ 119098 h 148166"/>
                <a:gd name="connsiteX110" fmla="*/ 74083 w 77611"/>
                <a:gd name="connsiteY110" fmla="*/ 118674 h 148166"/>
                <a:gd name="connsiteX111" fmla="*/ 75777 w 77611"/>
                <a:gd name="connsiteY111" fmla="*/ 116558 h 148166"/>
                <a:gd name="connsiteX112" fmla="*/ 75777 w 77611"/>
                <a:gd name="connsiteY112" fmla="*/ 116558 h 148166"/>
                <a:gd name="connsiteX113" fmla="*/ 76694 w 77611"/>
                <a:gd name="connsiteY113" fmla="*/ 114864 h 148166"/>
                <a:gd name="connsiteX114" fmla="*/ 76694 w 77611"/>
                <a:gd name="connsiteY114" fmla="*/ 114794 h 148166"/>
                <a:gd name="connsiteX115" fmla="*/ 76764 w 77611"/>
                <a:gd name="connsiteY115" fmla="*/ 114582 h 148166"/>
                <a:gd name="connsiteX116" fmla="*/ 77258 w 77611"/>
                <a:gd name="connsiteY116" fmla="*/ 113453 h 148166"/>
                <a:gd name="connsiteX117" fmla="*/ 77470 w 77611"/>
                <a:gd name="connsiteY117" fmla="*/ 112818 h 148166"/>
                <a:gd name="connsiteX118" fmla="*/ 77611 w 77611"/>
                <a:gd name="connsiteY118" fmla="*/ 112465 h 148166"/>
                <a:gd name="connsiteX119" fmla="*/ 77752 w 77611"/>
                <a:gd name="connsiteY119" fmla="*/ 112113 h 148166"/>
                <a:gd name="connsiteX120" fmla="*/ 78105 w 77611"/>
                <a:gd name="connsiteY120" fmla="*/ 110843 h 148166"/>
                <a:gd name="connsiteX121" fmla="*/ 78176 w 77611"/>
                <a:gd name="connsiteY121" fmla="*/ 110349 h 148166"/>
                <a:gd name="connsiteX122" fmla="*/ 78246 w 77611"/>
                <a:gd name="connsiteY122" fmla="*/ 110067 h 148166"/>
                <a:gd name="connsiteX123" fmla="*/ 78316 w 77611"/>
                <a:gd name="connsiteY123" fmla="*/ 109643 h 148166"/>
                <a:gd name="connsiteX124" fmla="*/ 78458 w 77611"/>
                <a:gd name="connsiteY124" fmla="*/ 108444 h 148166"/>
                <a:gd name="connsiteX125" fmla="*/ 78528 w 77611"/>
                <a:gd name="connsiteY125" fmla="*/ 107738 h 148166"/>
                <a:gd name="connsiteX126" fmla="*/ 78528 w 77611"/>
                <a:gd name="connsiteY126" fmla="*/ 107527 h 148166"/>
                <a:gd name="connsiteX127" fmla="*/ 78528 w 77611"/>
                <a:gd name="connsiteY127" fmla="*/ 107244 h 148166"/>
                <a:gd name="connsiteX128" fmla="*/ 78599 w 77611"/>
                <a:gd name="connsiteY128" fmla="*/ 106116 h 148166"/>
                <a:gd name="connsiteX129" fmla="*/ 78599 w 77611"/>
                <a:gd name="connsiteY129" fmla="*/ 104916 h 148166"/>
                <a:gd name="connsiteX130" fmla="*/ 78599 w 77611"/>
                <a:gd name="connsiteY130" fmla="*/ 104846 h 148166"/>
                <a:gd name="connsiteX131" fmla="*/ 78810 w 77611"/>
                <a:gd name="connsiteY131" fmla="*/ 42192 h 148166"/>
                <a:gd name="connsiteX132" fmla="*/ 78810 w 77611"/>
                <a:gd name="connsiteY132" fmla="*/ 41204 h 14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77611" h="148166">
                  <a:moveTo>
                    <a:pt x="78810" y="41204"/>
                  </a:moveTo>
                  <a:cubicBezTo>
                    <a:pt x="78810" y="40781"/>
                    <a:pt x="78810" y="40428"/>
                    <a:pt x="78740" y="40005"/>
                  </a:cubicBezTo>
                  <a:cubicBezTo>
                    <a:pt x="78740" y="39793"/>
                    <a:pt x="78740" y="39652"/>
                    <a:pt x="78670" y="39440"/>
                  </a:cubicBezTo>
                  <a:cubicBezTo>
                    <a:pt x="78670" y="39370"/>
                    <a:pt x="78670" y="39299"/>
                    <a:pt x="78670" y="39229"/>
                  </a:cubicBezTo>
                  <a:cubicBezTo>
                    <a:pt x="78670" y="39088"/>
                    <a:pt x="78670" y="38947"/>
                    <a:pt x="78670" y="38805"/>
                  </a:cubicBezTo>
                  <a:cubicBezTo>
                    <a:pt x="78599" y="38382"/>
                    <a:pt x="78599" y="38029"/>
                    <a:pt x="78528" y="37606"/>
                  </a:cubicBezTo>
                  <a:cubicBezTo>
                    <a:pt x="78458" y="37183"/>
                    <a:pt x="78387" y="36759"/>
                    <a:pt x="78387" y="36407"/>
                  </a:cubicBezTo>
                  <a:cubicBezTo>
                    <a:pt x="78387" y="36407"/>
                    <a:pt x="78387" y="36407"/>
                    <a:pt x="78387" y="36407"/>
                  </a:cubicBezTo>
                  <a:cubicBezTo>
                    <a:pt x="78387" y="36407"/>
                    <a:pt x="78387" y="36336"/>
                    <a:pt x="78387" y="36336"/>
                  </a:cubicBezTo>
                  <a:cubicBezTo>
                    <a:pt x="78316" y="35983"/>
                    <a:pt x="78246" y="35560"/>
                    <a:pt x="78176" y="35207"/>
                  </a:cubicBezTo>
                  <a:cubicBezTo>
                    <a:pt x="78105" y="34784"/>
                    <a:pt x="78034" y="34360"/>
                    <a:pt x="77893" y="33937"/>
                  </a:cubicBezTo>
                  <a:cubicBezTo>
                    <a:pt x="77893" y="33796"/>
                    <a:pt x="77823" y="33655"/>
                    <a:pt x="77823" y="33514"/>
                  </a:cubicBezTo>
                  <a:cubicBezTo>
                    <a:pt x="77823" y="33443"/>
                    <a:pt x="77752" y="33302"/>
                    <a:pt x="77752" y="33232"/>
                  </a:cubicBezTo>
                  <a:cubicBezTo>
                    <a:pt x="77682" y="33020"/>
                    <a:pt x="77682" y="32879"/>
                    <a:pt x="77611" y="32667"/>
                  </a:cubicBezTo>
                  <a:cubicBezTo>
                    <a:pt x="77470" y="32244"/>
                    <a:pt x="77399" y="31821"/>
                    <a:pt x="77258" y="31397"/>
                  </a:cubicBezTo>
                  <a:cubicBezTo>
                    <a:pt x="77188" y="31044"/>
                    <a:pt x="77047" y="30762"/>
                    <a:pt x="76976" y="30409"/>
                  </a:cubicBezTo>
                  <a:cubicBezTo>
                    <a:pt x="76976" y="30339"/>
                    <a:pt x="76976" y="30268"/>
                    <a:pt x="76906" y="30268"/>
                  </a:cubicBezTo>
                  <a:cubicBezTo>
                    <a:pt x="76906" y="30198"/>
                    <a:pt x="76906" y="30127"/>
                    <a:pt x="76835" y="30127"/>
                  </a:cubicBezTo>
                  <a:cubicBezTo>
                    <a:pt x="76694" y="29704"/>
                    <a:pt x="76553" y="29281"/>
                    <a:pt x="76412" y="28857"/>
                  </a:cubicBezTo>
                  <a:cubicBezTo>
                    <a:pt x="76271" y="28434"/>
                    <a:pt x="76129" y="28010"/>
                    <a:pt x="75988" y="27587"/>
                  </a:cubicBezTo>
                  <a:cubicBezTo>
                    <a:pt x="75988" y="27517"/>
                    <a:pt x="75918" y="27446"/>
                    <a:pt x="75918" y="27375"/>
                  </a:cubicBezTo>
                  <a:cubicBezTo>
                    <a:pt x="75918" y="27305"/>
                    <a:pt x="75847" y="27234"/>
                    <a:pt x="75847" y="27164"/>
                  </a:cubicBezTo>
                  <a:cubicBezTo>
                    <a:pt x="75777" y="26882"/>
                    <a:pt x="75635" y="26670"/>
                    <a:pt x="75565" y="26388"/>
                  </a:cubicBezTo>
                  <a:cubicBezTo>
                    <a:pt x="75424" y="25964"/>
                    <a:pt x="75283" y="25612"/>
                    <a:pt x="75071" y="25188"/>
                  </a:cubicBezTo>
                  <a:cubicBezTo>
                    <a:pt x="74930" y="24906"/>
                    <a:pt x="74859" y="24624"/>
                    <a:pt x="74719" y="24342"/>
                  </a:cubicBezTo>
                  <a:cubicBezTo>
                    <a:pt x="74719" y="24271"/>
                    <a:pt x="74648" y="24271"/>
                    <a:pt x="74648" y="24201"/>
                  </a:cubicBezTo>
                  <a:cubicBezTo>
                    <a:pt x="74648" y="24130"/>
                    <a:pt x="74577" y="24059"/>
                    <a:pt x="74577" y="24059"/>
                  </a:cubicBezTo>
                  <a:cubicBezTo>
                    <a:pt x="74436" y="23636"/>
                    <a:pt x="74225" y="23283"/>
                    <a:pt x="74013" y="22860"/>
                  </a:cubicBezTo>
                  <a:cubicBezTo>
                    <a:pt x="73801" y="22437"/>
                    <a:pt x="73589" y="22013"/>
                    <a:pt x="73378" y="21590"/>
                  </a:cubicBezTo>
                  <a:cubicBezTo>
                    <a:pt x="73378" y="21519"/>
                    <a:pt x="73307" y="21449"/>
                    <a:pt x="73307" y="21378"/>
                  </a:cubicBezTo>
                  <a:cubicBezTo>
                    <a:pt x="73237" y="21308"/>
                    <a:pt x="73237" y="21237"/>
                    <a:pt x="73166" y="21096"/>
                  </a:cubicBezTo>
                  <a:cubicBezTo>
                    <a:pt x="73025" y="20743"/>
                    <a:pt x="72813" y="20391"/>
                    <a:pt x="72602" y="20038"/>
                  </a:cubicBezTo>
                  <a:cubicBezTo>
                    <a:pt x="72390" y="19614"/>
                    <a:pt x="72108" y="19191"/>
                    <a:pt x="71896" y="18768"/>
                  </a:cubicBezTo>
                  <a:cubicBezTo>
                    <a:pt x="71755" y="18556"/>
                    <a:pt x="71684" y="18344"/>
                    <a:pt x="71543" y="18133"/>
                  </a:cubicBezTo>
                  <a:cubicBezTo>
                    <a:pt x="71473" y="18062"/>
                    <a:pt x="71473" y="17992"/>
                    <a:pt x="71402" y="17851"/>
                  </a:cubicBezTo>
                  <a:cubicBezTo>
                    <a:pt x="71191" y="17498"/>
                    <a:pt x="70979" y="17145"/>
                    <a:pt x="70697" y="16792"/>
                  </a:cubicBezTo>
                  <a:cubicBezTo>
                    <a:pt x="70344" y="16298"/>
                    <a:pt x="70062" y="15734"/>
                    <a:pt x="69709" y="15240"/>
                  </a:cubicBezTo>
                  <a:cubicBezTo>
                    <a:pt x="69638" y="15169"/>
                    <a:pt x="69638" y="15099"/>
                    <a:pt x="69568" y="14958"/>
                  </a:cubicBezTo>
                  <a:cubicBezTo>
                    <a:pt x="69074" y="14182"/>
                    <a:pt x="68510" y="13476"/>
                    <a:pt x="68016" y="12771"/>
                  </a:cubicBezTo>
                  <a:cubicBezTo>
                    <a:pt x="67663" y="12277"/>
                    <a:pt x="67310" y="11783"/>
                    <a:pt x="66957" y="11359"/>
                  </a:cubicBezTo>
                  <a:cubicBezTo>
                    <a:pt x="66675" y="11007"/>
                    <a:pt x="66322" y="10583"/>
                    <a:pt x="66040" y="10231"/>
                  </a:cubicBezTo>
                  <a:cubicBezTo>
                    <a:pt x="66040" y="10231"/>
                    <a:pt x="66040" y="10231"/>
                    <a:pt x="66040" y="10231"/>
                  </a:cubicBezTo>
                  <a:cubicBezTo>
                    <a:pt x="66040" y="10231"/>
                    <a:pt x="66040" y="10231"/>
                    <a:pt x="66040" y="10231"/>
                  </a:cubicBezTo>
                  <a:cubicBezTo>
                    <a:pt x="65758" y="9878"/>
                    <a:pt x="65405" y="9454"/>
                    <a:pt x="65123" y="9102"/>
                  </a:cubicBezTo>
                  <a:cubicBezTo>
                    <a:pt x="64841" y="8749"/>
                    <a:pt x="64488" y="8396"/>
                    <a:pt x="64135" y="8043"/>
                  </a:cubicBezTo>
                  <a:cubicBezTo>
                    <a:pt x="64065" y="7973"/>
                    <a:pt x="64065" y="7902"/>
                    <a:pt x="63994" y="7902"/>
                  </a:cubicBezTo>
                  <a:cubicBezTo>
                    <a:pt x="63923" y="7832"/>
                    <a:pt x="63853" y="7761"/>
                    <a:pt x="63853" y="7691"/>
                  </a:cubicBezTo>
                  <a:cubicBezTo>
                    <a:pt x="63641" y="7479"/>
                    <a:pt x="63429" y="7197"/>
                    <a:pt x="63147" y="6985"/>
                  </a:cubicBezTo>
                  <a:cubicBezTo>
                    <a:pt x="62795" y="6632"/>
                    <a:pt x="62441" y="6279"/>
                    <a:pt x="62089" y="5927"/>
                  </a:cubicBezTo>
                  <a:cubicBezTo>
                    <a:pt x="62018" y="5856"/>
                    <a:pt x="61877" y="5715"/>
                    <a:pt x="61736" y="5644"/>
                  </a:cubicBezTo>
                  <a:cubicBezTo>
                    <a:pt x="61665" y="5574"/>
                    <a:pt x="61595" y="5503"/>
                    <a:pt x="61454" y="5433"/>
                  </a:cubicBezTo>
                  <a:cubicBezTo>
                    <a:pt x="61313" y="5292"/>
                    <a:pt x="61101" y="5080"/>
                    <a:pt x="60960" y="4939"/>
                  </a:cubicBezTo>
                  <a:cubicBezTo>
                    <a:pt x="60607" y="4586"/>
                    <a:pt x="60254" y="4304"/>
                    <a:pt x="59902" y="3951"/>
                  </a:cubicBezTo>
                  <a:cubicBezTo>
                    <a:pt x="59760" y="3810"/>
                    <a:pt x="59549" y="3669"/>
                    <a:pt x="59408" y="3528"/>
                  </a:cubicBezTo>
                  <a:cubicBezTo>
                    <a:pt x="59337" y="3457"/>
                    <a:pt x="59267" y="3387"/>
                    <a:pt x="59196" y="3316"/>
                  </a:cubicBezTo>
                  <a:cubicBezTo>
                    <a:pt x="59055" y="3245"/>
                    <a:pt x="58984" y="3104"/>
                    <a:pt x="58844" y="3034"/>
                  </a:cubicBezTo>
                  <a:cubicBezTo>
                    <a:pt x="58490" y="2752"/>
                    <a:pt x="58138" y="2469"/>
                    <a:pt x="57785" y="2187"/>
                  </a:cubicBezTo>
                  <a:cubicBezTo>
                    <a:pt x="57503" y="1976"/>
                    <a:pt x="57291" y="1834"/>
                    <a:pt x="57009" y="1623"/>
                  </a:cubicBezTo>
                  <a:cubicBezTo>
                    <a:pt x="56938" y="1623"/>
                    <a:pt x="56938" y="1552"/>
                    <a:pt x="56868" y="1552"/>
                  </a:cubicBezTo>
                  <a:cubicBezTo>
                    <a:pt x="56797" y="1552"/>
                    <a:pt x="56797" y="1482"/>
                    <a:pt x="56727" y="1482"/>
                  </a:cubicBezTo>
                  <a:cubicBezTo>
                    <a:pt x="56374" y="1270"/>
                    <a:pt x="56021" y="988"/>
                    <a:pt x="55668" y="776"/>
                  </a:cubicBezTo>
                  <a:cubicBezTo>
                    <a:pt x="55316" y="564"/>
                    <a:pt x="54963" y="353"/>
                    <a:pt x="54610" y="141"/>
                  </a:cubicBezTo>
                  <a:cubicBezTo>
                    <a:pt x="54539" y="71"/>
                    <a:pt x="54469" y="71"/>
                    <a:pt x="54398" y="0"/>
                  </a:cubicBezTo>
                  <a:lnTo>
                    <a:pt x="0" y="31609"/>
                  </a:lnTo>
                  <a:cubicBezTo>
                    <a:pt x="847" y="32103"/>
                    <a:pt x="1623" y="32597"/>
                    <a:pt x="2469" y="33161"/>
                  </a:cubicBezTo>
                  <a:cubicBezTo>
                    <a:pt x="2540" y="33161"/>
                    <a:pt x="2540" y="33232"/>
                    <a:pt x="2611" y="33232"/>
                  </a:cubicBezTo>
                  <a:cubicBezTo>
                    <a:pt x="3387" y="33725"/>
                    <a:pt x="4092" y="34290"/>
                    <a:pt x="4868" y="34925"/>
                  </a:cubicBezTo>
                  <a:cubicBezTo>
                    <a:pt x="4939" y="34996"/>
                    <a:pt x="5010" y="35066"/>
                    <a:pt x="5080" y="35137"/>
                  </a:cubicBezTo>
                  <a:cubicBezTo>
                    <a:pt x="5786" y="35701"/>
                    <a:pt x="6491" y="36336"/>
                    <a:pt x="7197" y="36971"/>
                  </a:cubicBezTo>
                  <a:cubicBezTo>
                    <a:pt x="7267" y="37042"/>
                    <a:pt x="7338" y="37112"/>
                    <a:pt x="7408" y="37183"/>
                  </a:cubicBezTo>
                  <a:cubicBezTo>
                    <a:pt x="8114" y="37818"/>
                    <a:pt x="8819" y="38523"/>
                    <a:pt x="9455" y="39229"/>
                  </a:cubicBezTo>
                  <a:cubicBezTo>
                    <a:pt x="9525" y="39299"/>
                    <a:pt x="9595" y="39370"/>
                    <a:pt x="9595" y="39370"/>
                  </a:cubicBezTo>
                  <a:cubicBezTo>
                    <a:pt x="10301" y="40146"/>
                    <a:pt x="11007" y="40922"/>
                    <a:pt x="11712" y="41698"/>
                  </a:cubicBezTo>
                  <a:cubicBezTo>
                    <a:pt x="11712" y="41698"/>
                    <a:pt x="11712" y="41698"/>
                    <a:pt x="11712" y="41698"/>
                  </a:cubicBezTo>
                  <a:cubicBezTo>
                    <a:pt x="13053" y="43321"/>
                    <a:pt x="14252" y="45014"/>
                    <a:pt x="15452" y="46708"/>
                  </a:cubicBezTo>
                  <a:cubicBezTo>
                    <a:pt x="15804" y="47202"/>
                    <a:pt x="16087" y="47766"/>
                    <a:pt x="16440" y="48260"/>
                  </a:cubicBezTo>
                  <a:cubicBezTo>
                    <a:pt x="16722" y="48683"/>
                    <a:pt x="17004" y="49177"/>
                    <a:pt x="17286" y="49600"/>
                  </a:cubicBezTo>
                  <a:cubicBezTo>
                    <a:pt x="17427" y="49812"/>
                    <a:pt x="17498" y="50024"/>
                    <a:pt x="17639" y="50235"/>
                  </a:cubicBezTo>
                  <a:cubicBezTo>
                    <a:pt x="18062" y="51012"/>
                    <a:pt x="18486" y="51788"/>
                    <a:pt x="18909" y="52493"/>
                  </a:cubicBezTo>
                  <a:cubicBezTo>
                    <a:pt x="18979" y="52564"/>
                    <a:pt x="18979" y="52634"/>
                    <a:pt x="19050" y="52705"/>
                  </a:cubicBezTo>
                  <a:cubicBezTo>
                    <a:pt x="19544" y="53622"/>
                    <a:pt x="19967" y="54610"/>
                    <a:pt x="20391" y="55527"/>
                  </a:cubicBezTo>
                  <a:cubicBezTo>
                    <a:pt x="20391" y="55598"/>
                    <a:pt x="20461" y="55598"/>
                    <a:pt x="20461" y="55668"/>
                  </a:cubicBezTo>
                  <a:cubicBezTo>
                    <a:pt x="20885" y="56586"/>
                    <a:pt x="21237" y="57573"/>
                    <a:pt x="21590" y="58491"/>
                  </a:cubicBezTo>
                  <a:cubicBezTo>
                    <a:pt x="21590" y="58561"/>
                    <a:pt x="21661" y="58632"/>
                    <a:pt x="21661" y="58702"/>
                  </a:cubicBezTo>
                  <a:cubicBezTo>
                    <a:pt x="22013" y="59690"/>
                    <a:pt x="22366" y="60678"/>
                    <a:pt x="22648" y="61666"/>
                  </a:cubicBezTo>
                  <a:cubicBezTo>
                    <a:pt x="22648" y="61736"/>
                    <a:pt x="22648" y="61807"/>
                    <a:pt x="22719" y="61877"/>
                  </a:cubicBezTo>
                  <a:cubicBezTo>
                    <a:pt x="23001" y="62794"/>
                    <a:pt x="23283" y="63782"/>
                    <a:pt x="23495" y="64699"/>
                  </a:cubicBezTo>
                  <a:cubicBezTo>
                    <a:pt x="23495" y="64770"/>
                    <a:pt x="23566" y="64840"/>
                    <a:pt x="23566" y="64982"/>
                  </a:cubicBezTo>
                  <a:cubicBezTo>
                    <a:pt x="23777" y="65969"/>
                    <a:pt x="23989" y="66887"/>
                    <a:pt x="24130" y="67874"/>
                  </a:cubicBezTo>
                  <a:cubicBezTo>
                    <a:pt x="24130" y="67874"/>
                    <a:pt x="24130" y="67874"/>
                    <a:pt x="24130" y="67945"/>
                  </a:cubicBezTo>
                  <a:cubicBezTo>
                    <a:pt x="24271" y="68933"/>
                    <a:pt x="24412" y="69850"/>
                    <a:pt x="24483" y="70838"/>
                  </a:cubicBezTo>
                  <a:cubicBezTo>
                    <a:pt x="24483" y="70908"/>
                    <a:pt x="24483" y="70979"/>
                    <a:pt x="24483" y="71049"/>
                  </a:cubicBezTo>
                  <a:cubicBezTo>
                    <a:pt x="24553" y="72037"/>
                    <a:pt x="24624" y="72954"/>
                    <a:pt x="24624" y="73872"/>
                  </a:cubicBezTo>
                  <a:lnTo>
                    <a:pt x="24412" y="136525"/>
                  </a:lnTo>
                  <a:cubicBezTo>
                    <a:pt x="24412" y="137442"/>
                    <a:pt x="24342" y="138359"/>
                    <a:pt x="24271" y="139206"/>
                  </a:cubicBezTo>
                  <a:cubicBezTo>
                    <a:pt x="24271" y="139277"/>
                    <a:pt x="24271" y="139347"/>
                    <a:pt x="24271" y="139418"/>
                  </a:cubicBezTo>
                  <a:cubicBezTo>
                    <a:pt x="24201" y="140194"/>
                    <a:pt x="24059" y="140970"/>
                    <a:pt x="23918" y="141746"/>
                  </a:cubicBezTo>
                  <a:cubicBezTo>
                    <a:pt x="23918" y="141817"/>
                    <a:pt x="23848" y="141958"/>
                    <a:pt x="23848" y="142028"/>
                  </a:cubicBezTo>
                  <a:cubicBezTo>
                    <a:pt x="23707" y="142734"/>
                    <a:pt x="23495" y="143439"/>
                    <a:pt x="23283" y="144074"/>
                  </a:cubicBezTo>
                  <a:cubicBezTo>
                    <a:pt x="23213" y="144215"/>
                    <a:pt x="23213" y="144286"/>
                    <a:pt x="23142" y="144427"/>
                  </a:cubicBezTo>
                  <a:cubicBezTo>
                    <a:pt x="22931" y="145062"/>
                    <a:pt x="22719" y="145627"/>
                    <a:pt x="22437" y="146191"/>
                  </a:cubicBezTo>
                  <a:cubicBezTo>
                    <a:pt x="22437" y="146262"/>
                    <a:pt x="22366" y="146332"/>
                    <a:pt x="22366" y="146403"/>
                  </a:cubicBezTo>
                  <a:cubicBezTo>
                    <a:pt x="22084" y="147038"/>
                    <a:pt x="21731" y="147602"/>
                    <a:pt x="21379" y="148167"/>
                  </a:cubicBezTo>
                  <a:cubicBezTo>
                    <a:pt x="20885" y="148943"/>
                    <a:pt x="20320" y="149648"/>
                    <a:pt x="19685" y="150283"/>
                  </a:cubicBezTo>
                  <a:cubicBezTo>
                    <a:pt x="19544" y="150424"/>
                    <a:pt x="19403" y="150565"/>
                    <a:pt x="19191" y="150707"/>
                  </a:cubicBezTo>
                  <a:cubicBezTo>
                    <a:pt x="18556" y="151271"/>
                    <a:pt x="17851" y="151836"/>
                    <a:pt x="17145" y="152259"/>
                  </a:cubicBezTo>
                  <a:lnTo>
                    <a:pt x="17145" y="152259"/>
                  </a:lnTo>
                  <a:cubicBezTo>
                    <a:pt x="17145" y="152259"/>
                    <a:pt x="17145" y="152259"/>
                    <a:pt x="17145" y="152259"/>
                  </a:cubicBezTo>
                  <a:lnTo>
                    <a:pt x="71543" y="120650"/>
                  </a:lnTo>
                  <a:cubicBezTo>
                    <a:pt x="72319" y="120227"/>
                    <a:pt x="72955" y="119662"/>
                    <a:pt x="73589" y="119098"/>
                  </a:cubicBezTo>
                  <a:cubicBezTo>
                    <a:pt x="73731" y="118957"/>
                    <a:pt x="73871" y="118815"/>
                    <a:pt x="74083" y="118674"/>
                  </a:cubicBezTo>
                  <a:cubicBezTo>
                    <a:pt x="74719" y="118039"/>
                    <a:pt x="75283" y="117334"/>
                    <a:pt x="75777" y="116558"/>
                  </a:cubicBezTo>
                  <a:cubicBezTo>
                    <a:pt x="75777" y="116558"/>
                    <a:pt x="75777" y="116558"/>
                    <a:pt x="75777" y="116558"/>
                  </a:cubicBezTo>
                  <a:cubicBezTo>
                    <a:pt x="76129" y="116064"/>
                    <a:pt x="76412" y="115499"/>
                    <a:pt x="76694" y="114864"/>
                  </a:cubicBezTo>
                  <a:cubicBezTo>
                    <a:pt x="76694" y="114864"/>
                    <a:pt x="76694" y="114794"/>
                    <a:pt x="76694" y="114794"/>
                  </a:cubicBezTo>
                  <a:cubicBezTo>
                    <a:pt x="76694" y="114723"/>
                    <a:pt x="76764" y="114653"/>
                    <a:pt x="76764" y="114582"/>
                  </a:cubicBezTo>
                  <a:cubicBezTo>
                    <a:pt x="76906" y="114229"/>
                    <a:pt x="77117" y="113806"/>
                    <a:pt x="77258" y="113453"/>
                  </a:cubicBezTo>
                  <a:cubicBezTo>
                    <a:pt x="77329" y="113242"/>
                    <a:pt x="77399" y="113030"/>
                    <a:pt x="77470" y="112818"/>
                  </a:cubicBezTo>
                  <a:cubicBezTo>
                    <a:pt x="77540" y="112677"/>
                    <a:pt x="77540" y="112607"/>
                    <a:pt x="77611" y="112465"/>
                  </a:cubicBezTo>
                  <a:cubicBezTo>
                    <a:pt x="77611" y="112324"/>
                    <a:pt x="77682" y="112254"/>
                    <a:pt x="77752" y="112113"/>
                  </a:cubicBezTo>
                  <a:cubicBezTo>
                    <a:pt x="77893" y="111689"/>
                    <a:pt x="77964" y="111266"/>
                    <a:pt x="78105" y="110843"/>
                  </a:cubicBezTo>
                  <a:cubicBezTo>
                    <a:pt x="78105" y="110702"/>
                    <a:pt x="78176" y="110561"/>
                    <a:pt x="78176" y="110349"/>
                  </a:cubicBezTo>
                  <a:cubicBezTo>
                    <a:pt x="78176" y="110278"/>
                    <a:pt x="78246" y="110137"/>
                    <a:pt x="78246" y="110067"/>
                  </a:cubicBezTo>
                  <a:cubicBezTo>
                    <a:pt x="78246" y="109926"/>
                    <a:pt x="78316" y="109784"/>
                    <a:pt x="78316" y="109643"/>
                  </a:cubicBezTo>
                  <a:cubicBezTo>
                    <a:pt x="78387" y="109291"/>
                    <a:pt x="78458" y="108867"/>
                    <a:pt x="78458" y="108444"/>
                  </a:cubicBezTo>
                  <a:cubicBezTo>
                    <a:pt x="78458" y="108232"/>
                    <a:pt x="78528" y="108020"/>
                    <a:pt x="78528" y="107738"/>
                  </a:cubicBezTo>
                  <a:cubicBezTo>
                    <a:pt x="78528" y="107668"/>
                    <a:pt x="78528" y="107597"/>
                    <a:pt x="78528" y="107527"/>
                  </a:cubicBezTo>
                  <a:cubicBezTo>
                    <a:pt x="78528" y="107456"/>
                    <a:pt x="78528" y="107315"/>
                    <a:pt x="78528" y="107244"/>
                  </a:cubicBezTo>
                  <a:cubicBezTo>
                    <a:pt x="78528" y="106892"/>
                    <a:pt x="78599" y="106468"/>
                    <a:pt x="78599" y="106116"/>
                  </a:cubicBezTo>
                  <a:cubicBezTo>
                    <a:pt x="78599" y="105692"/>
                    <a:pt x="78599" y="105340"/>
                    <a:pt x="78599" y="104916"/>
                  </a:cubicBezTo>
                  <a:cubicBezTo>
                    <a:pt x="78599" y="104916"/>
                    <a:pt x="78599" y="104846"/>
                    <a:pt x="78599" y="104846"/>
                  </a:cubicBezTo>
                  <a:lnTo>
                    <a:pt x="78810" y="42192"/>
                  </a:lnTo>
                  <a:cubicBezTo>
                    <a:pt x="78881" y="41981"/>
                    <a:pt x="78881" y="41628"/>
                    <a:pt x="78810" y="4120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="" xmlns:a16="http://schemas.microsoft.com/office/drawing/2014/main" id="{5CC58E39-D7F0-4972-8C7E-A54536861BDE}"/>
                </a:ext>
              </a:extLst>
            </p:cNvPr>
            <p:cNvSpPr/>
            <p:nvPr/>
          </p:nvSpPr>
          <p:spPr>
            <a:xfrm>
              <a:off x="8926900" y="1708590"/>
              <a:ext cx="204611" cy="155222"/>
            </a:xfrm>
            <a:custGeom>
              <a:avLst/>
              <a:gdLst>
                <a:gd name="connsiteX0" fmla="*/ 211596 w 204611"/>
                <a:gd name="connsiteY0" fmla="*/ 139543 h 155222"/>
                <a:gd name="connsiteX1" fmla="*/ 211526 w 204611"/>
                <a:gd name="connsiteY1" fmla="*/ 160215 h 155222"/>
                <a:gd name="connsiteX2" fmla="*/ 0 w 204611"/>
                <a:gd name="connsiteY2" fmla="*/ 37872 h 155222"/>
                <a:gd name="connsiteX3" fmla="*/ 71 w 204611"/>
                <a:gd name="connsiteY3" fmla="*/ 17411 h 155222"/>
                <a:gd name="connsiteX4" fmla="*/ 24765 w 204611"/>
                <a:gd name="connsiteY4" fmla="*/ 3370 h 155222"/>
                <a:gd name="connsiteX5" fmla="*/ 187113 w 204611"/>
                <a:gd name="connsiteY5" fmla="*/ 97068 h 155222"/>
                <a:gd name="connsiteX6" fmla="*/ 211596 w 204611"/>
                <a:gd name="connsiteY6" fmla="*/ 139543 h 15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11" h="155222">
                  <a:moveTo>
                    <a:pt x="211596" y="139543"/>
                  </a:moveTo>
                  <a:lnTo>
                    <a:pt x="211526" y="160215"/>
                  </a:lnTo>
                  <a:lnTo>
                    <a:pt x="0" y="37872"/>
                  </a:lnTo>
                  <a:lnTo>
                    <a:pt x="71" y="17411"/>
                  </a:lnTo>
                  <a:cubicBezTo>
                    <a:pt x="141" y="1818"/>
                    <a:pt x="11148" y="-4461"/>
                    <a:pt x="24765" y="3370"/>
                  </a:cubicBezTo>
                  <a:lnTo>
                    <a:pt x="187113" y="97068"/>
                  </a:lnTo>
                  <a:cubicBezTo>
                    <a:pt x="200660" y="104900"/>
                    <a:pt x="211596" y="123950"/>
                    <a:pt x="211596" y="139543"/>
                  </a:cubicBezTo>
                  <a:close/>
                </a:path>
              </a:pathLst>
            </a:custGeom>
            <a:solidFill>
              <a:schemeClr val="accent4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="" xmlns:a16="http://schemas.microsoft.com/office/drawing/2014/main" id="{3AD6FF53-99F6-41E5-BF72-999525CB3586}"/>
                </a:ext>
              </a:extLst>
            </p:cNvPr>
            <p:cNvSpPr/>
            <p:nvPr/>
          </p:nvSpPr>
          <p:spPr>
            <a:xfrm>
              <a:off x="8926759" y="1746603"/>
              <a:ext cx="211667" cy="176389"/>
            </a:xfrm>
            <a:custGeom>
              <a:avLst/>
              <a:gdLst>
                <a:gd name="connsiteX0" fmla="*/ 211667 w 211666"/>
                <a:gd name="connsiteY0" fmla="*/ 122202 h 176388"/>
                <a:gd name="connsiteX1" fmla="*/ 211525 w 211666"/>
                <a:gd name="connsiteY1" fmla="*/ 164183 h 176388"/>
                <a:gd name="connsiteX2" fmla="*/ 186902 w 211666"/>
                <a:gd name="connsiteY2" fmla="*/ 178294 h 176388"/>
                <a:gd name="connsiteX3" fmla="*/ 24553 w 211666"/>
                <a:gd name="connsiteY3" fmla="*/ 84596 h 176388"/>
                <a:gd name="connsiteX4" fmla="*/ 0 w 211666"/>
                <a:gd name="connsiteY4" fmla="*/ 42122 h 176388"/>
                <a:gd name="connsiteX5" fmla="*/ 141 w 211666"/>
                <a:gd name="connsiteY5" fmla="*/ 0 h 176388"/>
                <a:gd name="connsiteX6" fmla="*/ 211667 w 211666"/>
                <a:gd name="connsiteY6" fmla="*/ 122202 h 17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666" h="176388">
                  <a:moveTo>
                    <a:pt x="211667" y="122202"/>
                  </a:moveTo>
                  <a:lnTo>
                    <a:pt x="211525" y="164183"/>
                  </a:lnTo>
                  <a:cubicBezTo>
                    <a:pt x="211455" y="179846"/>
                    <a:pt x="200448" y="186125"/>
                    <a:pt x="186902" y="178294"/>
                  </a:cubicBezTo>
                  <a:lnTo>
                    <a:pt x="24553" y="84596"/>
                  </a:lnTo>
                  <a:cubicBezTo>
                    <a:pt x="10936" y="76764"/>
                    <a:pt x="0" y="57714"/>
                    <a:pt x="0" y="42122"/>
                  </a:cubicBezTo>
                  <a:lnTo>
                    <a:pt x="141" y="0"/>
                  </a:lnTo>
                  <a:lnTo>
                    <a:pt x="211667" y="122202"/>
                  </a:lnTo>
                  <a:close/>
                </a:path>
              </a:pathLst>
            </a:custGeom>
            <a:solidFill>
              <a:schemeClr val="accent2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367" name="Graphic 3">
              <a:extLst>
                <a:ext uri="{FF2B5EF4-FFF2-40B4-BE49-F238E27FC236}">
                  <a16:creationId xmlns="" xmlns:a16="http://schemas.microsoft.com/office/drawing/2014/main" id="{FB553CC2-8A63-4B41-86D7-ECC8CF5DAEC4}"/>
                </a:ext>
              </a:extLst>
            </p:cNvPr>
            <p:cNvGrpSpPr/>
            <p:nvPr/>
          </p:nvGrpSpPr>
          <p:grpSpPr>
            <a:xfrm>
              <a:off x="9270718" y="1830776"/>
              <a:ext cx="169333" cy="176389"/>
              <a:chOff x="9270718" y="1830776"/>
              <a:chExt cx="169333" cy="176389"/>
            </a:xfrm>
            <a:solidFill>
              <a:schemeClr val="accent1"/>
            </a:solidFill>
          </p:grpSpPr>
          <p:sp>
            <p:nvSpPr>
              <p:cNvPr id="384" name="Freeform: Shape 383">
                <a:extLst>
                  <a:ext uri="{FF2B5EF4-FFF2-40B4-BE49-F238E27FC236}">
                    <a16:creationId xmlns="" xmlns:a16="http://schemas.microsoft.com/office/drawing/2014/main" id="{FD48C5F6-EA3A-4D44-B990-F7F38A9EBFCF}"/>
                  </a:ext>
                </a:extLst>
              </p:cNvPr>
              <p:cNvSpPr/>
              <p:nvPr/>
            </p:nvSpPr>
            <p:spPr>
              <a:xfrm>
                <a:off x="9270718" y="1830776"/>
                <a:ext cx="169333" cy="176389"/>
              </a:xfrm>
              <a:custGeom>
                <a:avLst/>
                <a:gdLst>
                  <a:gd name="connsiteX0" fmla="*/ 171097 w 169333"/>
                  <a:gd name="connsiteY0" fmla="*/ 0 h 176388"/>
                  <a:gd name="connsiteX1" fmla="*/ 171097 w 169333"/>
                  <a:gd name="connsiteY1" fmla="*/ 56938 h 176388"/>
                  <a:gd name="connsiteX2" fmla="*/ 152400 w 169333"/>
                  <a:gd name="connsiteY2" fmla="*/ 89464 h 176388"/>
                  <a:gd name="connsiteX3" fmla="*/ 0 w 169333"/>
                  <a:gd name="connsiteY3" fmla="*/ 178223 h 176388"/>
                  <a:gd name="connsiteX4" fmla="*/ 7620 w 169333"/>
                  <a:gd name="connsiteY4" fmla="*/ 164818 h 176388"/>
                  <a:gd name="connsiteX5" fmla="*/ 7690 w 169333"/>
                  <a:gd name="connsiteY5" fmla="*/ 163759 h 176388"/>
                  <a:gd name="connsiteX6" fmla="*/ 7832 w 169333"/>
                  <a:gd name="connsiteY6" fmla="*/ 125165 h 176388"/>
                  <a:gd name="connsiteX7" fmla="*/ 7902 w 169333"/>
                  <a:gd name="connsiteY7" fmla="*/ 94756 h 176388"/>
                  <a:gd name="connsiteX8" fmla="*/ 143862 w 169333"/>
                  <a:gd name="connsiteY8" fmla="*/ 15734 h 176388"/>
                  <a:gd name="connsiteX9" fmla="*/ 171097 w 169333"/>
                  <a:gd name="connsiteY9" fmla="*/ 0 h 17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333" h="176388">
                    <a:moveTo>
                      <a:pt x="171097" y="0"/>
                    </a:moveTo>
                    <a:lnTo>
                      <a:pt x="171097" y="56938"/>
                    </a:lnTo>
                    <a:cubicBezTo>
                      <a:pt x="171097" y="70344"/>
                      <a:pt x="163971" y="82691"/>
                      <a:pt x="152400" y="89464"/>
                    </a:cubicBezTo>
                    <a:lnTo>
                      <a:pt x="0" y="178223"/>
                    </a:lnTo>
                    <a:cubicBezTo>
                      <a:pt x="4304" y="175330"/>
                      <a:pt x="7267" y="170603"/>
                      <a:pt x="7620" y="164818"/>
                    </a:cubicBezTo>
                    <a:cubicBezTo>
                      <a:pt x="7690" y="164465"/>
                      <a:pt x="7690" y="164112"/>
                      <a:pt x="7690" y="163759"/>
                    </a:cubicBezTo>
                    <a:lnTo>
                      <a:pt x="7832" y="125165"/>
                    </a:lnTo>
                    <a:lnTo>
                      <a:pt x="7902" y="94756"/>
                    </a:lnTo>
                    <a:lnTo>
                      <a:pt x="143862" y="15734"/>
                    </a:lnTo>
                    <a:lnTo>
                      <a:pt x="17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="" xmlns:a16="http://schemas.microsoft.com/office/drawing/2014/main" id="{1B0427A0-0F2C-4EE0-B34D-5A1BC9E0B273}"/>
                  </a:ext>
                </a:extLst>
              </p:cNvPr>
              <p:cNvSpPr/>
              <p:nvPr/>
            </p:nvSpPr>
            <p:spPr>
              <a:xfrm>
                <a:off x="9278337" y="1925602"/>
                <a:ext cx="7056" cy="63500"/>
              </a:xfrm>
              <a:custGeom>
                <a:avLst/>
                <a:gdLst>
                  <a:gd name="connsiteX0" fmla="*/ 282 w 0"/>
                  <a:gd name="connsiteY0" fmla="*/ 0 h 63500"/>
                  <a:gd name="connsiteX1" fmla="*/ 212 w 0"/>
                  <a:gd name="connsiteY1" fmla="*/ 30409 h 63500"/>
                  <a:gd name="connsiteX2" fmla="*/ 71 w 0"/>
                  <a:gd name="connsiteY2" fmla="*/ 69003 h 63500"/>
                  <a:gd name="connsiteX3" fmla="*/ 0 w 0"/>
                  <a:gd name="connsiteY3" fmla="*/ 70062 h 63500"/>
                  <a:gd name="connsiteX4" fmla="*/ 282 w 0"/>
                  <a:gd name="connsiteY4" fmla="*/ 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h="63500">
                    <a:moveTo>
                      <a:pt x="282" y="0"/>
                    </a:moveTo>
                    <a:lnTo>
                      <a:pt x="212" y="30409"/>
                    </a:lnTo>
                    <a:lnTo>
                      <a:pt x="71" y="69003"/>
                    </a:lnTo>
                    <a:cubicBezTo>
                      <a:pt x="71" y="69356"/>
                      <a:pt x="71" y="69709"/>
                      <a:pt x="0" y="70062"/>
                    </a:cubicBez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DA9C0F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368" name="Freeform: Shape 367">
              <a:extLst>
                <a:ext uri="{FF2B5EF4-FFF2-40B4-BE49-F238E27FC236}">
                  <a16:creationId xmlns="" xmlns:a16="http://schemas.microsoft.com/office/drawing/2014/main" id="{1F79519D-58BF-4BA5-999F-A7EBBCB9C1C9}"/>
                </a:ext>
              </a:extLst>
            </p:cNvPr>
            <p:cNvSpPr/>
            <p:nvPr/>
          </p:nvSpPr>
          <p:spPr>
            <a:xfrm>
              <a:off x="9238050" y="1777294"/>
              <a:ext cx="197556" cy="148167"/>
            </a:xfrm>
            <a:custGeom>
              <a:avLst/>
              <a:gdLst>
                <a:gd name="connsiteX0" fmla="*/ 203764 w 197555"/>
                <a:gd name="connsiteY0" fmla="*/ 52282 h 148166"/>
                <a:gd name="connsiteX1" fmla="*/ 203764 w 197555"/>
                <a:gd name="connsiteY1" fmla="*/ 53481 h 148166"/>
                <a:gd name="connsiteX2" fmla="*/ 176530 w 197555"/>
                <a:gd name="connsiteY2" fmla="*/ 69286 h 148166"/>
                <a:gd name="connsiteX3" fmla="*/ 40569 w 197555"/>
                <a:gd name="connsiteY3" fmla="*/ 148308 h 148166"/>
                <a:gd name="connsiteX4" fmla="*/ 40428 w 197555"/>
                <a:gd name="connsiteY4" fmla="*/ 145274 h 148166"/>
                <a:gd name="connsiteX5" fmla="*/ 40428 w 197555"/>
                <a:gd name="connsiteY5" fmla="*/ 145062 h 148166"/>
                <a:gd name="connsiteX6" fmla="*/ 40076 w 197555"/>
                <a:gd name="connsiteY6" fmla="*/ 141958 h 148166"/>
                <a:gd name="connsiteX7" fmla="*/ 40076 w 197555"/>
                <a:gd name="connsiteY7" fmla="*/ 141887 h 148166"/>
                <a:gd name="connsiteX8" fmla="*/ 39440 w 197555"/>
                <a:gd name="connsiteY8" fmla="*/ 138853 h 148166"/>
                <a:gd name="connsiteX9" fmla="*/ 39370 w 197555"/>
                <a:gd name="connsiteY9" fmla="*/ 138571 h 148166"/>
                <a:gd name="connsiteX10" fmla="*/ 38594 w 197555"/>
                <a:gd name="connsiteY10" fmla="*/ 135608 h 148166"/>
                <a:gd name="connsiteX11" fmla="*/ 38523 w 197555"/>
                <a:gd name="connsiteY11" fmla="*/ 135396 h 148166"/>
                <a:gd name="connsiteX12" fmla="*/ 37465 w 197555"/>
                <a:gd name="connsiteY12" fmla="*/ 132292 h 148166"/>
                <a:gd name="connsiteX13" fmla="*/ 37394 w 197555"/>
                <a:gd name="connsiteY13" fmla="*/ 132080 h 148166"/>
                <a:gd name="connsiteX14" fmla="*/ 36195 w 197555"/>
                <a:gd name="connsiteY14" fmla="*/ 129117 h 148166"/>
                <a:gd name="connsiteX15" fmla="*/ 36124 w 197555"/>
                <a:gd name="connsiteY15" fmla="*/ 128905 h 148166"/>
                <a:gd name="connsiteX16" fmla="*/ 34713 w 197555"/>
                <a:gd name="connsiteY16" fmla="*/ 125871 h 148166"/>
                <a:gd name="connsiteX17" fmla="*/ 34572 w 197555"/>
                <a:gd name="connsiteY17" fmla="*/ 125659 h 148166"/>
                <a:gd name="connsiteX18" fmla="*/ 33231 w 197555"/>
                <a:gd name="connsiteY18" fmla="*/ 123261 h 148166"/>
                <a:gd name="connsiteX19" fmla="*/ 32879 w 197555"/>
                <a:gd name="connsiteY19" fmla="*/ 122555 h 148166"/>
                <a:gd name="connsiteX20" fmla="*/ 32032 w 197555"/>
                <a:gd name="connsiteY20" fmla="*/ 121144 h 148166"/>
                <a:gd name="connsiteX21" fmla="*/ 30974 w 197555"/>
                <a:gd name="connsiteY21" fmla="*/ 119451 h 148166"/>
                <a:gd name="connsiteX22" fmla="*/ 27022 w 197555"/>
                <a:gd name="connsiteY22" fmla="*/ 114159 h 148166"/>
                <a:gd name="connsiteX23" fmla="*/ 26952 w 197555"/>
                <a:gd name="connsiteY23" fmla="*/ 114088 h 148166"/>
                <a:gd name="connsiteX24" fmla="*/ 24765 w 197555"/>
                <a:gd name="connsiteY24" fmla="*/ 111619 h 148166"/>
                <a:gd name="connsiteX25" fmla="*/ 24624 w 197555"/>
                <a:gd name="connsiteY25" fmla="*/ 111407 h 148166"/>
                <a:gd name="connsiteX26" fmla="*/ 22437 w 197555"/>
                <a:gd name="connsiteY26" fmla="*/ 109220 h 148166"/>
                <a:gd name="connsiteX27" fmla="*/ 22225 w 197555"/>
                <a:gd name="connsiteY27" fmla="*/ 109008 h 148166"/>
                <a:gd name="connsiteX28" fmla="*/ 20038 w 197555"/>
                <a:gd name="connsiteY28" fmla="*/ 107103 h 148166"/>
                <a:gd name="connsiteX29" fmla="*/ 19755 w 197555"/>
                <a:gd name="connsiteY29" fmla="*/ 106892 h 148166"/>
                <a:gd name="connsiteX30" fmla="*/ 17356 w 197555"/>
                <a:gd name="connsiteY30" fmla="*/ 105128 h 148166"/>
                <a:gd name="connsiteX31" fmla="*/ 17216 w 197555"/>
                <a:gd name="connsiteY31" fmla="*/ 104987 h 148166"/>
                <a:gd name="connsiteX32" fmla="*/ 14605 w 197555"/>
                <a:gd name="connsiteY32" fmla="*/ 103293 h 148166"/>
                <a:gd name="connsiteX33" fmla="*/ 0 w 197555"/>
                <a:gd name="connsiteY33" fmla="*/ 94827 h 148166"/>
                <a:gd name="connsiteX34" fmla="*/ 163124 w 197555"/>
                <a:gd name="connsiteY34" fmla="*/ 0 h 148166"/>
                <a:gd name="connsiteX35" fmla="*/ 176671 w 197555"/>
                <a:gd name="connsiteY35" fmla="*/ 7761 h 148166"/>
                <a:gd name="connsiteX36" fmla="*/ 177800 w 197555"/>
                <a:gd name="connsiteY36" fmla="*/ 8396 h 148166"/>
                <a:gd name="connsiteX37" fmla="*/ 178012 w 197555"/>
                <a:gd name="connsiteY37" fmla="*/ 8537 h 148166"/>
                <a:gd name="connsiteX38" fmla="*/ 179140 w 197555"/>
                <a:gd name="connsiteY38" fmla="*/ 9172 h 148166"/>
                <a:gd name="connsiteX39" fmla="*/ 180269 w 197555"/>
                <a:gd name="connsiteY39" fmla="*/ 9878 h 148166"/>
                <a:gd name="connsiteX40" fmla="*/ 180411 w 197555"/>
                <a:gd name="connsiteY40" fmla="*/ 10019 h 148166"/>
                <a:gd name="connsiteX41" fmla="*/ 180551 w 197555"/>
                <a:gd name="connsiteY41" fmla="*/ 10090 h 148166"/>
                <a:gd name="connsiteX42" fmla="*/ 181398 w 197555"/>
                <a:gd name="connsiteY42" fmla="*/ 10724 h 148166"/>
                <a:gd name="connsiteX43" fmla="*/ 182527 w 197555"/>
                <a:gd name="connsiteY43" fmla="*/ 11571 h 148166"/>
                <a:gd name="connsiteX44" fmla="*/ 182880 w 197555"/>
                <a:gd name="connsiteY44" fmla="*/ 11924 h 148166"/>
                <a:gd name="connsiteX45" fmla="*/ 183162 w 197555"/>
                <a:gd name="connsiteY45" fmla="*/ 12136 h 148166"/>
                <a:gd name="connsiteX46" fmla="*/ 183727 w 197555"/>
                <a:gd name="connsiteY46" fmla="*/ 12559 h 148166"/>
                <a:gd name="connsiteX47" fmla="*/ 184856 w 197555"/>
                <a:gd name="connsiteY47" fmla="*/ 13547 h 148166"/>
                <a:gd name="connsiteX48" fmla="*/ 185420 w 197555"/>
                <a:gd name="connsiteY48" fmla="*/ 14041 h 148166"/>
                <a:gd name="connsiteX49" fmla="*/ 185632 w 197555"/>
                <a:gd name="connsiteY49" fmla="*/ 14252 h 148166"/>
                <a:gd name="connsiteX50" fmla="*/ 185984 w 197555"/>
                <a:gd name="connsiteY50" fmla="*/ 14605 h 148166"/>
                <a:gd name="connsiteX51" fmla="*/ 187113 w 197555"/>
                <a:gd name="connsiteY51" fmla="*/ 15663 h 148166"/>
                <a:gd name="connsiteX52" fmla="*/ 187819 w 197555"/>
                <a:gd name="connsiteY52" fmla="*/ 16369 h 148166"/>
                <a:gd name="connsiteX53" fmla="*/ 188030 w 197555"/>
                <a:gd name="connsiteY53" fmla="*/ 16581 h 148166"/>
                <a:gd name="connsiteX54" fmla="*/ 188172 w 197555"/>
                <a:gd name="connsiteY54" fmla="*/ 16792 h 148166"/>
                <a:gd name="connsiteX55" fmla="*/ 189230 w 197555"/>
                <a:gd name="connsiteY55" fmla="*/ 17921 h 148166"/>
                <a:gd name="connsiteX56" fmla="*/ 190217 w 197555"/>
                <a:gd name="connsiteY56" fmla="*/ 19050 h 148166"/>
                <a:gd name="connsiteX57" fmla="*/ 190217 w 197555"/>
                <a:gd name="connsiteY57" fmla="*/ 19121 h 148166"/>
                <a:gd name="connsiteX58" fmla="*/ 191205 w 197555"/>
                <a:gd name="connsiteY58" fmla="*/ 20391 h 148166"/>
                <a:gd name="connsiteX59" fmla="*/ 192335 w 197555"/>
                <a:gd name="connsiteY59" fmla="*/ 21872 h 148166"/>
                <a:gd name="connsiteX60" fmla="*/ 193957 w 197555"/>
                <a:gd name="connsiteY60" fmla="*/ 24201 h 148166"/>
                <a:gd name="connsiteX61" fmla="*/ 194169 w 197555"/>
                <a:gd name="connsiteY61" fmla="*/ 24483 h 148166"/>
                <a:gd name="connsiteX62" fmla="*/ 195227 w 197555"/>
                <a:gd name="connsiteY62" fmla="*/ 26176 h 148166"/>
                <a:gd name="connsiteX63" fmla="*/ 195932 w 197555"/>
                <a:gd name="connsiteY63" fmla="*/ 27305 h 148166"/>
                <a:gd name="connsiteX64" fmla="*/ 196074 w 197555"/>
                <a:gd name="connsiteY64" fmla="*/ 27587 h 148166"/>
                <a:gd name="connsiteX65" fmla="*/ 196426 w 197555"/>
                <a:gd name="connsiteY65" fmla="*/ 28293 h 148166"/>
                <a:gd name="connsiteX66" fmla="*/ 197203 w 197555"/>
                <a:gd name="connsiteY66" fmla="*/ 29633 h 148166"/>
                <a:gd name="connsiteX67" fmla="*/ 197767 w 197555"/>
                <a:gd name="connsiteY67" fmla="*/ 30692 h 148166"/>
                <a:gd name="connsiteX68" fmla="*/ 197908 w 197555"/>
                <a:gd name="connsiteY68" fmla="*/ 30974 h 148166"/>
                <a:gd name="connsiteX69" fmla="*/ 197979 w 197555"/>
                <a:gd name="connsiteY69" fmla="*/ 31186 h 148166"/>
                <a:gd name="connsiteX70" fmla="*/ 198049 w 197555"/>
                <a:gd name="connsiteY70" fmla="*/ 31327 h 148166"/>
                <a:gd name="connsiteX71" fmla="*/ 198684 w 197555"/>
                <a:gd name="connsiteY71" fmla="*/ 32597 h 148166"/>
                <a:gd name="connsiteX72" fmla="*/ 199249 w 197555"/>
                <a:gd name="connsiteY72" fmla="*/ 33867 h 148166"/>
                <a:gd name="connsiteX73" fmla="*/ 199319 w 197555"/>
                <a:gd name="connsiteY73" fmla="*/ 34078 h 148166"/>
                <a:gd name="connsiteX74" fmla="*/ 199390 w 197555"/>
                <a:gd name="connsiteY74" fmla="*/ 34219 h 148166"/>
                <a:gd name="connsiteX75" fmla="*/ 199743 w 197555"/>
                <a:gd name="connsiteY75" fmla="*/ 35137 h 148166"/>
                <a:gd name="connsiteX76" fmla="*/ 200307 w 197555"/>
                <a:gd name="connsiteY76" fmla="*/ 36336 h 148166"/>
                <a:gd name="connsiteX77" fmla="*/ 200589 w 197555"/>
                <a:gd name="connsiteY77" fmla="*/ 37183 h 148166"/>
                <a:gd name="connsiteX78" fmla="*/ 200660 w 197555"/>
                <a:gd name="connsiteY78" fmla="*/ 37395 h 148166"/>
                <a:gd name="connsiteX79" fmla="*/ 200731 w 197555"/>
                <a:gd name="connsiteY79" fmla="*/ 37606 h 148166"/>
                <a:gd name="connsiteX80" fmla="*/ 201224 w 197555"/>
                <a:gd name="connsiteY80" fmla="*/ 38947 h 148166"/>
                <a:gd name="connsiteX81" fmla="*/ 201647 w 197555"/>
                <a:gd name="connsiteY81" fmla="*/ 40287 h 148166"/>
                <a:gd name="connsiteX82" fmla="*/ 201718 w 197555"/>
                <a:gd name="connsiteY82" fmla="*/ 40428 h 148166"/>
                <a:gd name="connsiteX83" fmla="*/ 201789 w 197555"/>
                <a:gd name="connsiteY83" fmla="*/ 40640 h 148166"/>
                <a:gd name="connsiteX84" fmla="*/ 202071 w 197555"/>
                <a:gd name="connsiteY84" fmla="*/ 41628 h 148166"/>
                <a:gd name="connsiteX85" fmla="*/ 202424 w 197555"/>
                <a:gd name="connsiteY85" fmla="*/ 43039 h 148166"/>
                <a:gd name="connsiteX86" fmla="*/ 202565 w 197555"/>
                <a:gd name="connsiteY86" fmla="*/ 43674 h 148166"/>
                <a:gd name="connsiteX87" fmla="*/ 202635 w 197555"/>
                <a:gd name="connsiteY87" fmla="*/ 43956 h 148166"/>
                <a:gd name="connsiteX88" fmla="*/ 202777 w 197555"/>
                <a:gd name="connsiteY88" fmla="*/ 44450 h 148166"/>
                <a:gd name="connsiteX89" fmla="*/ 203059 w 197555"/>
                <a:gd name="connsiteY89" fmla="*/ 45861 h 148166"/>
                <a:gd name="connsiteX90" fmla="*/ 203271 w 197555"/>
                <a:gd name="connsiteY90" fmla="*/ 47061 h 148166"/>
                <a:gd name="connsiteX91" fmla="*/ 203271 w 197555"/>
                <a:gd name="connsiteY91" fmla="*/ 47131 h 148166"/>
                <a:gd name="connsiteX92" fmla="*/ 203271 w 197555"/>
                <a:gd name="connsiteY92" fmla="*/ 47202 h 148166"/>
                <a:gd name="connsiteX93" fmla="*/ 203482 w 197555"/>
                <a:gd name="connsiteY93" fmla="*/ 48542 h 148166"/>
                <a:gd name="connsiteX94" fmla="*/ 203623 w 197555"/>
                <a:gd name="connsiteY94" fmla="*/ 49812 h 148166"/>
                <a:gd name="connsiteX95" fmla="*/ 203694 w 197555"/>
                <a:gd name="connsiteY95" fmla="*/ 50236 h 148166"/>
                <a:gd name="connsiteX96" fmla="*/ 203694 w 197555"/>
                <a:gd name="connsiteY96" fmla="*/ 50518 h 148166"/>
                <a:gd name="connsiteX97" fmla="*/ 203764 w 197555"/>
                <a:gd name="connsiteY97" fmla="*/ 51082 h 148166"/>
                <a:gd name="connsiteX98" fmla="*/ 203764 w 197555"/>
                <a:gd name="connsiteY98" fmla="*/ 52282 h 14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97555" h="148166">
                  <a:moveTo>
                    <a:pt x="203764" y="52282"/>
                  </a:moveTo>
                  <a:lnTo>
                    <a:pt x="203764" y="53481"/>
                  </a:lnTo>
                  <a:lnTo>
                    <a:pt x="176530" y="69286"/>
                  </a:lnTo>
                  <a:lnTo>
                    <a:pt x="40569" y="148308"/>
                  </a:lnTo>
                  <a:cubicBezTo>
                    <a:pt x="40640" y="147320"/>
                    <a:pt x="40499" y="146332"/>
                    <a:pt x="40428" y="145274"/>
                  </a:cubicBezTo>
                  <a:lnTo>
                    <a:pt x="40428" y="145062"/>
                  </a:lnTo>
                  <a:cubicBezTo>
                    <a:pt x="40358" y="144004"/>
                    <a:pt x="40217" y="143016"/>
                    <a:pt x="40076" y="141958"/>
                  </a:cubicBezTo>
                  <a:cubicBezTo>
                    <a:pt x="40076" y="141958"/>
                    <a:pt x="40076" y="141958"/>
                    <a:pt x="40076" y="141887"/>
                  </a:cubicBezTo>
                  <a:cubicBezTo>
                    <a:pt x="39934" y="140899"/>
                    <a:pt x="39723" y="139841"/>
                    <a:pt x="39440" y="138853"/>
                  </a:cubicBezTo>
                  <a:cubicBezTo>
                    <a:pt x="39440" y="138712"/>
                    <a:pt x="39370" y="138642"/>
                    <a:pt x="39370" y="138571"/>
                  </a:cubicBezTo>
                  <a:cubicBezTo>
                    <a:pt x="39158" y="137583"/>
                    <a:pt x="38876" y="136596"/>
                    <a:pt x="38594" y="135608"/>
                  </a:cubicBezTo>
                  <a:cubicBezTo>
                    <a:pt x="38594" y="135537"/>
                    <a:pt x="38523" y="135467"/>
                    <a:pt x="38523" y="135396"/>
                  </a:cubicBezTo>
                  <a:cubicBezTo>
                    <a:pt x="38241" y="134338"/>
                    <a:pt x="37888" y="133280"/>
                    <a:pt x="37465" y="132292"/>
                  </a:cubicBezTo>
                  <a:cubicBezTo>
                    <a:pt x="37394" y="132221"/>
                    <a:pt x="37394" y="132151"/>
                    <a:pt x="37394" y="132080"/>
                  </a:cubicBezTo>
                  <a:cubicBezTo>
                    <a:pt x="37042" y="131092"/>
                    <a:pt x="36618" y="130104"/>
                    <a:pt x="36195" y="129117"/>
                  </a:cubicBezTo>
                  <a:cubicBezTo>
                    <a:pt x="36124" y="129046"/>
                    <a:pt x="36124" y="128976"/>
                    <a:pt x="36124" y="128905"/>
                  </a:cubicBezTo>
                  <a:cubicBezTo>
                    <a:pt x="35630" y="127917"/>
                    <a:pt x="35207" y="126930"/>
                    <a:pt x="34713" y="125871"/>
                  </a:cubicBezTo>
                  <a:cubicBezTo>
                    <a:pt x="34643" y="125801"/>
                    <a:pt x="34643" y="125730"/>
                    <a:pt x="34572" y="125659"/>
                  </a:cubicBezTo>
                  <a:cubicBezTo>
                    <a:pt x="34219" y="124813"/>
                    <a:pt x="33725" y="123966"/>
                    <a:pt x="33231" y="123261"/>
                  </a:cubicBezTo>
                  <a:cubicBezTo>
                    <a:pt x="33091" y="123049"/>
                    <a:pt x="33020" y="122767"/>
                    <a:pt x="32879" y="122555"/>
                  </a:cubicBezTo>
                  <a:cubicBezTo>
                    <a:pt x="32597" y="122061"/>
                    <a:pt x="32314" y="121638"/>
                    <a:pt x="32032" y="121144"/>
                  </a:cubicBezTo>
                  <a:cubicBezTo>
                    <a:pt x="31679" y="120579"/>
                    <a:pt x="31327" y="120015"/>
                    <a:pt x="30974" y="119451"/>
                  </a:cubicBezTo>
                  <a:cubicBezTo>
                    <a:pt x="29704" y="117616"/>
                    <a:pt x="28434" y="115852"/>
                    <a:pt x="27022" y="114159"/>
                  </a:cubicBezTo>
                  <a:cubicBezTo>
                    <a:pt x="26952" y="114159"/>
                    <a:pt x="26952" y="114088"/>
                    <a:pt x="26952" y="114088"/>
                  </a:cubicBezTo>
                  <a:cubicBezTo>
                    <a:pt x="26246" y="113242"/>
                    <a:pt x="25541" y="112395"/>
                    <a:pt x="24765" y="111619"/>
                  </a:cubicBezTo>
                  <a:cubicBezTo>
                    <a:pt x="24694" y="111548"/>
                    <a:pt x="24624" y="111478"/>
                    <a:pt x="24624" y="111407"/>
                  </a:cubicBezTo>
                  <a:cubicBezTo>
                    <a:pt x="23918" y="110702"/>
                    <a:pt x="23213" y="109926"/>
                    <a:pt x="22437" y="109220"/>
                  </a:cubicBezTo>
                  <a:cubicBezTo>
                    <a:pt x="22366" y="109149"/>
                    <a:pt x="22295" y="109079"/>
                    <a:pt x="22225" y="109008"/>
                  </a:cubicBezTo>
                  <a:cubicBezTo>
                    <a:pt x="21519" y="108303"/>
                    <a:pt x="20743" y="107668"/>
                    <a:pt x="20038" y="107103"/>
                  </a:cubicBezTo>
                  <a:cubicBezTo>
                    <a:pt x="19897" y="107033"/>
                    <a:pt x="19826" y="106962"/>
                    <a:pt x="19755" y="106892"/>
                  </a:cubicBezTo>
                  <a:cubicBezTo>
                    <a:pt x="18979" y="106257"/>
                    <a:pt x="18203" y="105692"/>
                    <a:pt x="17356" y="105128"/>
                  </a:cubicBezTo>
                  <a:cubicBezTo>
                    <a:pt x="17286" y="105057"/>
                    <a:pt x="17286" y="105057"/>
                    <a:pt x="17216" y="104987"/>
                  </a:cubicBezTo>
                  <a:cubicBezTo>
                    <a:pt x="16369" y="104422"/>
                    <a:pt x="15522" y="103858"/>
                    <a:pt x="14605" y="103293"/>
                  </a:cubicBezTo>
                  <a:lnTo>
                    <a:pt x="0" y="94827"/>
                  </a:lnTo>
                  <a:lnTo>
                    <a:pt x="163124" y="0"/>
                  </a:lnTo>
                  <a:lnTo>
                    <a:pt x="176671" y="7761"/>
                  </a:lnTo>
                  <a:lnTo>
                    <a:pt x="177800" y="8396"/>
                  </a:lnTo>
                  <a:cubicBezTo>
                    <a:pt x="177870" y="8467"/>
                    <a:pt x="177941" y="8467"/>
                    <a:pt x="178012" y="8537"/>
                  </a:cubicBezTo>
                  <a:cubicBezTo>
                    <a:pt x="178364" y="8749"/>
                    <a:pt x="178717" y="8961"/>
                    <a:pt x="179140" y="9172"/>
                  </a:cubicBezTo>
                  <a:cubicBezTo>
                    <a:pt x="179493" y="9384"/>
                    <a:pt x="179846" y="9666"/>
                    <a:pt x="180269" y="9878"/>
                  </a:cubicBezTo>
                  <a:cubicBezTo>
                    <a:pt x="180340" y="9948"/>
                    <a:pt x="180340" y="9948"/>
                    <a:pt x="180411" y="10019"/>
                  </a:cubicBezTo>
                  <a:cubicBezTo>
                    <a:pt x="180481" y="10090"/>
                    <a:pt x="180551" y="10090"/>
                    <a:pt x="180551" y="10090"/>
                  </a:cubicBezTo>
                  <a:cubicBezTo>
                    <a:pt x="180834" y="10301"/>
                    <a:pt x="181116" y="10513"/>
                    <a:pt x="181398" y="10724"/>
                  </a:cubicBezTo>
                  <a:cubicBezTo>
                    <a:pt x="181751" y="11007"/>
                    <a:pt x="182174" y="11289"/>
                    <a:pt x="182527" y="11571"/>
                  </a:cubicBezTo>
                  <a:cubicBezTo>
                    <a:pt x="182668" y="11712"/>
                    <a:pt x="182739" y="11783"/>
                    <a:pt x="182880" y="11924"/>
                  </a:cubicBezTo>
                  <a:cubicBezTo>
                    <a:pt x="183021" y="11995"/>
                    <a:pt x="183092" y="12065"/>
                    <a:pt x="183162" y="12136"/>
                  </a:cubicBezTo>
                  <a:cubicBezTo>
                    <a:pt x="183374" y="12277"/>
                    <a:pt x="183515" y="12418"/>
                    <a:pt x="183727" y="12559"/>
                  </a:cubicBezTo>
                  <a:cubicBezTo>
                    <a:pt x="184079" y="12912"/>
                    <a:pt x="184503" y="13194"/>
                    <a:pt x="184856" y="13547"/>
                  </a:cubicBezTo>
                  <a:cubicBezTo>
                    <a:pt x="184996" y="13688"/>
                    <a:pt x="185208" y="13899"/>
                    <a:pt x="185420" y="14041"/>
                  </a:cubicBezTo>
                  <a:cubicBezTo>
                    <a:pt x="185490" y="14111"/>
                    <a:pt x="185561" y="14182"/>
                    <a:pt x="185632" y="14252"/>
                  </a:cubicBezTo>
                  <a:cubicBezTo>
                    <a:pt x="185772" y="14393"/>
                    <a:pt x="185843" y="14464"/>
                    <a:pt x="185984" y="14605"/>
                  </a:cubicBezTo>
                  <a:cubicBezTo>
                    <a:pt x="186337" y="14958"/>
                    <a:pt x="186690" y="15311"/>
                    <a:pt x="187113" y="15663"/>
                  </a:cubicBezTo>
                  <a:cubicBezTo>
                    <a:pt x="187325" y="15875"/>
                    <a:pt x="187607" y="16157"/>
                    <a:pt x="187819" y="16369"/>
                  </a:cubicBezTo>
                  <a:cubicBezTo>
                    <a:pt x="187889" y="16439"/>
                    <a:pt x="187960" y="16510"/>
                    <a:pt x="188030" y="16581"/>
                  </a:cubicBezTo>
                  <a:cubicBezTo>
                    <a:pt x="188101" y="16651"/>
                    <a:pt x="188172" y="16722"/>
                    <a:pt x="188172" y="16792"/>
                  </a:cubicBezTo>
                  <a:cubicBezTo>
                    <a:pt x="188524" y="17145"/>
                    <a:pt x="188877" y="17498"/>
                    <a:pt x="189230" y="17921"/>
                  </a:cubicBezTo>
                  <a:cubicBezTo>
                    <a:pt x="189512" y="18274"/>
                    <a:pt x="189865" y="18697"/>
                    <a:pt x="190217" y="19050"/>
                  </a:cubicBezTo>
                  <a:cubicBezTo>
                    <a:pt x="190217" y="19121"/>
                    <a:pt x="190217" y="19121"/>
                    <a:pt x="190217" y="19121"/>
                  </a:cubicBezTo>
                  <a:cubicBezTo>
                    <a:pt x="190571" y="19544"/>
                    <a:pt x="190853" y="19897"/>
                    <a:pt x="191205" y="20391"/>
                  </a:cubicBezTo>
                  <a:cubicBezTo>
                    <a:pt x="191558" y="20884"/>
                    <a:pt x="191981" y="21378"/>
                    <a:pt x="192335" y="21872"/>
                  </a:cubicBezTo>
                  <a:cubicBezTo>
                    <a:pt x="192899" y="22648"/>
                    <a:pt x="193463" y="23424"/>
                    <a:pt x="193957" y="24201"/>
                  </a:cubicBezTo>
                  <a:cubicBezTo>
                    <a:pt x="194028" y="24271"/>
                    <a:pt x="194098" y="24342"/>
                    <a:pt x="194169" y="24483"/>
                  </a:cubicBezTo>
                  <a:cubicBezTo>
                    <a:pt x="194522" y="25047"/>
                    <a:pt x="194874" y="25541"/>
                    <a:pt x="195227" y="26176"/>
                  </a:cubicBezTo>
                  <a:cubicBezTo>
                    <a:pt x="195439" y="26529"/>
                    <a:pt x="195721" y="26882"/>
                    <a:pt x="195932" y="27305"/>
                  </a:cubicBezTo>
                  <a:cubicBezTo>
                    <a:pt x="196003" y="27446"/>
                    <a:pt x="196074" y="27517"/>
                    <a:pt x="196074" y="27587"/>
                  </a:cubicBezTo>
                  <a:cubicBezTo>
                    <a:pt x="196215" y="27799"/>
                    <a:pt x="196356" y="28081"/>
                    <a:pt x="196426" y="28293"/>
                  </a:cubicBezTo>
                  <a:cubicBezTo>
                    <a:pt x="196709" y="28787"/>
                    <a:pt x="196920" y="29210"/>
                    <a:pt x="197203" y="29633"/>
                  </a:cubicBezTo>
                  <a:cubicBezTo>
                    <a:pt x="197414" y="29986"/>
                    <a:pt x="197556" y="30339"/>
                    <a:pt x="197767" y="30692"/>
                  </a:cubicBezTo>
                  <a:cubicBezTo>
                    <a:pt x="197838" y="30762"/>
                    <a:pt x="197908" y="30903"/>
                    <a:pt x="197908" y="30974"/>
                  </a:cubicBezTo>
                  <a:cubicBezTo>
                    <a:pt x="197979" y="31044"/>
                    <a:pt x="197979" y="31115"/>
                    <a:pt x="197979" y="31186"/>
                  </a:cubicBezTo>
                  <a:cubicBezTo>
                    <a:pt x="198049" y="31256"/>
                    <a:pt x="198049" y="31256"/>
                    <a:pt x="198049" y="31327"/>
                  </a:cubicBezTo>
                  <a:cubicBezTo>
                    <a:pt x="198261" y="31750"/>
                    <a:pt x="198543" y="32173"/>
                    <a:pt x="198684" y="32597"/>
                  </a:cubicBezTo>
                  <a:cubicBezTo>
                    <a:pt x="198896" y="32950"/>
                    <a:pt x="199037" y="33373"/>
                    <a:pt x="199249" y="33867"/>
                  </a:cubicBezTo>
                  <a:cubicBezTo>
                    <a:pt x="199249" y="33937"/>
                    <a:pt x="199319" y="34008"/>
                    <a:pt x="199319" y="34078"/>
                  </a:cubicBezTo>
                  <a:cubicBezTo>
                    <a:pt x="199319" y="34149"/>
                    <a:pt x="199390" y="34219"/>
                    <a:pt x="199390" y="34219"/>
                  </a:cubicBezTo>
                  <a:cubicBezTo>
                    <a:pt x="199531" y="34502"/>
                    <a:pt x="199672" y="34854"/>
                    <a:pt x="199743" y="35137"/>
                  </a:cubicBezTo>
                  <a:cubicBezTo>
                    <a:pt x="199954" y="35489"/>
                    <a:pt x="200095" y="35913"/>
                    <a:pt x="200307" y="36336"/>
                  </a:cubicBezTo>
                  <a:cubicBezTo>
                    <a:pt x="200378" y="36618"/>
                    <a:pt x="200519" y="36901"/>
                    <a:pt x="200589" y="37183"/>
                  </a:cubicBezTo>
                  <a:cubicBezTo>
                    <a:pt x="200589" y="37253"/>
                    <a:pt x="200660" y="37324"/>
                    <a:pt x="200660" y="37395"/>
                  </a:cubicBezTo>
                  <a:cubicBezTo>
                    <a:pt x="200660" y="37465"/>
                    <a:pt x="200731" y="37536"/>
                    <a:pt x="200731" y="37606"/>
                  </a:cubicBezTo>
                  <a:cubicBezTo>
                    <a:pt x="200871" y="38100"/>
                    <a:pt x="201013" y="38523"/>
                    <a:pt x="201224" y="38947"/>
                  </a:cubicBezTo>
                  <a:cubicBezTo>
                    <a:pt x="201365" y="39370"/>
                    <a:pt x="201507" y="39864"/>
                    <a:pt x="201647" y="40287"/>
                  </a:cubicBezTo>
                  <a:cubicBezTo>
                    <a:pt x="201718" y="40358"/>
                    <a:pt x="201718" y="40428"/>
                    <a:pt x="201718" y="40428"/>
                  </a:cubicBezTo>
                  <a:cubicBezTo>
                    <a:pt x="201789" y="40499"/>
                    <a:pt x="201789" y="40569"/>
                    <a:pt x="201789" y="40640"/>
                  </a:cubicBezTo>
                  <a:cubicBezTo>
                    <a:pt x="201930" y="40993"/>
                    <a:pt x="202001" y="41346"/>
                    <a:pt x="202071" y="41628"/>
                  </a:cubicBezTo>
                  <a:cubicBezTo>
                    <a:pt x="202212" y="42122"/>
                    <a:pt x="202353" y="42545"/>
                    <a:pt x="202424" y="43039"/>
                  </a:cubicBezTo>
                  <a:cubicBezTo>
                    <a:pt x="202495" y="43251"/>
                    <a:pt x="202495" y="43392"/>
                    <a:pt x="202565" y="43674"/>
                  </a:cubicBezTo>
                  <a:cubicBezTo>
                    <a:pt x="202565" y="43745"/>
                    <a:pt x="202635" y="43886"/>
                    <a:pt x="202635" y="43956"/>
                  </a:cubicBezTo>
                  <a:cubicBezTo>
                    <a:pt x="202706" y="44097"/>
                    <a:pt x="202706" y="44238"/>
                    <a:pt x="202777" y="44450"/>
                  </a:cubicBezTo>
                  <a:cubicBezTo>
                    <a:pt x="202918" y="44944"/>
                    <a:pt x="202988" y="45367"/>
                    <a:pt x="203059" y="45861"/>
                  </a:cubicBezTo>
                  <a:cubicBezTo>
                    <a:pt x="203129" y="46214"/>
                    <a:pt x="203200" y="46637"/>
                    <a:pt x="203271" y="47061"/>
                  </a:cubicBezTo>
                  <a:cubicBezTo>
                    <a:pt x="203271" y="47061"/>
                    <a:pt x="203271" y="47061"/>
                    <a:pt x="203271" y="47131"/>
                  </a:cubicBezTo>
                  <a:cubicBezTo>
                    <a:pt x="203271" y="47131"/>
                    <a:pt x="203271" y="47131"/>
                    <a:pt x="203271" y="47202"/>
                  </a:cubicBezTo>
                  <a:cubicBezTo>
                    <a:pt x="203341" y="47625"/>
                    <a:pt x="203411" y="48048"/>
                    <a:pt x="203482" y="48542"/>
                  </a:cubicBezTo>
                  <a:cubicBezTo>
                    <a:pt x="203553" y="48966"/>
                    <a:pt x="203623" y="49389"/>
                    <a:pt x="203623" y="49812"/>
                  </a:cubicBezTo>
                  <a:cubicBezTo>
                    <a:pt x="203623" y="49953"/>
                    <a:pt x="203623" y="50094"/>
                    <a:pt x="203694" y="50236"/>
                  </a:cubicBezTo>
                  <a:lnTo>
                    <a:pt x="203694" y="50518"/>
                  </a:lnTo>
                  <a:cubicBezTo>
                    <a:pt x="203764" y="50729"/>
                    <a:pt x="203764" y="50870"/>
                    <a:pt x="203764" y="51082"/>
                  </a:cubicBezTo>
                  <a:cubicBezTo>
                    <a:pt x="203694" y="51506"/>
                    <a:pt x="203764" y="51858"/>
                    <a:pt x="203764" y="5228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="" xmlns:a16="http://schemas.microsoft.com/office/drawing/2014/main" id="{153A6909-1D72-4D35-BC30-E52DC060AA31}"/>
                </a:ext>
              </a:extLst>
            </p:cNvPr>
            <p:cNvSpPr/>
            <p:nvPr/>
          </p:nvSpPr>
          <p:spPr>
            <a:xfrm>
              <a:off x="9218295" y="1872262"/>
              <a:ext cx="56444" cy="134056"/>
            </a:xfrm>
            <a:custGeom>
              <a:avLst/>
              <a:gdLst>
                <a:gd name="connsiteX0" fmla="*/ 60325 w 56444"/>
                <a:gd name="connsiteY0" fmla="*/ 53340 h 134055"/>
                <a:gd name="connsiteX1" fmla="*/ 60254 w 56444"/>
                <a:gd name="connsiteY1" fmla="*/ 83750 h 134055"/>
                <a:gd name="connsiteX2" fmla="*/ 60113 w 56444"/>
                <a:gd name="connsiteY2" fmla="*/ 122344 h 134055"/>
                <a:gd name="connsiteX3" fmla="*/ 60042 w 56444"/>
                <a:gd name="connsiteY3" fmla="*/ 123402 h 134055"/>
                <a:gd name="connsiteX4" fmla="*/ 52423 w 56444"/>
                <a:gd name="connsiteY4" fmla="*/ 136807 h 134055"/>
                <a:gd name="connsiteX5" fmla="*/ 33867 w 56444"/>
                <a:gd name="connsiteY5" fmla="*/ 137513 h 134055"/>
                <a:gd name="connsiteX6" fmla="*/ 705 w 56444"/>
                <a:gd name="connsiteY6" fmla="*/ 118392 h 134055"/>
                <a:gd name="connsiteX7" fmla="*/ 0 w 56444"/>
                <a:gd name="connsiteY7" fmla="*/ 117969 h 134055"/>
                <a:gd name="connsiteX8" fmla="*/ 1975 w 56444"/>
                <a:gd name="connsiteY8" fmla="*/ 115429 h 134055"/>
                <a:gd name="connsiteX9" fmla="*/ 2257 w 56444"/>
                <a:gd name="connsiteY9" fmla="*/ 114865 h 134055"/>
                <a:gd name="connsiteX10" fmla="*/ 19403 w 56444"/>
                <a:gd name="connsiteY10" fmla="*/ 92005 h 134055"/>
                <a:gd name="connsiteX11" fmla="*/ 19685 w 56444"/>
                <a:gd name="connsiteY11" fmla="*/ 0 h 134055"/>
                <a:gd name="connsiteX12" fmla="*/ 34290 w 56444"/>
                <a:gd name="connsiteY12" fmla="*/ 8467 h 134055"/>
                <a:gd name="connsiteX13" fmla="*/ 60325 w 56444"/>
                <a:gd name="connsiteY13" fmla="*/ 53340 h 13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444" h="134055">
                  <a:moveTo>
                    <a:pt x="60325" y="53340"/>
                  </a:moveTo>
                  <a:lnTo>
                    <a:pt x="60254" y="83750"/>
                  </a:lnTo>
                  <a:lnTo>
                    <a:pt x="60113" y="122344"/>
                  </a:lnTo>
                  <a:cubicBezTo>
                    <a:pt x="60113" y="122696"/>
                    <a:pt x="60113" y="123049"/>
                    <a:pt x="60042" y="123402"/>
                  </a:cubicBezTo>
                  <a:cubicBezTo>
                    <a:pt x="59760" y="129187"/>
                    <a:pt x="56727" y="133915"/>
                    <a:pt x="52423" y="136807"/>
                  </a:cubicBezTo>
                  <a:cubicBezTo>
                    <a:pt x="47201" y="140335"/>
                    <a:pt x="40146" y="141111"/>
                    <a:pt x="33867" y="137513"/>
                  </a:cubicBezTo>
                  <a:lnTo>
                    <a:pt x="705" y="118392"/>
                  </a:lnTo>
                  <a:lnTo>
                    <a:pt x="0" y="117969"/>
                  </a:lnTo>
                  <a:cubicBezTo>
                    <a:pt x="705" y="117193"/>
                    <a:pt x="1411" y="116417"/>
                    <a:pt x="1975" y="115429"/>
                  </a:cubicBezTo>
                  <a:cubicBezTo>
                    <a:pt x="2117" y="115217"/>
                    <a:pt x="2187" y="115076"/>
                    <a:pt x="2257" y="114865"/>
                  </a:cubicBezTo>
                  <a:cubicBezTo>
                    <a:pt x="12417" y="114512"/>
                    <a:pt x="19403" y="106186"/>
                    <a:pt x="19403" y="92005"/>
                  </a:cubicBezTo>
                  <a:lnTo>
                    <a:pt x="19685" y="0"/>
                  </a:lnTo>
                  <a:lnTo>
                    <a:pt x="34290" y="8467"/>
                  </a:lnTo>
                  <a:cubicBezTo>
                    <a:pt x="48754" y="16722"/>
                    <a:pt x="60396" y="36830"/>
                    <a:pt x="60325" y="5334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="" xmlns:a16="http://schemas.microsoft.com/office/drawing/2014/main" id="{3F67566E-8A70-4189-898B-E15BE6E14F2B}"/>
                </a:ext>
              </a:extLst>
            </p:cNvPr>
            <p:cNvSpPr/>
            <p:nvPr/>
          </p:nvSpPr>
          <p:spPr>
            <a:xfrm>
              <a:off x="9127843" y="1405537"/>
              <a:ext cx="28222" cy="21167"/>
            </a:xfrm>
            <a:custGeom>
              <a:avLst/>
              <a:gdLst>
                <a:gd name="connsiteX0" fmla="*/ 28292 w 28222"/>
                <a:gd name="connsiteY0" fmla="*/ 4727 h 21166"/>
                <a:gd name="connsiteX1" fmla="*/ 29139 w 28222"/>
                <a:gd name="connsiteY1" fmla="*/ 3387 h 21166"/>
                <a:gd name="connsiteX2" fmla="*/ 30198 w 28222"/>
                <a:gd name="connsiteY2" fmla="*/ 2046 h 21166"/>
                <a:gd name="connsiteX3" fmla="*/ 30762 w 28222"/>
                <a:gd name="connsiteY3" fmla="*/ 1482 h 21166"/>
                <a:gd name="connsiteX4" fmla="*/ 32667 w 28222"/>
                <a:gd name="connsiteY4" fmla="*/ 0 h 21166"/>
                <a:gd name="connsiteX5" fmla="*/ 5503 w 28222"/>
                <a:gd name="connsiteY5" fmla="*/ 15804 h 21166"/>
                <a:gd name="connsiteX6" fmla="*/ 3598 w 28222"/>
                <a:gd name="connsiteY6" fmla="*/ 17286 h 21166"/>
                <a:gd name="connsiteX7" fmla="*/ 3034 w 28222"/>
                <a:gd name="connsiteY7" fmla="*/ 17851 h 21166"/>
                <a:gd name="connsiteX8" fmla="*/ 1975 w 28222"/>
                <a:gd name="connsiteY8" fmla="*/ 19191 h 21166"/>
                <a:gd name="connsiteX9" fmla="*/ 1693 w 28222"/>
                <a:gd name="connsiteY9" fmla="*/ 19473 h 21166"/>
                <a:gd name="connsiteX10" fmla="*/ 1129 w 28222"/>
                <a:gd name="connsiteY10" fmla="*/ 20532 h 21166"/>
                <a:gd name="connsiteX11" fmla="*/ 987 w 28222"/>
                <a:gd name="connsiteY11" fmla="*/ 20814 h 21166"/>
                <a:gd name="connsiteX12" fmla="*/ 917 w 28222"/>
                <a:gd name="connsiteY12" fmla="*/ 20955 h 21166"/>
                <a:gd name="connsiteX13" fmla="*/ 353 w 28222"/>
                <a:gd name="connsiteY13" fmla="*/ 22225 h 21166"/>
                <a:gd name="connsiteX14" fmla="*/ 0 w 28222"/>
                <a:gd name="connsiteY14" fmla="*/ 23142 h 21166"/>
                <a:gd name="connsiteX15" fmla="*/ 27164 w 28222"/>
                <a:gd name="connsiteY15" fmla="*/ 7338 h 21166"/>
                <a:gd name="connsiteX16" fmla="*/ 28081 w 28222"/>
                <a:gd name="connsiteY16" fmla="*/ 5009 h 21166"/>
                <a:gd name="connsiteX17" fmla="*/ 28292 w 28222"/>
                <a:gd name="connsiteY17" fmla="*/ 4727 h 2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222" h="21166">
                  <a:moveTo>
                    <a:pt x="28292" y="4727"/>
                  </a:moveTo>
                  <a:cubicBezTo>
                    <a:pt x="28575" y="4233"/>
                    <a:pt x="28857" y="3810"/>
                    <a:pt x="29139" y="3387"/>
                  </a:cubicBezTo>
                  <a:cubicBezTo>
                    <a:pt x="29492" y="2893"/>
                    <a:pt x="29845" y="2469"/>
                    <a:pt x="30198" y="2046"/>
                  </a:cubicBezTo>
                  <a:cubicBezTo>
                    <a:pt x="30409" y="1834"/>
                    <a:pt x="30550" y="1623"/>
                    <a:pt x="30762" y="1482"/>
                  </a:cubicBezTo>
                  <a:cubicBezTo>
                    <a:pt x="31327" y="917"/>
                    <a:pt x="31961" y="423"/>
                    <a:pt x="32667" y="0"/>
                  </a:cubicBezTo>
                  <a:lnTo>
                    <a:pt x="5503" y="15804"/>
                  </a:lnTo>
                  <a:cubicBezTo>
                    <a:pt x="4798" y="16228"/>
                    <a:pt x="4163" y="16722"/>
                    <a:pt x="3598" y="17286"/>
                  </a:cubicBezTo>
                  <a:cubicBezTo>
                    <a:pt x="3387" y="17498"/>
                    <a:pt x="3245" y="17709"/>
                    <a:pt x="3034" y="17851"/>
                  </a:cubicBezTo>
                  <a:cubicBezTo>
                    <a:pt x="2681" y="18274"/>
                    <a:pt x="2258" y="18697"/>
                    <a:pt x="1975" y="19191"/>
                  </a:cubicBezTo>
                  <a:cubicBezTo>
                    <a:pt x="1905" y="19332"/>
                    <a:pt x="1834" y="19403"/>
                    <a:pt x="1693" y="19473"/>
                  </a:cubicBezTo>
                  <a:cubicBezTo>
                    <a:pt x="1481" y="19826"/>
                    <a:pt x="1270" y="20179"/>
                    <a:pt x="1129" y="20532"/>
                  </a:cubicBezTo>
                  <a:cubicBezTo>
                    <a:pt x="1058" y="20602"/>
                    <a:pt x="987" y="20743"/>
                    <a:pt x="987" y="20814"/>
                  </a:cubicBezTo>
                  <a:cubicBezTo>
                    <a:pt x="987" y="20884"/>
                    <a:pt x="917" y="20884"/>
                    <a:pt x="917" y="20955"/>
                  </a:cubicBezTo>
                  <a:cubicBezTo>
                    <a:pt x="705" y="21378"/>
                    <a:pt x="564" y="21802"/>
                    <a:pt x="353" y="22225"/>
                  </a:cubicBezTo>
                  <a:cubicBezTo>
                    <a:pt x="211" y="22507"/>
                    <a:pt x="141" y="22860"/>
                    <a:pt x="0" y="23142"/>
                  </a:cubicBezTo>
                  <a:lnTo>
                    <a:pt x="27164" y="7338"/>
                  </a:lnTo>
                  <a:cubicBezTo>
                    <a:pt x="27446" y="6491"/>
                    <a:pt x="27728" y="5715"/>
                    <a:pt x="28081" y="5009"/>
                  </a:cubicBezTo>
                  <a:cubicBezTo>
                    <a:pt x="28222" y="4868"/>
                    <a:pt x="28292" y="4798"/>
                    <a:pt x="28292" y="4727"/>
                  </a:cubicBezTo>
                  <a:close/>
                </a:path>
              </a:pathLst>
            </a:custGeom>
            <a:solidFill>
              <a:srgbClr val="BA2F6A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="" xmlns:a16="http://schemas.microsoft.com/office/drawing/2014/main" id="{862D5E89-1045-4682-B7F3-94EF5007C204}"/>
                </a:ext>
              </a:extLst>
            </p:cNvPr>
            <p:cNvSpPr/>
            <p:nvPr/>
          </p:nvSpPr>
          <p:spPr>
            <a:xfrm>
              <a:off x="9123115" y="1389380"/>
              <a:ext cx="105833" cy="84667"/>
            </a:xfrm>
            <a:custGeom>
              <a:avLst/>
              <a:gdLst>
                <a:gd name="connsiteX0" fmla="*/ 111478 w 105833"/>
                <a:gd name="connsiteY0" fmla="*/ 69356 h 84666"/>
                <a:gd name="connsiteX1" fmla="*/ 111478 w 105833"/>
                <a:gd name="connsiteY1" fmla="*/ 69144 h 84666"/>
                <a:gd name="connsiteX2" fmla="*/ 111266 w 105833"/>
                <a:gd name="connsiteY2" fmla="*/ 67663 h 84666"/>
                <a:gd name="connsiteX3" fmla="*/ 110984 w 105833"/>
                <a:gd name="connsiteY3" fmla="*/ 66111 h 84666"/>
                <a:gd name="connsiteX4" fmla="*/ 110984 w 105833"/>
                <a:gd name="connsiteY4" fmla="*/ 66040 h 84666"/>
                <a:gd name="connsiteX5" fmla="*/ 110984 w 105833"/>
                <a:gd name="connsiteY5" fmla="*/ 65899 h 84666"/>
                <a:gd name="connsiteX6" fmla="*/ 110702 w 105833"/>
                <a:gd name="connsiteY6" fmla="*/ 64558 h 84666"/>
                <a:gd name="connsiteX7" fmla="*/ 110349 w 105833"/>
                <a:gd name="connsiteY7" fmla="*/ 63006 h 84666"/>
                <a:gd name="connsiteX8" fmla="*/ 110278 w 105833"/>
                <a:gd name="connsiteY8" fmla="*/ 62724 h 84666"/>
                <a:gd name="connsiteX9" fmla="*/ 110208 w 105833"/>
                <a:gd name="connsiteY9" fmla="*/ 62442 h 84666"/>
                <a:gd name="connsiteX10" fmla="*/ 109926 w 105833"/>
                <a:gd name="connsiteY10" fmla="*/ 61454 h 84666"/>
                <a:gd name="connsiteX11" fmla="*/ 109432 w 105833"/>
                <a:gd name="connsiteY11" fmla="*/ 59902 h 84666"/>
                <a:gd name="connsiteX12" fmla="*/ 109291 w 105833"/>
                <a:gd name="connsiteY12" fmla="*/ 59408 h 84666"/>
                <a:gd name="connsiteX13" fmla="*/ 109150 w 105833"/>
                <a:gd name="connsiteY13" fmla="*/ 59055 h 84666"/>
                <a:gd name="connsiteX14" fmla="*/ 108938 w 105833"/>
                <a:gd name="connsiteY14" fmla="*/ 58349 h 84666"/>
                <a:gd name="connsiteX15" fmla="*/ 108444 w 105833"/>
                <a:gd name="connsiteY15" fmla="*/ 56868 h 84666"/>
                <a:gd name="connsiteX16" fmla="*/ 108162 w 105833"/>
                <a:gd name="connsiteY16" fmla="*/ 56092 h 84666"/>
                <a:gd name="connsiteX17" fmla="*/ 108021 w 105833"/>
                <a:gd name="connsiteY17" fmla="*/ 55809 h 84666"/>
                <a:gd name="connsiteX18" fmla="*/ 107880 w 105833"/>
                <a:gd name="connsiteY18" fmla="*/ 55457 h 84666"/>
                <a:gd name="connsiteX19" fmla="*/ 107315 w 105833"/>
                <a:gd name="connsiteY19" fmla="*/ 54046 h 84666"/>
                <a:gd name="connsiteX20" fmla="*/ 106680 w 105833"/>
                <a:gd name="connsiteY20" fmla="*/ 52634 h 84666"/>
                <a:gd name="connsiteX21" fmla="*/ 106680 w 105833"/>
                <a:gd name="connsiteY21" fmla="*/ 52634 h 84666"/>
                <a:gd name="connsiteX22" fmla="*/ 106680 w 105833"/>
                <a:gd name="connsiteY22" fmla="*/ 52634 h 84666"/>
                <a:gd name="connsiteX23" fmla="*/ 106045 w 105833"/>
                <a:gd name="connsiteY23" fmla="*/ 51223 h 84666"/>
                <a:gd name="connsiteX24" fmla="*/ 105269 w 105833"/>
                <a:gd name="connsiteY24" fmla="*/ 49671 h 84666"/>
                <a:gd name="connsiteX25" fmla="*/ 105199 w 105833"/>
                <a:gd name="connsiteY25" fmla="*/ 49459 h 84666"/>
                <a:gd name="connsiteX26" fmla="*/ 105057 w 105833"/>
                <a:gd name="connsiteY26" fmla="*/ 49177 h 84666"/>
                <a:gd name="connsiteX27" fmla="*/ 104423 w 105833"/>
                <a:gd name="connsiteY27" fmla="*/ 47907 h 84666"/>
                <a:gd name="connsiteX28" fmla="*/ 103717 w 105833"/>
                <a:gd name="connsiteY28" fmla="*/ 46637 h 84666"/>
                <a:gd name="connsiteX29" fmla="*/ 103223 w 105833"/>
                <a:gd name="connsiteY29" fmla="*/ 45791 h 84666"/>
                <a:gd name="connsiteX30" fmla="*/ 103011 w 105833"/>
                <a:gd name="connsiteY30" fmla="*/ 45367 h 84666"/>
                <a:gd name="connsiteX31" fmla="*/ 102517 w 105833"/>
                <a:gd name="connsiteY31" fmla="*/ 44591 h 84666"/>
                <a:gd name="connsiteX32" fmla="*/ 100895 w 105833"/>
                <a:gd name="connsiteY32" fmla="*/ 42051 h 84666"/>
                <a:gd name="connsiteX33" fmla="*/ 100542 w 105833"/>
                <a:gd name="connsiteY33" fmla="*/ 41487 h 84666"/>
                <a:gd name="connsiteX34" fmla="*/ 99907 w 105833"/>
                <a:gd name="connsiteY34" fmla="*/ 40569 h 84666"/>
                <a:gd name="connsiteX35" fmla="*/ 99060 w 105833"/>
                <a:gd name="connsiteY35" fmla="*/ 39370 h 84666"/>
                <a:gd name="connsiteX36" fmla="*/ 98637 w 105833"/>
                <a:gd name="connsiteY36" fmla="*/ 38806 h 84666"/>
                <a:gd name="connsiteX37" fmla="*/ 97296 w 105833"/>
                <a:gd name="connsiteY37" fmla="*/ 37112 h 84666"/>
                <a:gd name="connsiteX38" fmla="*/ 97226 w 105833"/>
                <a:gd name="connsiteY38" fmla="*/ 36971 h 84666"/>
                <a:gd name="connsiteX39" fmla="*/ 97085 w 105833"/>
                <a:gd name="connsiteY39" fmla="*/ 36759 h 84666"/>
                <a:gd name="connsiteX40" fmla="*/ 96097 w 105833"/>
                <a:gd name="connsiteY40" fmla="*/ 35560 h 84666"/>
                <a:gd name="connsiteX41" fmla="*/ 94968 w 105833"/>
                <a:gd name="connsiteY41" fmla="*/ 34219 h 84666"/>
                <a:gd name="connsiteX42" fmla="*/ 94897 w 105833"/>
                <a:gd name="connsiteY42" fmla="*/ 34149 h 84666"/>
                <a:gd name="connsiteX43" fmla="*/ 94756 w 105833"/>
                <a:gd name="connsiteY43" fmla="*/ 34008 h 84666"/>
                <a:gd name="connsiteX44" fmla="*/ 93769 w 105833"/>
                <a:gd name="connsiteY44" fmla="*/ 32879 h 84666"/>
                <a:gd name="connsiteX45" fmla="*/ 92569 w 105833"/>
                <a:gd name="connsiteY45" fmla="*/ 31609 h 84666"/>
                <a:gd name="connsiteX46" fmla="*/ 92499 w 105833"/>
                <a:gd name="connsiteY46" fmla="*/ 31538 h 84666"/>
                <a:gd name="connsiteX47" fmla="*/ 92357 w 105833"/>
                <a:gd name="connsiteY47" fmla="*/ 31397 h 84666"/>
                <a:gd name="connsiteX48" fmla="*/ 91299 w 105833"/>
                <a:gd name="connsiteY48" fmla="*/ 30339 h 84666"/>
                <a:gd name="connsiteX49" fmla="*/ 89958 w 105833"/>
                <a:gd name="connsiteY49" fmla="*/ 29139 h 84666"/>
                <a:gd name="connsiteX50" fmla="*/ 89888 w 105833"/>
                <a:gd name="connsiteY50" fmla="*/ 29139 h 84666"/>
                <a:gd name="connsiteX51" fmla="*/ 89818 w 105833"/>
                <a:gd name="connsiteY51" fmla="*/ 29069 h 84666"/>
                <a:gd name="connsiteX52" fmla="*/ 88548 w 105833"/>
                <a:gd name="connsiteY52" fmla="*/ 28011 h 84666"/>
                <a:gd name="connsiteX53" fmla="*/ 87207 w 105833"/>
                <a:gd name="connsiteY53" fmla="*/ 26952 h 84666"/>
                <a:gd name="connsiteX54" fmla="*/ 87207 w 105833"/>
                <a:gd name="connsiteY54" fmla="*/ 26952 h 84666"/>
                <a:gd name="connsiteX55" fmla="*/ 87207 w 105833"/>
                <a:gd name="connsiteY55" fmla="*/ 26952 h 84666"/>
                <a:gd name="connsiteX56" fmla="*/ 85866 w 105833"/>
                <a:gd name="connsiteY56" fmla="*/ 25965 h 84666"/>
                <a:gd name="connsiteX57" fmla="*/ 84596 w 105833"/>
                <a:gd name="connsiteY57" fmla="*/ 25047 h 84666"/>
                <a:gd name="connsiteX58" fmla="*/ 84526 w 105833"/>
                <a:gd name="connsiteY58" fmla="*/ 25047 h 84666"/>
                <a:gd name="connsiteX59" fmla="*/ 84455 w 105833"/>
                <a:gd name="connsiteY59" fmla="*/ 24977 h 84666"/>
                <a:gd name="connsiteX60" fmla="*/ 83326 w 105833"/>
                <a:gd name="connsiteY60" fmla="*/ 24201 h 84666"/>
                <a:gd name="connsiteX61" fmla="*/ 82056 w 105833"/>
                <a:gd name="connsiteY61" fmla="*/ 23424 h 84666"/>
                <a:gd name="connsiteX62" fmla="*/ 81774 w 105833"/>
                <a:gd name="connsiteY62" fmla="*/ 23283 h 84666"/>
                <a:gd name="connsiteX63" fmla="*/ 48613 w 105833"/>
                <a:gd name="connsiteY63" fmla="*/ 4092 h 84666"/>
                <a:gd name="connsiteX64" fmla="*/ 47625 w 105833"/>
                <a:gd name="connsiteY64" fmla="*/ 3528 h 84666"/>
                <a:gd name="connsiteX65" fmla="*/ 46355 w 105833"/>
                <a:gd name="connsiteY65" fmla="*/ 2893 h 84666"/>
                <a:gd name="connsiteX66" fmla="*/ 45579 w 105833"/>
                <a:gd name="connsiteY66" fmla="*/ 2540 h 84666"/>
                <a:gd name="connsiteX67" fmla="*/ 45367 w 105833"/>
                <a:gd name="connsiteY67" fmla="*/ 2469 h 84666"/>
                <a:gd name="connsiteX68" fmla="*/ 45156 w 105833"/>
                <a:gd name="connsiteY68" fmla="*/ 2328 h 84666"/>
                <a:gd name="connsiteX69" fmla="*/ 43956 w 105833"/>
                <a:gd name="connsiteY69" fmla="*/ 1834 h 84666"/>
                <a:gd name="connsiteX70" fmla="*/ 42757 w 105833"/>
                <a:gd name="connsiteY70" fmla="*/ 1411 h 84666"/>
                <a:gd name="connsiteX71" fmla="*/ 42545 w 105833"/>
                <a:gd name="connsiteY71" fmla="*/ 1341 h 84666"/>
                <a:gd name="connsiteX72" fmla="*/ 42333 w 105833"/>
                <a:gd name="connsiteY72" fmla="*/ 1270 h 84666"/>
                <a:gd name="connsiteX73" fmla="*/ 41487 w 105833"/>
                <a:gd name="connsiteY73" fmla="*/ 988 h 84666"/>
                <a:gd name="connsiteX74" fmla="*/ 40287 w 105833"/>
                <a:gd name="connsiteY74" fmla="*/ 635 h 84666"/>
                <a:gd name="connsiteX75" fmla="*/ 39723 w 105833"/>
                <a:gd name="connsiteY75" fmla="*/ 494 h 84666"/>
                <a:gd name="connsiteX76" fmla="*/ 39441 w 105833"/>
                <a:gd name="connsiteY76" fmla="*/ 423 h 84666"/>
                <a:gd name="connsiteX77" fmla="*/ 39017 w 105833"/>
                <a:gd name="connsiteY77" fmla="*/ 353 h 84666"/>
                <a:gd name="connsiteX78" fmla="*/ 37747 w 105833"/>
                <a:gd name="connsiteY78" fmla="*/ 141 h 84666"/>
                <a:gd name="connsiteX79" fmla="*/ 36971 w 105833"/>
                <a:gd name="connsiteY79" fmla="*/ 71 h 84666"/>
                <a:gd name="connsiteX80" fmla="*/ 36689 w 105833"/>
                <a:gd name="connsiteY80" fmla="*/ 71 h 84666"/>
                <a:gd name="connsiteX81" fmla="*/ 36407 w 105833"/>
                <a:gd name="connsiteY81" fmla="*/ 71 h 84666"/>
                <a:gd name="connsiteX82" fmla="*/ 34996 w 105833"/>
                <a:gd name="connsiteY82" fmla="*/ 0 h 84666"/>
                <a:gd name="connsiteX83" fmla="*/ 34431 w 105833"/>
                <a:gd name="connsiteY83" fmla="*/ 0 h 84666"/>
                <a:gd name="connsiteX84" fmla="*/ 33937 w 105833"/>
                <a:gd name="connsiteY84" fmla="*/ 0 h 84666"/>
                <a:gd name="connsiteX85" fmla="*/ 33444 w 105833"/>
                <a:gd name="connsiteY85" fmla="*/ 0 h 84666"/>
                <a:gd name="connsiteX86" fmla="*/ 31680 w 105833"/>
                <a:gd name="connsiteY86" fmla="*/ 282 h 84666"/>
                <a:gd name="connsiteX87" fmla="*/ 31680 w 105833"/>
                <a:gd name="connsiteY87" fmla="*/ 282 h 84666"/>
                <a:gd name="connsiteX88" fmla="*/ 31327 w 105833"/>
                <a:gd name="connsiteY88" fmla="*/ 353 h 84666"/>
                <a:gd name="connsiteX89" fmla="*/ 29633 w 105833"/>
                <a:gd name="connsiteY89" fmla="*/ 847 h 84666"/>
                <a:gd name="connsiteX90" fmla="*/ 29492 w 105833"/>
                <a:gd name="connsiteY90" fmla="*/ 917 h 84666"/>
                <a:gd name="connsiteX91" fmla="*/ 27164 w 105833"/>
                <a:gd name="connsiteY91" fmla="*/ 1976 h 84666"/>
                <a:gd name="connsiteX92" fmla="*/ 0 w 105833"/>
                <a:gd name="connsiteY92" fmla="*/ 17780 h 84666"/>
                <a:gd name="connsiteX93" fmla="*/ 2328 w 105833"/>
                <a:gd name="connsiteY93" fmla="*/ 16722 h 84666"/>
                <a:gd name="connsiteX94" fmla="*/ 4163 w 105833"/>
                <a:gd name="connsiteY94" fmla="*/ 16228 h 84666"/>
                <a:gd name="connsiteX95" fmla="*/ 4516 w 105833"/>
                <a:gd name="connsiteY95" fmla="*/ 16157 h 84666"/>
                <a:gd name="connsiteX96" fmla="*/ 6773 w 105833"/>
                <a:gd name="connsiteY96" fmla="*/ 15875 h 84666"/>
                <a:gd name="connsiteX97" fmla="*/ 7267 w 105833"/>
                <a:gd name="connsiteY97" fmla="*/ 15875 h 84666"/>
                <a:gd name="connsiteX98" fmla="*/ 9596 w 105833"/>
                <a:gd name="connsiteY98" fmla="*/ 15946 h 84666"/>
                <a:gd name="connsiteX99" fmla="*/ 9878 w 105833"/>
                <a:gd name="connsiteY99" fmla="*/ 15946 h 84666"/>
                <a:gd name="connsiteX100" fmla="*/ 12347 w 105833"/>
                <a:gd name="connsiteY100" fmla="*/ 16298 h 84666"/>
                <a:gd name="connsiteX101" fmla="*/ 12630 w 105833"/>
                <a:gd name="connsiteY101" fmla="*/ 16369 h 84666"/>
                <a:gd name="connsiteX102" fmla="*/ 15240 w 105833"/>
                <a:gd name="connsiteY102" fmla="*/ 17074 h 84666"/>
                <a:gd name="connsiteX103" fmla="*/ 15452 w 105833"/>
                <a:gd name="connsiteY103" fmla="*/ 17145 h 84666"/>
                <a:gd name="connsiteX104" fmla="*/ 18345 w 105833"/>
                <a:gd name="connsiteY104" fmla="*/ 18274 h 84666"/>
                <a:gd name="connsiteX105" fmla="*/ 18556 w 105833"/>
                <a:gd name="connsiteY105" fmla="*/ 18344 h 84666"/>
                <a:gd name="connsiteX106" fmla="*/ 21520 w 105833"/>
                <a:gd name="connsiteY106" fmla="*/ 19897 h 84666"/>
                <a:gd name="connsiteX107" fmla="*/ 54681 w 105833"/>
                <a:gd name="connsiteY107" fmla="*/ 39088 h 84666"/>
                <a:gd name="connsiteX108" fmla="*/ 57432 w 105833"/>
                <a:gd name="connsiteY108" fmla="*/ 40781 h 84666"/>
                <a:gd name="connsiteX109" fmla="*/ 57503 w 105833"/>
                <a:gd name="connsiteY109" fmla="*/ 40852 h 84666"/>
                <a:gd name="connsiteX110" fmla="*/ 60184 w 105833"/>
                <a:gd name="connsiteY110" fmla="*/ 42827 h 84666"/>
                <a:gd name="connsiteX111" fmla="*/ 60184 w 105833"/>
                <a:gd name="connsiteY111" fmla="*/ 42827 h 84666"/>
                <a:gd name="connsiteX112" fmla="*/ 62724 w 105833"/>
                <a:gd name="connsiteY112" fmla="*/ 45014 h 84666"/>
                <a:gd name="connsiteX113" fmla="*/ 62795 w 105833"/>
                <a:gd name="connsiteY113" fmla="*/ 45085 h 84666"/>
                <a:gd name="connsiteX114" fmla="*/ 65194 w 105833"/>
                <a:gd name="connsiteY114" fmla="*/ 47413 h 84666"/>
                <a:gd name="connsiteX115" fmla="*/ 65335 w 105833"/>
                <a:gd name="connsiteY115" fmla="*/ 47554 h 84666"/>
                <a:gd name="connsiteX116" fmla="*/ 67663 w 105833"/>
                <a:gd name="connsiteY116" fmla="*/ 50024 h 84666"/>
                <a:gd name="connsiteX117" fmla="*/ 67804 w 105833"/>
                <a:gd name="connsiteY117" fmla="*/ 50165 h 84666"/>
                <a:gd name="connsiteX118" fmla="*/ 69991 w 105833"/>
                <a:gd name="connsiteY118" fmla="*/ 52776 h 84666"/>
                <a:gd name="connsiteX119" fmla="*/ 70132 w 105833"/>
                <a:gd name="connsiteY119" fmla="*/ 52917 h 84666"/>
                <a:gd name="connsiteX120" fmla="*/ 71967 w 105833"/>
                <a:gd name="connsiteY120" fmla="*/ 55316 h 84666"/>
                <a:gd name="connsiteX121" fmla="*/ 72813 w 105833"/>
                <a:gd name="connsiteY121" fmla="*/ 56515 h 84666"/>
                <a:gd name="connsiteX122" fmla="*/ 73801 w 105833"/>
                <a:gd name="connsiteY122" fmla="*/ 57997 h 84666"/>
                <a:gd name="connsiteX123" fmla="*/ 75424 w 105833"/>
                <a:gd name="connsiteY123" fmla="*/ 60537 h 84666"/>
                <a:gd name="connsiteX124" fmla="*/ 76130 w 105833"/>
                <a:gd name="connsiteY124" fmla="*/ 61736 h 84666"/>
                <a:gd name="connsiteX125" fmla="*/ 76624 w 105833"/>
                <a:gd name="connsiteY125" fmla="*/ 62583 h 84666"/>
                <a:gd name="connsiteX126" fmla="*/ 77964 w 105833"/>
                <a:gd name="connsiteY126" fmla="*/ 65052 h 84666"/>
                <a:gd name="connsiteX127" fmla="*/ 78105 w 105833"/>
                <a:gd name="connsiteY127" fmla="*/ 65334 h 84666"/>
                <a:gd name="connsiteX128" fmla="*/ 80998 w 105833"/>
                <a:gd name="connsiteY128" fmla="*/ 71826 h 84666"/>
                <a:gd name="connsiteX129" fmla="*/ 81139 w 105833"/>
                <a:gd name="connsiteY129" fmla="*/ 72108 h 84666"/>
                <a:gd name="connsiteX130" fmla="*/ 82197 w 105833"/>
                <a:gd name="connsiteY130" fmla="*/ 75142 h 84666"/>
                <a:gd name="connsiteX131" fmla="*/ 82339 w 105833"/>
                <a:gd name="connsiteY131" fmla="*/ 75494 h 84666"/>
                <a:gd name="connsiteX132" fmla="*/ 83256 w 105833"/>
                <a:gd name="connsiteY132" fmla="*/ 78599 h 84666"/>
                <a:gd name="connsiteX133" fmla="*/ 83326 w 105833"/>
                <a:gd name="connsiteY133" fmla="*/ 78881 h 84666"/>
                <a:gd name="connsiteX134" fmla="*/ 84032 w 105833"/>
                <a:gd name="connsiteY134" fmla="*/ 82127 h 84666"/>
                <a:gd name="connsiteX135" fmla="*/ 84032 w 105833"/>
                <a:gd name="connsiteY135" fmla="*/ 82268 h 84666"/>
                <a:gd name="connsiteX136" fmla="*/ 84526 w 105833"/>
                <a:gd name="connsiteY136" fmla="*/ 85584 h 84666"/>
                <a:gd name="connsiteX137" fmla="*/ 84526 w 105833"/>
                <a:gd name="connsiteY137" fmla="*/ 85584 h 84666"/>
                <a:gd name="connsiteX138" fmla="*/ 84526 w 105833"/>
                <a:gd name="connsiteY138" fmla="*/ 85584 h 84666"/>
                <a:gd name="connsiteX139" fmla="*/ 111478 w 105833"/>
                <a:gd name="connsiteY139" fmla="*/ 69356 h 8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05833" h="84666">
                  <a:moveTo>
                    <a:pt x="111478" y="69356"/>
                  </a:moveTo>
                  <a:cubicBezTo>
                    <a:pt x="111478" y="69286"/>
                    <a:pt x="111478" y="69215"/>
                    <a:pt x="111478" y="69144"/>
                  </a:cubicBezTo>
                  <a:cubicBezTo>
                    <a:pt x="111407" y="68651"/>
                    <a:pt x="111337" y="68157"/>
                    <a:pt x="111266" y="67663"/>
                  </a:cubicBezTo>
                  <a:cubicBezTo>
                    <a:pt x="111196" y="67169"/>
                    <a:pt x="111125" y="66675"/>
                    <a:pt x="110984" y="66111"/>
                  </a:cubicBezTo>
                  <a:cubicBezTo>
                    <a:pt x="110984" y="66111"/>
                    <a:pt x="110984" y="66040"/>
                    <a:pt x="110984" y="66040"/>
                  </a:cubicBezTo>
                  <a:cubicBezTo>
                    <a:pt x="110984" y="65969"/>
                    <a:pt x="110984" y="65969"/>
                    <a:pt x="110984" y="65899"/>
                  </a:cubicBezTo>
                  <a:cubicBezTo>
                    <a:pt x="110914" y="65476"/>
                    <a:pt x="110843" y="64982"/>
                    <a:pt x="110702" y="64558"/>
                  </a:cubicBezTo>
                  <a:cubicBezTo>
                    <a:pt x="110561" y="64064"/>
                    <a:pt x="110490" y="63500"/>
                    <a:pt x="110349" y="63006"/>
                  </a:cubicBezTo>
                  <a:cubicBezTo>
                    <a:pt x="110349" y="62936"/>
                    <a:pt x="110278" y="62795"/>
                    <a:pt x="110278" y="62724"/>
                  </a:cubicBezTo>
                  <a:cubicBezTo>
                    <a:pt x="110278" y="62653"/>
                    <a:pt x="110208" y="62512"/>
                    <a:pt x="110208" y="62442"/>
                  </a:cubicBezTo>
                  <a:cubicBezTo>
                    <a:pt x="110138" y="62089"/>
                    <a:pt x="110067" y="61736"/>
                    <a:pt x="109926" y="61454"/>
                  </a:cubicBezTo>
                  <a:cubicBezTo>
                    <a:pt x="109784" y="60960"/>
                    <a:pt x="109644" y="60396"/>
                    <a:pt x="109432" y="59902"/>
                  </a:cubicBezTo>
                  <a:cubicBezTo>
                    <a:pt x="109361" y="59761"/>
                    <a:pt x="109291" y="59549"/>
                    <a:pt x="109291" y="59408"/>
                  </a:cubicBezTo>
                  <a:cubicBezTo>
                    <a:pt x="109220" y="59267"/>
                    <a:pt x="109220" y="59196"/>
                    <a:pt x="109150" y="59055"/>
                  </a:cubicBezTo>
                  <a:cubicBezTo>
                    <a:pt x="109079" y="58843"/>
                    <a:pt x="109008" y="58561"/>
                    <a:pt x="108938" y="58349"/>
                  </a:cubicBezTo>
                  <a:cubicBezTo>
                    <a:pt x="108797" y="57856"/>
                    <a:pt x="108585" y="57362"/>
                    <a:pt x="108444" y="56868"/>
                  </a:cubicBezTo>
                  <a:cubicBezTo>
                    <a:pt x="108374" y="56586"/>
                    <a:pt x="108232" y="56303"/>
                    <a:pt x="108162" y="56092"/>
                  </a:cubicBezTo>
                  <a:cubicBezTo>
                    <a:pt x="108091" y="56021"/>
                    <a:pt x="108091" y="55880"/>
                    <a:pt x="108021" y="55809"/>
                  </a:cubicBezTo>
                  <a:cubicBezTo>
                    <a:pt x="107950" y="55668"/>
                    <a:pt x="107950" y="55527"/>
                    <a:pt x="107880" y="55457"/>
                  </a:cubicBezTo>
                  <a:cubicBezTo>
                    <a:pt x="107668" y="54963"/>
                    <a:pt x="107527" y="54469"/>
                    <a:pt x="107315" y="54046"/>
                  </a:cubicBezTo>
                  <a:cubicBezTo>
                    <a:pt x="107103" y="53552"/>
                    <a:pt x="106892" y="53128"/>
                    <a:pt x="106680" y="52634"/>
                  </a:cubicBezTo>
                  <a:cubicBezTo>
                    <a:pt x="106680" y="52634"/>
                    <a:pt x="106680" y="52634"/>
                    <a:pt x="106680" y="52634"/>
                  </a:cubicBezTo>
                  <a:cubicBezTo>
                    <a:pt x="106680" y="52634"/>
                    <a:pt x="106680" y="52634"/>
                    <a:pt x="106680" y="52634"/>
                  </a:cubicBezTo>
                  <a:cubicBezTo>
                    <a:pt x="106469" y="52141"/>
                    <a:pt x="106257" y="51647"/>
                    <a:pt x="106045" y="51223"/>
                  </a:cubicBezTo>
                  <a:cubicBezTo>
                    <a:pt x="105763" y="50659"/>
                    <a:pt x="105551" y="50165"/>
                    <a:pt x="105269" y="49671"/>
                  </a:cubicBezTo>
                  <a:cubicBezTo>
                    <a:pt x="105269" y="49601"/>
                    <a:pt x="105199" y="49530"/>
                    <a:pt x="105199" y="49459"/>
                  </a:cubicBezTo>
                  <a:cubicBezTo>
                    <a:pt x="105128" y="49389"/>
                    <a:pt x="105128" y="49248"/>
                    <a:pt x="105057" y="49177"/>
                  </a:cubicBezTo>
                  <a:cubicBezTo>
                    <a:pt x="104846" y="48754"/>
                    <a:pt x="104634" y="48331"/>
                    <a:pt x="104423" y="47907"/>
                  </a:cubicBezTo>
                  <a:cubicBezTo>
                    <a:pt x="104211" y="47484"/>
                    <a:pt x="103929" y="47061"/>
                    <a:pt x="103717" y="46637"/>
                  </a:cubicBezTo>
                  <a:cubicBezTo>
                    <a:pt x="103576" y="46355"/>
                    <a:pt x="103435" y="46073"/>
                    <a:pt x="103223" y="45791"/>
                  </a:cubicBezTo>
                  <a:cubicBezTo>
                    <a:pt x="103152" y="45649"/>
                    <a:pt x="103082" y="45508"/>
                    <a:pt x="103011" y="45367"/>
                  </a:cubicBezTo>
                  <a:cubicBezTo>
                    <a:pt x="102870" y="45085"/>
                    <a:pt x="102659" y="44873"/>
                    <a:pt x="102517" y="44591"/>
                  </a:cubicBezTo>
                  <a:cubicBezTo>
                    <a:pt x="102023" y="43744"/>
                    <a:pt x="101459" y="42898"/>
                    <a:pt x="100895" y="42051"/>
                  </a:cubicBezTo>
                  <a:cubicBezTo>
                    <a:pt x="100754" y="41840"/>
                    <a:pt x="100683" y="41628"/>
                    <a:pt x="100542" y="41487"/>
                  </a:cubicBezTo>
                  <a:cubicBezTo>
                    <a:pt x="100330" y="41204"/>
                    <a:pt x="100118" y="40852"/>
                    <a:pt x="99907" y="40569"/>
                  </a:cubicBezTo>
                  <a:cubicBezTo>
                    <a:pt x="99624" y="40146"/>
                    <a:pt x="99342" y="39793"/>
                    <a:pt x="99060" y="39370"/>
                  </a:cubicBezTo>
                  <a:cubicBezTo>
                    <a:pt x="98919" y="39158"/>
                    <a:pt x="98778" y="38947"/>
                    <a:pt x="98637" y="38806"/>
                  </a:cubicBezTo>
                  <a:cubicBezTo>
                    <a:pt x="98214" y="38241"/>
                    <a:pt x="97790" y="37677"/>
                    <a:pt x="97296" y="37112"/>
                  </a:cubicBezTo>
                  <a:cubicBezTo>
                    <a:pt x="97296" y="37042"/>
                    <a:pt x="97226" y="37042"/>
                    <a:pt x="97226" y="36971"/>
                  </a:cubicBezTo>
                  <a:cubicBezTo>
                    <a:pt x="97155" y="36901"/>
                    <a:pt x="97155" y="36830"/>
                    <a:pt x="97085" y="36759"/>
                  </a:cubicBezTo>
                  <a:cubicBezTo>
                    <a:pt x="96732" y="36336"/>
                    <a:pt x="96450" y="35983"/>
                    <a:pt x="96097" y="35560"/>
                  </a:cubicBezTo>
                  <a:cubicBezTo>
                    <a:pt x="95744" y="35137"/>
                    <a:pt x="95321" y="34643"/>
                    <a:pt x="94968" y="34219"/>
                  </a:cubicBezTo>
                  <a:cubicBezTo>
                    <a:pt x="94968" y="34219"/>
                    <a:pt x="94897" y="34149"/>
                    <a:pt x="94897" y="34149"/>
                  </a:cubicBezTo>
                  <a:cubicBezTo>
                    <a:pt x="94827" y="34078"/>
                    <a:pt x="94827" y="34078"/>
                    <a:pt x="94756" y="34008"/>
                  </a:cubicBezTo>
                  <a:cubicBezTo>
                    <a:pt x="94403" y="33655"/>
                    <a:pt x="94121" y="33232"/>
                    <a:pt x="93769" y="32879"/>
                  </a:cubicBezTo>
                  <a:cubicBezTo>
                    <a:pt x="93345" y="32456"/>
                    <a:pt x="92992" y="32032"/>
                    <a:pt x="92569" y="31609"/>
                  </a:cubicBezTo>
                  <a:cubicBezTo>
                    <a:pt x="92569" y="31609"/>
                    <a:pt x="92499" y="31538"/>
                    <a:pt x="92499" y="31538"/>
                  </a:cubicBezTo>
                  <a:cubicBezTo>
                    <a:pt x="92428" y="31468"/>
                    <a:pt x="92428" y="31468"/>
                    <a:pt x="92357" y="31397"/>
                  </a:cubicBezTo>
                  <a:cubicBezTo>
                    <a:pt x="92005" y="31045"/>
                    <a:pt x="91652" y="30692"/>
                    <a:pt x="91299" y="30339"/>
                  </a:cubicBezTo>
                  <a:cubicBezTo>
                    <a:pt x="90876" y="29916"/>
                    <a:pt x="90452" y="29492"/>
                    <a:pt x="89958" y="29139"/>
                  </a:cubicBezTo>
                  <a:cubicBezTo>
                    <a:pt x="89958" y="29139"/>
                    <a:pt x="89958" y="29139"/>
                    <a:pt x="89888" y="29139"/>
                  </a:cubicBezTo>
                  <a:cubicBezTo>
                    <a:pt x="89888" y="29139"/>
                    <a:pt x="89818" y="29069"/>
                    <a:pt x="89818" y="29069"/>
                  </a:cubicBezTo>
                  <a:cubicBezTo>
                    <a:pt x="89394" y="28716"/>
                    <a:pt x="88971" y="28363"/>
                    <a:pt x="88548" y="28011"/>
                  </a:cubicBezTo>
                  <a:cubicBezTo>
                    <a:pt x="88124" y="27658"/>
                    <a:pt x="87630" y="27305"/>
                    <a:pt x="87207" y="26952"/>
                  </a:cubicBezTo>
                  <a:cubicBezTo>
                    <a:pt x="87207" y="26952"/>
                    <a:pt x="87207" y="26952"/>
                    <a:pt x="87207" y="26952"/>
                  </a:cubicBezTo>
                  <a:cubicBezTo>
                    <a:pt x="87207" y="26952"/>
                    <a:pt x="87207" y="26952"/>
                    <a:pt x="87207" y="26952"/>
                  </a:cubicBezTo>
                  <a:cubicBezTo>
                    <a:pt x="86784" y="26599"/>
                    <a:pt x="86290" y="26247"/>
                    <a:pt x="85866" y="25965"/>
                  </a:cubicBezTo>
                  <a:cubicBezTo>
                    <a:pt x="85443" y="25682"/>
                    <a:pt x="85020" y="25329"/>
                    <a:pt x="84596" y="25047"/>
                  </a:cubicBezTo>
                  <a:cubicBezTo>
                    <a:pt x="84596" y="25047"/>
                    <a:pt x="84596" y="25047"/>
                    <a:pt x="84526" y="25047"/>
                  </a:cubicBezTo>
                  <a:cubicBezTo>
                    <a:pt x="84526" y="25047"/>
                    <a:pt x="84455" y="25047"/>
                    <a:pt x="84455" y="24977"/>
                  </a:cubicBezTo>
                  <a:cubicBezTo>
                    <a:pt x="84103" y="24694"/>
                    <a:pt x="83679" y="24483"/>
                    <a:pt x="83326" y="24201"/>
                  </a:cubicBezTo>
                  <a:cubicBezTo>
                    <a:pt x="82903" y="23918"/>
                    <a:pt x="82479" y="23707"/>
                    <a:pt x="82056" y="23424"/>
                  </a:cubicBezTo>
                  <a:cubicBezTo>
                    <a:pt x="81986" y="23354"/>
                    <a:pt x="81845" y="23283"/>
                    <a:pt x="81774" y="23283"/>
                  </a:cubicBezTo>
                  <a:lnTo>
                    <a:pt x="48613" y="4092"/>
                  </a:lnTo>
                  <a:cubicBezTo>
                    <a:pt x="48260" y="3881"/>
                    <a:pt x="47978" y="3739"/>
                    <a:pt x="47625" y="3528"/>
                  </a:cubicBezTo>
                  <a:cubicBezTo>
                    <a:pt x="47202" y="3316"/>
                    <a:pt x="46778" y="3104"/>
                    <a:pt x="46355" y="2893"/>
                  </a:cubicBezTo>
                  <a:cubicBezTo>
                    <a:pt x="46073" y="2752"/>
                    <a:pt x="45791" y="2611"/>
                    <a:pt x="45579" y="2540"/>
                  </a:cubicBezTo>
                  <a:cubicBezTo>
                    <a:pt x="45508" y="2540"/>
                    <a:pt x="45438" y="2469"/>
                    <a:pt x="45367" y="2469"/>
                  </a:cubicBezTo>
                  <a:cubicBezTo>
                    <a:pt x="45297" y="2399"/>
                    <a:pt x="45226" y="2399"/>
                    <a:pt x="45156" y="2328"/>
                  </a:cubicBezTo>
                  <a:cubicBezTo>
                    <a:pt x="44732" y="2117"/>
                    <a:pt x="44380" y="1976"/>
                    <a:pt x="43956" y="1834"/>
                  </a:cubicBezTo>
                  <a:cubicBezTo>
                    <a:pt x="43533" y="1693"/>
                    <a:pt x="43110" y="1552"/>
                    <a:pt x="42757" y="1411"/>
                  </a:cubicBezTo>
                  <a:cubicBezTo>
                    <a:pt x="42686" y="1411"/>
                    <a:pt x="42616" y="1341"/>
                    <a:pt x="42545" y="1341"/>
                  </a:cubicBezTo>
                  <a:cubicBezTo>
                    <a:pt x="42475" y="1341"/>
                    <a:pt x="42404" y="1270"/>
                    <a:pt x="42333" y="1270"/>
                  </a:cubicBezTo>
                  <a:cubicBezTo>
                    <a:pt x="42051" y="1199"/>
                    <a:pt x="41769" y="1058"/>
                    <a:pt x="41487" y="988"/>
                  </a:cubicBezTo>
                  <a:cubicBezTo>
                    <a:pt x="41063" y="847"/>
                    <a:pt x="40640" y="776"/>
                    <a:pt x="40287" y="635"/>
                  </a:cubicBezTo>
                  <a:cubicBezTo>
                    <a:pt x="40076" y="564"/>
                    <a:pt x="39864" y="564"/>
                    <a:pt x="39723" y="494"/>
                  </a:cubicBezTo>
                  <a:cubicBezTo>
                    <a:pt x="39652" y="494"/>
                    <a:pt x="39511" y="423"/>
                    <a:pt x="39441" y="423"/>
                  </a:cubicBezTo>
                  <a:cubicBezTo>
                    <a:pt x="39299" y="423"/>
                    <a:pt x="39159" y="353"/>
                    <a:pt x="39017" y="353"/>
                  </a:cubicBezTo>
                  <a:cubicBezTo>
                    <a:pt x="38594" y="282"/>
                    <a:pt x="38171" y="212"/>
                    <a:pt x="37747" y="141"/>
                  </a:cubicBezTo>
                  <a:cubicBezTo>
                    <a:pt x="37465" y="71"/>
                    <a:pt x="37254" y="71"/>
                    <a:pt x="36971" y="71"/>
                  </a:cubicBezTo>
                  <a:cubicBezTo>
                    <a:pt x="36901" y="71"/>
                    <a:pt x="36760" y="71"/>
                    <a:pt x="36689" y="71"/>
                  </a:cubicBezTo>
                  <a:cubicBezTo>
                    <a:pt x="36618" y="71"/>
                    <a:pt x="36478" y="71"/>
                    <a:pt x="36407" y="71"/>
                  </a:cubicBezTo>
                  <a:cubicBezTo>
                    <a:pt x="35913" y="71"/>
                    <a:pt x="35419" y="0"/>
                    <a:pt x="34996" y="0"/>
                  </a:cubicBezTo>
                  <a:cubicBezTo>
                    <a:pt x="34784" y="0"/>
                    <a:pt x="34572" y="0"/>
                    <a:pt x="34431" y="0"/>
                  </a:cubicBezTo>
                  <a:cubicBezTo>
                    <a:pt x="34290" y="0"/>
                    <a:pt x="34149" y="0"/>
                    <a:pt x="33937" y="0"/>
                  </a:cubicBezTo>
                  <a:cubicBezTo>
                    <a:pt x="33796" y="0"/>
                    <a:pt x="33585" y="0"/>
                    <a:pt x="33444" y="0"/>
                  </a:cubicBezTo>
                  <a:cubicBezTo>
                    <a:pt x="32879" y="71"/>
                    <a:pt x="32244" y="141"/>
                    <a:pt x="31680" y="282"/>
                  </a:cubicBezTo>
                  <a:cubicBezTo>
                    <a:pt x="31680" y="282"/>
                    <a:pt x="31680" y="282"/>
                    <a:pt x="31680" y="282"/>
                  </a:cubicBezTo>
                  <a:cubicBezTo>
                    <a:pt x="31539" y="282"/>
                    <a:pt x="31397" y="353"/>
                    <a:pt x="31327" y="353"/>
                  </a:cubicBezTo>
                  <a:cubicBezTo>
                    <a:pt x="30763" y="494"/>
                    <a:pt x="30198" y="635"/>
                    <a:pt x="29633" y="847"/>
                  </a:cubicBezTo>
                  <a:cubicBezTo>
                    <a:pt x="29563" y="847"/>
                    <a:pt x="29563" y="917"/>
                    <a:pt x="29492" y="917"/>
                  </a:cubicBezTo>
                  <a:cubicBezTo>
                    <a:pt x="28716" y="1199"/>
                    <a:pt x="27940" y="1552"/>
                    <a:pt x="27164" y="1976"/>
                  </a:cubicBezTo>
                  <a:lnTo>
                    <a:pt x="0" y="17780"/>
                  </a:lnTo>
                  <a:cubicBezTo>
                    <a:pt x="706" y="17357"/>
                    <a:pt x="1482" y="17004"/>
                    <a:pt x="2328" y="16722"/>
                  </a:cubicBezTo>
                  <a:cubicBezTo>
                    <a:pt x="2893" y="16510"/>
                    <a:pt x="3528" y="16369"/>
                    <a:pt x="4163" y="16228"/>
                  </a:cubicBezTo>
                  <a:cubicBezTo>
                    <a:pt x="4304" y="16228"/>
                    <a:pt x="4445" y="16157"/>
                    <a:pt x="4516" y="16157"/>
                  </a:cubicBezTo>
                  <a:cubicBezTo>
                    <a:pt x="5221" y="16016"/>
                    <a:pt x="5997" y="15946"/>
                    <a:pt x="6773" y="15875"/>
                  </a:cubicBezTo>
                  <a:cubicBezTo>
                    <a:pt x="6915" y="15875"/>
                    <a:pt x="7056" y="15875"/>
                    <a:pt x="7267" y="15875"/>
                  </a:cubicBezTo>
                  <a:cubicBezTo>
                    <a:pt x="8043" y="15875"/>
                    <a:pt x="8749" y="15875"/>
                    <a:pt x="9596" y="15946"/>
                  </a:cubicBezTo>
                  <a:cubicBezTo>
                    <a:pt x="9666" y="15946"/>
                    <a:pt x="9807" y="15946"/>
                    <a:pt x="9878" y="15946"/>
                  </a:cubicBezTo>
                  <a:cubicBezTo>
                    <a:pt x="10725" y="16016"/>
                    <a:pt x="11501" y="16157"/>
                    <a:pt x="12347" y="16298"/>
                  </a:cubicBezTo>
                  <a:cubicBezTo>
                    <a:pt x="12418" y="16298"/>
                    <a:pt x="12559" y="16369"/>
                    <a:pt x="12630" y="16369"/>
                  </a:cubicBezTo>
                  <a:cubicBezTo>
                    <a:pt x="13476" y="16581"/>
                    <a:pt x="14394" y="16792"/>
                    <a:pt x="15240" y="17074"/>
                  </a:cubicBezTo>
                  <a:cubicBezTo>
                    <a:pt x="15311" y="17074"/>
                    <a:pt x="15381" y="17145"/>
                    <a:pt x="15452" y="17145"/>
                  </a:cubicBezTo>
                  <a:cubicBezTo>
                    <a:pt x="16369" y="17498"/>
                    <a:pt x="17357" y="17851"/>
                    <a:pt x="18345" y="18274"/>
                  </a:cubicBezTo>
                  <a:cubicBezTo>
                    <a:pt x="18415" y="18274"/>
                    <a:pt x="18486" y="18344"/>
                    <a:pt x="18556" y="18344"/>
                  </a:cubicBezTo>
                  <a:cubicBezTo>
                    <a:pt x="19544" y="18768"/>
                    <a:pt x="20532" y="19332"/>
                    <a:pt x="21520" y="19897"/>
                  </a:cubicBezTo>
                  <a:lnTo>
                    <a:pt x="54681" y="39088"/>
                  </a:lnTo>
                  <a:cubicBezTo>
                    <a:pt x="55598" y="39652"/>
                    <a:pt x="56515" y="40217"/>
                    <a:pt x="57432" y="40781"/>
                  </a:cubicBezTo>
                  <a:cubicBezTo>
                    <a:pt x="57432" y="40781"/>
                    <a:pt x="57503" y="40781"/>
                    <a:pt x="57503" y="40852"/>
                  </a:cubicBezTo>
                  <a:cubicBezTo>
                    <a:pt x="58420" y="41487"/>
                    <a:pt x="59337" y="42122"/>
                    <a:pt x="60184" y="42827"/>
                  </a:cubicBezTo>
                  <a:cubicBezTo>
                    <a:pt x="60184" y="42827"/>
                    <a:pt x="60184" y="42827"/>
                    <a:pt x="60184" y="42827"/>
                  </a:cubicBezTo>
                  <a:cubicBezTo>
                    <a:pt x="61031" y="43533"/>
                    <a:pt x="61948" y="44238"/>
                    <a:pt x="62724" y="45014"/>
                  </a:cubicBezTo>
                  <a:cubicBezTo>
                    <a:pt x="62724" y="45014"/>
                    <a:pt x="62795" y="45085"/>
                    <a:pt x="62795" y="45085"/>
                  </a:cubicBezTo>
                  <a:cubicBezTo>
                    <a:pt x="63641" y="45791"/>
                    <a:pt x="64417" y="46567"/>
                    <a:pt x="65194" y="47413"/>
                  </a:cubicBezTo>
                  <a:cubicBezTo>
                    <a:pt x="65264" y="47484"/>
                    <a:pt x="65264" y="47484"/>
                    <a:pt x="65335" y="47554"/>
                  </a:cubicBezTo>
                  <a:cubicBezTo>
                    <a:pt x="66111" y="48331"/>
                    <a:pt x="66887" y="49177"/>
                    <a:pt x="67663" y="50024"/>
                  </a:cubicBezTo>
                  <a:cubicBezTo>
                    <a:pt x="67734" y="50094"/>
                    <a:pt x="67734" y="50094"/>
                    <a:pt x="67804" y="50165"/>
                  </a:cubicBezTo>
                  <a:cubicBezTo>
                    <a:pt x="68580" y="51012"/>
                    <a:pt x="69286" y="51858"/>
                    <a:pt x="69991" y="52776"/>
                  </a:cubicBezTo>
                  <a:cubicBezTo>
                    <a:pt x="70062" y="52846"/>
                    <a:pt x="70062" y="52917"/>
                    <a:pt x="70132" y="52917"/>
                  </a:cubicBezTo>
                  <a:cubicBezTo>
                    <a:pt x="70767" y="53693"/>
                    <a:pt x="71332" y="54539"/>
                    <a:pt x="71967" y="55316"/>
                  </a:cubicBezTo>
                  <a:cubicBezTo>
                    <a:pt x="72249" y="55739"/>
                    <a:pt x="72531" y="56092"/>
                    <a:pt x="72813" y="56515"/>
                  </a:cubicBezTo>
                  <a:cubicBezTo>
                    <a:pt x="73166" y="57009"/>
                    <a:pt x="73519" y="57503"/>
                    <a:pt x="73801" y="57997"/>
                  </a:cubicBezTo>
                  <a:cubicBezTo>
                    <a:pt x="74366" y="58843"/>
                    <a:pt x="74860" y="59690"/>
                    <a:pt x="75424" y="60537"/>
                  </a:cubicBezTo>
                  <a:cubicBezTo>
                    <a:pt x="75636" y="60960"/>
                    <a:pt x="75918" y="61313"/>
                    <a:pt x="76130" y="61736"/>
                  </a:cubicBezTo>
                  <a:cubicBezTo>
                    <a:pt x="76271" y="62018"/>
                    <a:pt x="76482" y="62301"/>
                    <a:pt x="76624" y="62583"/>
                  </a:cubicBezTo>
                  <a:cubicBezTo>
                    <a:pt x="77047" y="63429"/>
                    <a:pt x="77541" y="64206"/>
                    <a:pt x="77964" y="65052"/>
                  </a:cubicBezTo>
                  <a:cubicBezTo>
                    <a:pt x="78034" y="65123"/>
                    <a:pt x="78034" y="65264"/>
                    <a:pt x="78105" y="65334"/>
                  </a:cubicBezTo>
                  <a:cubicBezTo>
                    <a:pt x="79164" y="67451"/>
                    <a:pt x="80151" y="69638"/>
                    <a:pt x="80998" y="71826"/>
                  </a:cubicBezTo>
                  <a:cubicBezTo>
                    <a:pt x="81069" y="71896"/>
                    <a:pt x="81069" y="72037"/>
                    <a:pt x="81139" y="72108"/>
                  </a:cubicBezTo>
                  <a:cubicBezTo>
                    <a:pt x="81492" y="73096"/>
                    <a:pt x="81845" y="74154"/>
                    <a:pt x="82197" y="75142"/>
                  </a:cubicBezTo>
                  <a:cubicBezTo>
                    <a:pt x="82197" y="75283"/>
                    <a:pt x="82268" y="75353"/>
                    <a:pt x="82339" y="75494"/>
                  </a:cubicBezTo>
                  <a:cubicBezTo>
                    <a:pt x="82691" y="76553"/>
                    <a:pt x="82973" y="77541"/>
                    <a:pt x="83256" y="78599"/>
                  </a:cubicBezTo>
                  <a:cubicBezTo>
                    <a:pt x="83256" y="78670"/>
                    <a:pt x="83326" y="78811"/>
                    <a:pt x="83326" y="78881"/>
                  </a:cubicBezTo>
                  <a:cubicBezTo>
                    <a:pt x="83609" y="79939"/>
                    <a:pt x="83820" y="80998"/>
                    <a:pt x="84032" y="82127"/>
                  </a:cubicBezTo>
                  <a:cubicBezTo>
                    <a:pt x="84032" y="82197"/>
                    <a:pt x="84032" y="82197"/>
                    <a:pt x="84032" y="82268"/>
                  </a:cubicBezTo>
                  <a:cubicBezTo>
                    <a:pt x="84243" y="83397"/>
                    <a:pt x="84455" y="84526"/>
                    <a:pt x="84526" y="85584"/>
                  </a:cubicBezTo>
                  <a:lnTo>
                    <a:pt x="84526" y="85584"/>
                  </a:lnTo>
                  <a:lnTo>
                    <a:pt x="84526" y="85584"/>
                  </a:lnTo>
                  <a:lnTo>
                    <a:pt x="111478" y="6935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="" xmlns:a16="http://schemas.microsoft.com/office/drawing/2014/main" id="{2C3D345B-076A-4143-9B01-DE5FAC2C1205}"/>
                </a:ext>
              </a:extLst>
            </p:cNvPr>
            <p:cNvSpPr/>
            <p:nvPr/>
          </p:nvSpPr>
          <p:spPr>
            <a:xfrm>
              <a:off x="9114437" y="1404774"/>
              <a:ext cx="91722" cy="63500"/>
            </a:xfrm>
            <a:custGeom>
              <a:avLst/>
              <a:gdLst>
                <a:gd name="connsiteX0" fmla="*/ 63218 w 91722"/>
                <a:gd name="connsiteY0" fmla="*/ 23341 h 63500"/>
                <a:gd name="connsiteX1" fmla="*/ 92922 w 91722"/>
                <a:gd name="connsiteY1" fmla="*/ 69838 h 63500"/>
                <a:gd name="connsiteX2" fmla="*/ 79587 w 91722"/>
                <a:gd name="connsiteY2" fmla="*/ 62147 h 63500"/>
                <a:gd name="connsiteX3" fmla="*/ 58561 w 91722"/>
                <a:gd name="connsiteY3" fmla="*/ 31949 h 63500"/>
                <a:gd name="connsiteX4" fmla="*/ 34431 w 91722"/>
                <a:gd name="connsiteY4" fmla="*/ 18050 h 63500"/>
                <a:gd name="connsiteX5" fmla="*/ 13335 w 91722"/>
                <a:gd name="connsiteY5" fmla="*/ 23906 h 63500"/>
                <a:gd name="connsiteX6" fmla="*/ 0 w 91722"/>
                <a:gd name="connsiteY6" fmla="*/ 16215 h 63500"/>
                <a:gd name="connsiteX7" fmla="*/ 29915 w 91722"/>
                <a:gd name="connsiteY7" fmla="*/ 4150 h 63500"/>
                <a:gd name="connsiteX8" fmla="*/ 63218 w 91722"/>
                <a:gd name="connsiteY8" fmla="*/ 23341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722" h="63500">
                  <a:moveTo>
                    <a:pt x="63218" y="23341"/>
                  </a:moveTo>
                  <a:cubicBezTo>
                    <a:pt x="78176" y="32020"/>
                    <a:pt x="90734" y="51846"/>
                    <a:pt x="92922" y="69838"/>
                  </a:cubicBezTo>
                  <a:lnTo>
                    <a:pt x="79587" y="62147"/>
                  </a:lnTo>
                  <a:cubicBezTo>
                    <a:pt x="76906" y="50011"/>
                    <a:pt x="68368" y="37664"/>
                    <a:pt x="58561" y="31949"/>
                  </a:cubicBezTo>
                  <a:lnTo>
                    <a:pt x="34431" y="18050"/>
                  </a:lnTo>
                  <a:cubicBezTo>
                    <a:pt x="24624" y="12405"/>
                    <a:pt x="16087" y="14875"/>
                    <a:pt x="13335" y="23906"/>
                  </a:cubicBezTo>
                  <a:lnTo>
                    <a:pt x="0" y="16215"/>
                  </a:lnTo>
                  <a:cubicBezTo>
                    <a:pt x="2258" y="834"/>
                    <a:pt x="14887" y="-4528"/>
                    <a:pt x="29915" y="4150"/>
                  </a:cubicBezTo>
                  <a:lnTo>
                    <a:pt x="63218" y="2334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="" xmlns:a16="http://schemas.microsoft.com/office/drawing/2014/main" id="{CC55227B-AA01-4799-8D84-20B154EF6A6D}"/>
                </a:ext>
              </a:extLst>
            </p:cNvPr>
            <p:cNvSpPr/>
            <p:nvPr/>
          </p:nvSpPr>
          <p:spPr>
            <a:xfrm>
              <a:off x="8880898" y="1432913"/>
              <a:ext cx="338667" cy="268111"/>
            </a:xfrm>
            <a:custGeom>
              <a:avLst/>
              <a:gdLst>
                <a:gd name="connsiteX0" fmla="*/ 341207 w 338666"/>
                <a:gd name="connsiteY0" fmla="*/ 154234 h 268111"/>
                <a:gd name="connsiteX1" fmla="*/ 62724 w 338666"/>
                <a:gd name="connsiteY1" fmla="*/ 0 h 268111"/>
                <a:gd name="connsiteX2" fmla="*/ 0 w 338666"/>
                <a:gd name="connsiteY2" fmla="*/ 114018 h 268111"/>
                <a:gd name="connsiteX3" fmla="*/ 278483 w 338666"/>
                <a:gd name="connsiteY3" fmla="*/ 268252 h 268111"/>
                <a:gd name="connsiteX4" fmla="*/ 341207 w 338666"/>
                <a:gd name="connsiteY4" fmla="*/ 154234 h 26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666" h="268111">
                  <a:moveTo>
                    <a:pt x="341207" y="154234"/>
                  </a:moveTo>
                  <a:lnTo>
                    <a:pt x="62724" y="0"/>
                  </a:lnTo>
                  <a:cubicBezTo>
                    <a:pt x="62724" y="0"/>
                    <a:pt x="0" y="23142"/>
                    <a:pt x="0" y="114018"/>
                  </a:cubicBezTo>
                  <a:lnTo>
                    <a:pt x="278483" y="268252"/>
                  </a:lnTo>
                  <a:cubicBezTo>
                    <a:pt x="278483" y="181116"/>
                    <a:pt x="341207" y="154234"/>
                    <a:pt x="341207" y="154234"/>
                  </a:cubicBezTo>
                  <a:close/>
                </a:path>
              </a:pathLst>
            </a:custGeom>
            <a:solidFill>
              <a:schemeClr val="accent2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="" xmlns:a16="http://schemas.microsoft.com/office/drawing/2014/main" id="{C92CBEAC-4288-4C89-AE3A-F52BF26BABA9}"/>
                </a:ext>
              </a:extLst>
            </p:cNvPr>
            <p:cNvSpPr/>
            <p:nvPr/>
          </p:nvSpPr>
          <p:spPr>
            <a:xfrm>
              <a:off x="9159310" y="1587147"/>
              <a:ext cx="56444" cy="112889"/>
            </a:xfrm>
            <a:custGeom>
              <a:avLst/>
              <a:gdLst>
                <a:gd name="connsiteX0" fmla="*/ 62795 w 56444"/>
                <a:gd name="connsiteY0" fmla="*/ 0 h 112888"/>
                <a:gd name="connsiteX1" fmla="*/ 62795 w 56444"/>
                <a:gd name="connsiteY1" fmla="*/ 14605 h 112888"/>
                <a:gd name="connsiteX2" fmla="*/ 59761 w 56444"/>
                <a:gd name="connsiteY2" fmla="*/ 16016 h 112888"/>
                <a:gd name="connsiteX3" fmla="*/ 55951 w 56444"/>
                <a:gd name="connsiteY3" fmla="*/ 18133 h 112888"/>
                <a:gd name="connsiteX4" fmla="*/ 12418 w 56444"/>
                <a:gd name="connsiteY4" fmla="*/ 109502 h 112888"/>
                <a:gd name="connsiteX5" fmla="*/ 0 w 56444"/>
                <a:gd name="connsiteY5" fmla="*/ 114018 h 112888"/>
                <a:gd name="connsiteX6" fmla="*/ 49107 w 56444"/>
                <a:gd name="connsiteY6" fmla="*/ 8255 h 112888"/>
                <a:gd name="connsiteX7" fmla="*/ 62795 w 56444"/>
                <a:gd name="connsiteY7" fmla="*/ 0 h 11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444" h="112888">
                  <a:moveTo>
                    <a:pt x="62795" y="0"/>
                  </a:moveTo>
                  <a:lnTo>
                    <a:pt x="62795" y="14605"/>
                  </a:lnTo>
                  <a:cubicBezTo>
                    <a:pt x="61736" y="15099"/>
                    <a:pt x="60749" y="15522"/>
                    <a:pt x="59761" y="16016"/>
                  </a:cubicBezTo>
                  <a:cubicBezTo>
                    <a:pt x="58420" y="16651"/>
                    <a:pt x="57221" y="17357"/>
                    <a:pt x="55951" y="18133"/>
                  </a:cubicBezTo>
                  <a:cubicBezTo>
                    <a:pt x="14746" y="42686"/>
                    <a:pt x="12418" y="109502"/>
                    <a:pt x="12418" y="109502"/>
                  </a:cubicBezTo>
                  <a:lnTo>
                    <a:pt x="0" y="114018"/>
                  </a:lnTo>
                  <a:cubicBezTo>
                    <a:pt x="0" y="53128"/>
                    <a:pt x="30621" y="21731"/>
                    <a:pt x="49107" y="8255"/>
                  </a:cubicBezTo>
                  <a:cubicBezTo>
                    <a:pt x="57080" y="2469"/>
                    <a:pt x="62795" y="0"/>
                    <a:pt x="6279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="" xmlns:a16="http://schemas.microsoft.com/office/drawing/2014/main" id="{4CD7BA8B-3E76-4DA0-A64D-E5F80D75B03C}"/>
                </a:ext>
              </a:extLst>
            </p:cNvPr>
            <p:cNvSpPr/>
            <p:nvPr/>
          </p:nvSpPr>
          <p:spPr>
            <a:xfrm>
              <a:off x="9222105" y="1486112"/>
              <a:ext cx="183444" cy="112889"/>
            </a:xfrm>
            <a:custGeom>
              <a:avLst/>
              <a:gdLst>
                <a:gd name="connsiteX0" fmla="*/ 185914 w 183444"/>
                <a:gd name="connsiteY0" fmla="*/ 12771 h 112888"/>
                <a:gd name="connsiteX1" fmla="*/ 180834 w 183444"/>
                <a:gd name="connsiteY1" fmla="*/ 15593 h 112888"/>
                <a:gd name="connsiteX2" fmla="*/ 0 w 183444"/>
                <a:gd name="connsiteY2" fmla="*/ 115711 h 112888"/>
                <a:gd name="connsiteX3" fmla="*/ 0 w 183444"/>
                <a:gd name="connsiteY3" fmla="*/ 101106 h 112888"/>
                <a:gd name="connsiteX4" fmla="*/ 177729 w 183444"/>
                <a:gd name="connsiteY4" fmla="*/ 0 h 112888"/>
                <a:gd name="connsiteX5" fmla="*/ 184996 w 183444"/>
                <a:gd name="connsiteY5" fmla="*/ 11148 h 112888"/>
                <a:gd name="connsiteX6" fmla="*/ 185914 w 183444"/>
                <a:gd name="connsiteY6" fmla="*/ 12771 h 11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44" h="112888">
                  <a:moveTo>
                    <a:pt x="185914" y="12771"/>
                  </a:moveTo>
                  <a:lnTo>
                    <a:pt x="180834" y="15593"/>
                  </a:lnTo>
                  <a:lnTo>
                    <a:pt x="0" y="115711"/>
                  </a:lnTo>
                  <a:lnTo>
                    <a:pt x="0" y="101106"/>
                  </a:lnTo>
                  <a:lnTo>
                    <a:pt x="177729" y="0"/>
                  </a:lnTo>
                  <a:cubicBezTo>
                    <a:pt x="180269" y="2399"/>
                    <a:pt x="183515" y="8255"/>
                    <a:pt x="184996" y="11148"/>
                  </a:cubicBezTo>
                  <a:cubicBezTo>
                    <a:pt x="185632" y="12065"/>
                    <a:pt x="185914" y="12771"/>
                    <a:pt x="185914" y="1277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="" xmlns:a16="http://schemas.microsoft.com/office/drawing/2014/main" id="{0D84F96A-182F-4EDF-A92A-10CEA69C257B}"/>
                </a:ext>
              </a:extLst>
            </p:cNvPr>
            <p:cNvSpPr/>
            <p:nvPr/>
          </p:nvSpPr>
          <p:spPr>
            <a:xfrm>
              <a:off x="9415286" y="1532608"/>
              <a:ext cx="98778" cy="324556"/>
            </a:xfrm>
            <a:custGeom>
              <a:avLst/>
              <a:gdLst>
                <a:gd name="connsiteX0" fmla="*/ 101530 w 98777"/>
                <a:gd name="connsiteY0" fmla="*/ 218793 h 324555"/>
                <a:gd name="connsiteX1" fmla="*/ 26529 w 98777"/>
                <a:gd name="connsiteY1" fmla="*/ 331399 h 324555"/>
                <a:gd name="connsiteX2" fmla="*/ 26529 w 98777"/>
                <a:gd name="connsiteY2" fmla="*/ 296968 h 324555"/>
                <a:gd name="connsiteX3" fmla="*/ 26458 w 98777"/>
                <a:gd name="connsiteY3" fmla="*/ 295698 h 324555"/>
                <a:gd name="connsiteX4" fmla="*/ 26388 w 98777"/>
                <a:gd name="connsiteY4" fmla="*/ 295134 h 324555"/>
                <a:gd name="connsiteX5" fmla="*/ 26388 w 98777"/>
                <a:gd name="connsiteY5" fmla="*/ 294852 h 324555"/>
                <a:gd name="connsiteX6" fmla="*/ 26317 w 98777"/>
                <a:gd name="connsiteY6" fmla="*/ 294428 h 324555"/>
                <a:gd name="connsiteX7" fmla="*/ 26176 w 98777"/>
                <a:gd name="connsiteY7" fmla="*/ 293158 h 324555"/>
                <a:gd name="connsiteX8" fmla="*/ 25964 w 98777"/>
                <a:gd name="connsiteY8" fmla="*/ 291818 h 324555"/>
                <a:gd name="connsiteX9" fmla="*/ 25964 w 98777"/>
                <a:gd name="connsiteY9" fmla="*/ 291747 h 324555"/>
                <a:gd name="connsiteX10" fmla="*/ 25964 w 98777"/>
                <a:gd name="connsiteY10" fmla="*/ 291677 h 324555"/>
                <a:gd name="connsiteX11" fmla="*/ 25753 w 98777"/>
                <a:gd name="connsiteY11" fmla="*/ 290477 h 324555"/>
                <a:gd name="connsiteX12" fmla="*/ 25470 w 98777"/>
                <a:gd name="connsiteY12" fmla="*/ 289066 h 324555"/>
                <a:gd name="connsiteX13" fmla="*/ 25329 w 98777"/>
                <a:gd name="connsiteY13" fmla="*/ 288572 h 324555"/>
                <a:gd name="connsiteX14" fmla="*/ 25259 w 98777"/>
                <a:gd name="connsiteY14" fmla="*/ 288290 h 324555"/>
                <a:gd name="connsiteX15" fmla="*/ 25118 w 98777"/>
                <a:gd name="connsiteY15" fmla="*/ 287655 h 324555"/>
                <a:gd name="connsiteX16" fmla="*/ 24765 w 98777"/>
                <a:gd name="connsiteY16" fmla="*/ 286244 h 324555"/>
                <a:gd name="connsiteX17" fmla="*/ 24483 w 98777"/>
                <a:gd name="connsiteY17" fmla="*/ 285256 h 324555"/>
                <a:gd name="connsiteX18" fmla="*/ 24412 w 98777"/>
                <a:gd name="connsiteY18" fmla="*/ 285044 h 324555"/>
                <a:gd name="connsiteX19" fmla="*/ 24342 w 98777"/>
                <a:gd name="connsiteY19" fmla="*/ 284903 h 324555"/>
                <a:gd name="connsiteX20" fmla="*/ 23918 w 98777"/>
                <a:gd name="connsiteY20" fmla="*/ 283563 h 324555"/>
                <a:gd name="connsiteX21" fmla="*/ 23424 w 98777"/>
                <a:gd name="connsiteY21" fmla="*/ 282222 h 324555"/>
                <a:gd name="connsiteX22" fmla="*/ 23354 w 98777"/>
                <a:gd name="connsiteY22" fmla="*/ 282011 h 324555"/>
                <a:gd name="connsiteX23" fmla="*/ 23283 w 98777"/>
                <a:gd name="connsiteY23" fmla="*/ 281799 h 324555"/>
                <a:gd name="connsiteX24" fmla="*/ 23001 w 98777"/>
                <a:gd name="connsiteY24" fmla="*/ 280952 h 324555"/>
                <a:gd name="connsiteX25" fmla="*/ 22437 w 98777"/>
                <a:gd name="connsiteY25" fmla="*/ 279753 h 324555"/>
                <a:gd name="connsiteX26" fmla="*/ 22084 w 98777"/>
                <a:gd name="connsiteY26" fmla="*/ 278835 h 324555"/>
                <a:gd name="connsiteX27" fmla="*/ 22013 w 98777"/>
                <a:gd name="connsiteY27" fmla="*/ 278694 h 324555"/>
                <a:gd name="connsiteX28" fmla="*/ 21943 w 98777"/>
                <a:gd name="connsiteY28" fmla="*/ 278483 h 324555"/>
                <a:gd name="connsiteX29" fmla="*/ 21378 w 98777"/>
                <a:gd name="connsiteY29" fmla="*/ 277213 h 324555"/>
                <a:gd name="connsiteX30" fmla="*/ 20743 w 98777"/>
                <a:gd name="connsiteY30" fmla="*/ 275943 h 324555"/>
                <a:gd name="connsiteX31" fmla="*/ 57291 w 98777"/>
                <a:gd name="connsiteY31" fmla="*/ 196638 h 324555"/>
                <a:gd name="connsiteX32" fmla="*/ 0 w 98777"/>
                <a:gd name="connsiteY32" fmla="*/ 38382 h 324555"/>
                <a:gd name="connsiteX33" fmla="*/ 141 w 98777"/>
                <a:gd name="connsiteY33" fmla="*/ 0 h 324555"/>
                <a:gd name="connsiteX34" fmla="*/ 101530 w 98777"/>
                <a:gd name="connsiteY34" fmla="*/ 218793 h 32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8777" h="324555">
                  <a:moveTo>
                    <a:pt x="101530" y="218793"/>
                  </a:moveTo>
                  <a:cubicBezTo>
                    <a:pt x="97225" y="272486"/>
                    <a:pt x="57856" y="309809"/>
                    <a:pt x="26529" y="331399"/>
                  </a:cubicBezTo>
                  <a:lnTo>
                    <a:pt x="26529" y="296968"/>
                  </a:lnTo>
                  <a:cubicBezTo>
                    <a:pt x="26529" y="296545"/>
                    <a:pt x="26458" y="296192"/>
                    <a:pt x="26458" y="295698"/>
                  </a:cubicBezTo>
                  <a:cubicBezTo>
                    <a:pt x="26458" y="295487"/>
                    <a:pt x="26458" y="295345"/>
                    <a:pt x="26388" y="295134"/>
                  </a:cubicBezTo>
                  <a:lnTo>
                    <a:pt x="26388" y="294852"/>
                  </a:lnTo>
                  <a:cubicBezTo>
                    <a:pt x="26317" y="294710"/>
                    <a:pt x="26317" y="294569"/>
                    <a:pt x="26317" y="294428"/>
                  </a:cubicBezTo>
                  <a:cubicBezTo>
                    <a:pt x="26246" y="294005"/>
                    <a:pt x="26176" y="293582"/>
                    <a:pt x="26176" y="293158"/>
                  </a:cubicBezTo>
                  <a:cubicBezTo>
                    <a:pt x="26106" y="292665"/>
                    <a:pt x="26035" y="292241"/>
                    <a:pt x="25964" y="291818"/>
                  </a:cubicBezTo>
                  <a:cubicBezTo>
                    <a:pt x="25964" y="291747"/>
                    <a:pt x="25964" y="291747"/>
                    <a:pt x="25964" y="291747"/>
                  </a:cubicBezTo>
                  <a:cubicBezTo>
                    <a:pt x="25964" y="291677"/>
                    <a:pt x="25964" y="291677"/>
                    <a:pt x="25964" y="291677"/>
                  </a:cubicBezTo>
                  <a:cubicBezTo>
                    <a:pt x="25894" y="291253"/>
                    <a:pt x="25823" y="290830"/>
                    <a:pt x="25753" y="290477"/>
                  </a:cubicBezTo>
                  <a:cubicBezTo>
                    <a:pt x="25682" y="289983"/>
                    <a:pt x="25612" y="289560"/>
                    <a:pt x="25470" y="289066"/>
                  </a:cubicBezTo>
                  <a:cubicBezTo>
                    <a:pt x="25400" y="288925"/>
                    <a:pt x="25400" y="288784"/>
                    <a:pt x="25329" y="288572"/>
                  </a:cubicBezTo>
                  <a:cubicBezTo>
                    <a:pt x="25329" y="288502"/>
                    <a:pt x="25259" y="288361"/>
                    <a:pt x="25259" y="288290"/>
                  </a:cubicBezTo>
                  <a:cubicBezTo>
                    <a:pt x="25188" y="288078"/>
                    <a:pt x="25118" y="287867"/>
                    <a:pt x="25118" y="287655"/>
                  </a:cubicBezTo>
                  <a:cubicBezTo>
                    <a:pt x="24977" y="287161"/>
                    <a:pt x="24906" y="286738"/>
                    <a:pt x="24765" y="286244"/>
                  </a:cubicBezTo>
                  <a:cubicBezTo>
                    <a:pt x="24694" y="285962"/>
                    <a:pt x="24624" y="285609"/>
                    <a:pt x="24483" y="285256"/>
                  </a:cubicBezTo>
                  <a:cubicBezTo>
                    <a:pt x="24412" y="285186"/>
                    <a:pt x="24412" y="285115"/>
                    <a:pt x="24412" y="285044"/>
                  </a:cubicBezTo>
                  <a:cubicBezTo>
                    <a:pt x="24412" y="284974"/>
                    <a:pt x="24412" y="284903"/>
                    <a:pt x="24342" y="284903"/>
                  </a:cubicBezTo>
                  <a:cubicBezTo>
                    <a:pt x="24201" y="284409"/>
                    <a:pt x="24059" y="283986"/>
                    <a:pt x="23918" y="283563"/>
                  </a:cubicBezTo>
                  <a:cubicBezTo>
                    <a:pt x="23777" y="283069"/>
                    <a:pt x="23636" y="282646"/>
                    <a:pt x="23424" y="282222"/>
                  </a:cubicBezTo>
                  <a:cubicBezTo>
                    <a:pt x="23354" y="282152"/>
                    <a:pt x="23354" y="282081"/>
                    <a:pt x="23354" y="282011"/>
                  </a:cubicBezTo>
                  <a:cubicBezTo>
                    <a:pt x="23283" y="281940"/>
                    <a:pt x="23283" y="281870"/>
                    <a:pt x="23283" y="281799"/>
                  </a:cubicBezTo>
                  <a:cubicBezTo>
                    <a:pt x="23142" y="281517"/>
                    <a:pt x="23071" y="281234"/>
                    <a:pt x="23001" y="280952"/>
                  </a:cubicBezTo>
                  <a:cubicBezTo>
                    <a:pt x="22789" y="280529"/>
                    <a:pt x="22648" y="280106"/>
                    <a:pt x="22437" y="279753"/>
                  </a:cubicBezTo>
                  <a:cubicBezTo>
                    <a:pt x="22295" y="279470"/>
                    <a:pt x="22225" y="279118"/>
                    <a:pt x="22084" y="278835"/>
                  </a:cubicBezTo>
                  <a:cubicBezTo>
                    <a:pt x="22084" y="278765"/>
                    <a:pt x="22013" y="278694"/>
                    <a:pt x="22013" y="278694"/>
                  </a:cubicBezTo>
                  <a:cubicBezTo>
                    <a:pt x="21943" y="278624"/>
                    <a:pt x="21943" y="278553"/>
                    <a:pt x="21943" y="278483"/>
                  </a:cubicBezTo>
                  <a:cubicBezTo>
                    <a:pt x="21731" y="278059"/>
                    <a:pt x="21590" y="277636"/>
                    <a:pt x="21378" y="277213"/>
                  </a:cubicBezTo>
                  <a:cubicBezTo>
                    <a:pt x="21167" y="276790"/>
                    <a:pt x="20955" y="276366"/>
                    <a:pt x="20743" y="275943"/>
                  </a:cubicBezTo>
                  <a:cubicBezTo>
                    <a:pt x="39370" y="255341"/>
                    <a:pt x="54681" y="228953"/>
                    <a:pt x="57291" y="196638"/>
                  </a:cubicBezTo>
                  <a:cubicBezTo>
                    <a:pt x="61383" y="145909"/>
                    <a:pt x="29210" y="83467"/>
                    <a:pt x="0" y="38382"/>
                  </a:cubicBezTo>
                  <a:lnTo>
                    <a:pt x="141" y="0"/>
                  </a:lnTo>
                  <a:cubicBezTo>
                    <a:pt x="211" y="71"/>
                    <a:pt x="108867" y="127988"/>
                    <a:pt x="101530" y="21879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377" name="Graphic 3">
              <a:extLst>
                <a:ext uri="{FF2B5EF4-FFF2-40B4-BE49-F238E27FC236}">
                  <a16:creationId xmlns="" xmlns:a16="http://schemas.microsoft.com/office/drawing/2014/main" id="{5767650C-5EAB-4830-83E8-EE11F995CAA6}"/>
                </a:ext>
              </a:extLst>
            </p:cNvPr>
            <p:cNvGrpSpPr/>
            <p:nvPr/>
          </p:nvGrpSpPr>
          <p:grpSpPr>
            <a:xfrm>
              <a:off x="9356302" y="1887149"/>
              <a:ext cx="28222" cy="28222"/>
              <a:chOff x="9356302" y="1887149"/>
              <a:chExt cx="28222" cy="28222"/>
            </a:xfrm>
            <a:solidFill>
              <a:schemeClr val="accent1"/>
            </a:solidFill>
          </p:grpSpPr>
          <p:sp>
            <p:nvSpPr>
              <p:cNvPr id="382" name="Freeform: Shape 381">
                <a:extLst>
                  <a:ext uri="{FF2B5EF4-FFF2-40B4-BE49-F238E27FC236}">
                    <a16:creationId xmlns="" xmlns:a16="http://schemas.microsoft.com/office/drawing/2014/main" id="{0B2EC387-4859-4E85-9A21-FFC827E9CD9B}"/>
                  </a:ext>
                </a:extLst>
              </p:cNvPr>
              <p:cNvSpPr/>
              <p:nvPr/>
            </p:nvSpPr>
            <p:spPr>
              <a:xfrm>
                <a:off x="9356302" y="1887149"/>
                <a:ext cx="21167" cy="28222"/>
              </a:xfrm>
              <a:custGeom>
                <a:avLst/>
                <a:gdLst>
                  <a:gd name="connsiteX0" fmla="*/ 23707 w 21166"/>
                  <a:gd name="connsiteY0" fmla="*/ 4727 h 28222"/>
                  <a:gd name="connsiteX1" fmla="*/ 23847 w 21166"/>
                  <a:gd name="connsiteY1" fmla="*/ 4727 h 28222"/>
                  <a:gd name="connsiteX2" fmla="*/ 25682 w 21166"/>
                  <a:gd name="connsiteY2" fmla="*/ 4798 h 28222"/>
                  <a:gd name="connsiteX3" fmla="*/ 25753 w 21166"/>
                  <a:gd name="connsiteY3" fmla="*/ 4798 h 28222"/>
                  <a:gd name="connsiteX4" fmla="*/ 27375 w 21166"/>
                  <a:gd name="connsiteY4" fmla="*/ 5433 h 28222"/>
                  <a:gd name="connsiteX5" fmla="*/ 27375 w 21166"/>
                  <a:gd name="connsiteY5" fmla="*/ 5433 h 28222"/>
                  <a:gd name="connsiteX6" fmla="*/ 27375 w 21166"/>
                  <a:gd name="connsiteY6" fmla="*/ 5433 h 28222"/>
                  <a:gd name="connsiteX7" fmla="*/ 19191 w 21166"/>
                  <a:gd name="connsiteY7" fmla="*/ 706 h 28222"/>
                  <a:gd name="connsiteX8" fmla="*/ 19120 w 21166"/>
                  <a:gd name="connsiteY8" fmla="*/ 635 h 28222"/>
                  <a:gd name="connsiteX9" fmla="*/ 18556 w 21166"/>
                  <a:gd name="connsiteY9" fmla="*/ 353 h 28222"/>
                  <a:gd name="connsiteX10" fmla="*/ 17992 w 21166"/>
                  <a:gd name="connsiteY10" fmla="*/ 141 h 28222"/>
                  <a:gd name="connsiteX11" fmla="*/ 17568 w 21166"/>
                  <a:gd name="connsiteY11" fmla="*/ 71 h 28222"/>
                  <a:gd name="connsiteX12" fmla="*/ 17498 w 21166"/>
                  <a:gd name="connsiteY12" fmla="*/ 71 h 28222"/>
                  <a:gd name="connsiteX13" fmla="*/ 17356 w 21166"/>
                  <a:gd name="connsiteY13" fmla="*/ 71 h 28222"/>
                  <a:gd name="connsiteX14" fmla="*/ 16651 w 21166"/>
                  <a:gd name="connsiteY14" fmla="*/ 0 h 28222"/>
                  <a:gd name="connsiteX15" fmla="*/ 15875 w 21166"/>
                  <a:gd name="connsiteY15" fmla="*/ 0 h 28222"/>
                  <a:gd name="connsiteX16" fmla="*/ 15593 w 21166"/>
                  <a:gd name="connsiteY16" fmla="*/ 0 h 28222"/>
                  <a:gd name="connsiteX17" fmla="*/ 15452 w 21166"/>
                  <a:gd name="connsiteY17" fmla="*/ 0 h 28222"/>
                  <a:gd name="connsiteX18" fmla="*/ 15028 w 21166"/>
                  <a:gd name="connsiteY18" fmla="*/ 71 h 28222"/>
                  <a:gd name="connsiteX19" fmla="*/ 14040 w 21166"/>
                  <a:gd name="connsiteY19" fmla="*/ 282 h 28222"/>
                  <a:gd name="connsiteX20" fmla="*/ 13617 w 21166"/>
                  <a:gd name="connsiteY20" fmla="*/ 423 h 28222"/>
                  <a:gd name="connsiteX21" fmla="*/ 13194 w 21166"/>
                  <a:gd name="connsiteY21" fmla="*/ 564 h 28222"/>
                  <a:gd name="connsiteX22" fmla="*/ 12700 w 21166"/>
                  <a:gd name="connsiteY22" fmla="*/ 706 h 28222"/>
                  <a:gd name="connsiteX23" fmla="*/ 11147 w 21166"/>
                  <a:gd name="connsiteY23" fmla="*/ 1482 h 28222"/>
                  <a:gd name="connsiteX24" fmla="*/ 9031 w 21166"/>
                  <a:gd name="connsiteY24" fmla="*/ 2963 h 28222"/>
                  <a:gd name="connsiteX25" fmla="*/ 8396 w 21166"/>
                  <a:gd name="connsiteY25" fmla="*/ 3528 h 28222"/>
                  <a:gd name="connsiteX26" fmla="*/ 7408 w 21166"/>
                  <a:gd name="connsiteY26" fmla="*/ 4374 h 28222"/>
                  <a:gd name="connsiteX27" fmla="*/ 6985 w 21166"/>
                  <a:gd name="connsiteY27" fmla="*/ 4868 h 28222"/>
                  <a:gd name="connsiteX28" fmla="*/ 6632 w 21166"/>
                  <a:gd name="connsiteY28" fmla="*/ 5292 h 28222"/>
                  <a:gd name="connsiteX29" fmla="*/ 6208 w 21166"/>
                  <a:gd name="connsiteY29" fmla="*/ 5715 h 28222"/>
                  <a:gd name="connsiteX30" fmla="*/ 5292 w 21166"/>
                  <a:gd name="connsiteY30" fmla="*/ 6844 h 28222"/>
                  <a:gd name="connsiteX31" fmla="*/ 5009 w 21166"/>
                  <a:gd name="connsiteY31" fmla="*/ 7267 h 28222"/>
                  <a:gd name="connsiteX32" fmla="*/ 4868 w 21166"/>
                  <a:gd name="connsiteY32" fmla="*/ 7479 h 28222"/>
                  <a:gd name="connsiteX33" fmla="*/ 4586 w 21166"/>
                  <a:gd name="connsiteY33" fmla="*/ 7902 h 28222"/>
                  <a:gd name="connsiteX34" fmla="*/ 3951 w 21166"/>
                  <a:gd name="connsiteY34" fmla="*/ 8890 h 28222"/>
                  <a:gd name="connsiteX35" fmla="*/ 3387 w 21166"/>
                  <a:gd name="connsiteY35" fmla="*/ 9878 h 28222"/>
                  <a:gd name="connsiteX36" fmla="*/ 3316 w 21166"/>
                  <a:gd name="connsiteY36" fmla="*/ 9948 h 28222"/>
                  <a:gd name="connsiteX37" fmla="*/ 3245 w 21166"/>
                  <a:gd name="connsiteY37" fmla="*/ 10019 h 28222"/>
                  <a:gd name="connsiteX38" fmla="*/ 2822 w 21166"/>
                  <a:gd name="connsiteY38" fmla="*/ 10795 h 28222"/>
                  <a:gd name="connsiteX39" fmla="*/ 2328 w 21166"/>
                  <a:gd name="connsiteY39" fmla="*/ 11783 h 28222"/>
                  <a:gd name="connsiteX40" fmla="*/ 1905 w 21166"/>
                  <a:gd name="connsiteY40" fmla="*/ 12700 h 28222"/>
                  <a:gd name="connsiteX41" fmla="*/ 1905 w 21166"/>
                  <a:gd name="connsiteY41" fmla="*/ 12771 h 28222"/>
                  <a:gd name="connsiteX42" fmla="*/ 1905 w 21166"/>
                  <a:gd name="connsiteY42" fmla="*/ 12841 h 28222"/>
                  <a:gd name="connsiteX43" fmla="*/ 1481 w 21166"/>
                  <a:gd name="connsiteY43" fmla="*/ 13829 h 28222"/>
                  <a:gd name="connsiteX44" fmla="*/ 1129 w 21166"/>
                  <a:gd name="connsiteY44" fmla="*/ 14887 h 28222"/>
                  <a:gd name="connsiteX45" fmla="*/ 987 w 21166"/>
                  <a:gd name="connsiteY45" fmla="*/ 15452 h 28222"/>
                  <a:gd name="connsiteX46" fmla="*/ 917 w 21166"/>
                  <a:gd name="connsiteY46" fmla="*/ 15663 h 28222"/>
                  <a:gd name="connsiteX47" fmla="*/ 776 w 21166"/>
                  <a:gd name="connsiteY47" fmla="*/ 16016 h 28222"/>
                  <a:gd name="connsiteX48" fmla="*/ 423 w 21166"/>
                  <a:gd name="connsiteY48" fmla="*/ 17286 h 28222"/>
                  <a:gd name="connsiteX49" fmla="*/ 282 w 21166"/>
                  <a:gd name="connsiteY49" fmla="*/ 18062 h 28222"/>
                  <a:gd name="connsiteX50" fmla="*/ 211 w 21166"/>
                  <a:gd name="connsiteY50" fmla="*/ 18486 h 28222"/>
                  <a:gd name="connsiteX51" fmla="*/ 141 w 21166"/>
                  <a:gd name="connsiteY51" fmla="*/ 18838 h 28222"/>
                  <a:gd name="connsiteX52" fmla="*/ 0 w 21166"/>
                  <a:gd name="connsiteY52" fmla="*/ 21026 h 28222"/>
                  <a:gd name="connsiteX53" fmla="*/ 3316 w 21166"/>
                  <a:gd name="connsiteY53" fmla="*/ 28293 h 28222"/>
                  <a:gd name="connsiteX54" fmla="*/ 11500 w 21166"/>
                  <a:gd name="connsiteY54" fmla="*/ 33020 h 28222"/>
                  <a:gd name="connsiteX55" fmla="*/ 8184 w 21166"/>
                  <a:gd name="connsiteY55" fmla="*/ 25753 h 28222"/>
                  <a:gd name="connsiteX56" fmla="*/ 8396 w 21166"/>
                  <a:gd name="connsiteY56" fmla="*/ 23142 h 28222"/>
                  <a:gd name="connsiteX57" fmla="*/ 8466 w 21166"/>
                  <a:gd name="connsiteY57" fmla="*/ 22719 h 28222"/>
                  <a:gd name="connsiteX58" fmla="*/ 9031 w 21166"/>
                  <a:gd name="connsiteY58" fmla="*/ 20249 h 28222"/>
                  <a:gd name="connsiteX59" fmla="*/ 9102 w 21166"/>
                  <a:gd name="connsiteY59" fmla="*/ 20038 h 28222"/>
                  <a:gd name="connsiteX60" fmla="*/ 10089 w 21166"/>
                  <a:gd name="connsiteY60" fmla="*/ 17357 h 28222"/>
                  <a:gd name="connsiteX61" fmla="*/ 10089 w 21166"/>
                  <a:gd name="connsiteY61" fmla="*/ 17286 h 28222"/>
                  <a:gd name="connsiteX62" fmla="*/ 11430 w 21166"/>
                  <a:gd name="connsiteY62" fmla="*/ 14605 h 28222"/>
                  <a:gd name="connsiteX63" fmla="*/ 11500 w 21166"/>
                  <a:gd name="connsiteY63" fmla="*/ 14534 h 28222"/>
                  <a:gd name="connsiteX64" fmla="*/ 13053 w 21166"/>
                  <a:gd name="connsiteY64" fmla="*/ 12136 h 28222"/>
                  <a:gd name="connsiteX65" fmla="*/ 13194 w 21166"/>
                  <a:gd name="connsiteY65" fmla="*/ 11924 h 28222"/>
                  <a:gd name="connsiteX66" fmla="*/ 14816 w 21166"/>
                  <a:gd name="connsiteY66" fmla="*/ 9948 h 28222"/>
                  <a:gd name="connsiteX67" fmla="*/ 15169 w 21166"/>
                  <a:gd name="connsiteY67" fmla="*/ 9525 h 28222"/>
                  <a:gd name="connsiteX68" fmla="*/ 16580 w 21166"/>
                  <a:gd name="connsiteY68" fmla="*/ 8184 h 28222"/>
                  <a:gd name="connsiteX69" fmla="*/ 17216 w 21166"/>
                  <a:gd name="connsiteY69" fmla="*/ 7620 h 28222"/>
                  <a:gd name="connsiteX70" fmla="*/ 19332 w 21166"/>
                  <a:gd name="connsiteY70" fmla="*/ 6138 h 28222"/>
                  <a:gd name="connsiteX71" fmla="*/ 21449 w 21166"/>
                  <a:gd name="connsiteY71" fmla="*/ 5151 h 28222"/>
                  <a:gd name="connsiteX72" fmla="*/ 21872 w 21166"/>
                  <a:gd name="connsiteY72" fmla="*/ 5009 h 28222"/>
                  <a:gd name="connsiteX73" fmla="*/ 23707 w 21166"/>
                  <a:gd name="connsiteY73" fmla="*/ 4727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21166" h="28222">
                    <a:moveTo>
                      <a:pt x="23707" y="4727"/>
                    </a:moveTo>
                    <a:cubicBezTo>
                      <a:pt x="23777" y="4727"/>
                      <a:pt x="23847" y="4727"/>
                      <a:pt x="23847" y="4727"/>
                    </a:cubicBezTo>
                    <a:cubicBezTo>
                      <a:pt x="24483" y="4657"/>
                      <a:pt x="25118" y="4727"/>
                      <a:pt x="25682" y="4798"/>
                    </a:cubicBezTo>
                    <a:cubicBezTo>
                      <a:pt x="25682" y="4798"/>
                      <a:pt x="25753" y="4798"/>
                      <a:pt x="25753" y="4798"/>
                    </a:cubicBezTo>
                    <a:cubicBezTo>
                      <a:pt x="26317" y="4939"/>
                      <a:pt x="26882" y="5151"/>
                      <a:pt x="27375" y="5433"/>
                    </a:cubicBezTo>
                    <a:lnTo>
                      <a:pt x="27375" y="5433"/>
                    </a:lnTo>
                    <a:cubicBezTo>
                      <a:pt x="27375" y="5433"/>
                      <a:pt x="27375" y="5433"/>
                      <a:pt x="27375" y="5433"/>
                    </a:cubicBezTo>
                    <a:lnTo>
                      <a:pt x="19191" y="706"/>
                    </a:lnTo>
                    <a:cubicBezTo>
                      <a:pt x="19191" y="706"/>
                      <a:pt x="19120" y="706"/>
                      <a:pt x="19120" y="635"/>
                    </a:cubicBezTo>
                    <a:cubicBezTo>
                      <a:pt x="18909" y="564"/>
                      <a:pt x="18768" y="423"/>
                      <a:pt x="18556" y="353"/>
                    </a:cubicBezTo>
                    <a:cubicBezTo>
                      <a:pt x="18344" y="282"/>
                      <a:pt x="18132" y="212"/>
                      <a:pt x="17992" y="141"/>
                    </a:cubicBezTo>
                    <a:cubicBezTo>
                      <a:pt x="17850" y="71"/>
                      <a:pt x="17709" y="71"/>
                      <a:pt x="17568" y="71"/>
                    </a:cubicBezTo>
                    <a:cubicBezTo>
                      <a:pt x="17568" y="71"/>
                      <a:pt x="17498" y="71"/>
                      <a:pt x="17498" y="71"/>
                    </a:cubicBezTo>
                    <a:cubicBezTo>
                      <a:pt x="17427" y="71"/>
                      <a:pt x="17427" y="71"/>
                      <a:pt x="17356" y="71"/>
                    </a:cubicBezTo>
                    <a:cubicBezTo>
                      <a:pt x="17145" y="0"/>
                      <a:pt x="16933" y="0"/>
                      <a:pt x="16651" y="0"/>
                    </a:cubicBezTo>
                    <a:cubicBezTo>
                      <a:pt x="16439" y="0"/>
                      <a:pt x="16157" y="0"/>
                      <a:pt x="15875" y="0"/>
                    </a:cubicBezTo>
                    <a:cubicBezTo>
                      <a:pt x="15804" y="0"/>
                      <a:pt x="15734" y="0"/>
                      <a:pt x="15593" y="0"/>
                    </a:cubicBezTo>
                    <a:cubicBezTo>
                      <a:pt x="15522" y="0"/>
                      <a:pt x="15452" y="0"/>
                      <a:pt x="15452" y="0"/>
                    </a:cubicBezTo>
                    <a:cubicBezTo>
                      <a:pt x="15310" y="0"/>
                      <a:pt x="15169" y="0"/>
                      <a:pt x="15028" y="71"/>
                    </a:cubicBezTo>
                    <a:cubicBezTo>
                      <a:pt x="14675" y="141"/>
                      <a:pt x="14393" y="212"/>
                      <a:pt x="14040" y="282"/>
                    </a:cubicBezTo>
                    <a:cubicBezTo>
                      <a:pt x="13899" y="353"/>
                      <a:pt x="13758" y="353"/>
                      <a:pt x="13617" y="423"/>
                    </a:cubicBezTo>
                    <a:cubicBezTo>
                      <a:pt x="13476" y="494"/>
                      <a:pt x="13335" y="494"/>
                      <a:pt x="13194" y="564"/>
                    </a:cubicBezTo>
                    <a:cubicBezTo>
                      <a:pt x="13053" y="635"/>
                      <a:pt x="12841" y="635"/>
                      <a:pt x="12700" y="706"/>
                    </a:cubicBezTo>
                    <a:cubicBezTo>
                      <a:pt x="12206" y="917"/>
                      <a:pt x="11641" y="1200"/>
                      <a:pt x="11147" y="1482"/>
                    </a:cubicBezTo>
                    <a:cubicBezTo>
                      <a:pt x="10442" y="1905"/>
                      <a:pt x="9736" y="2399"/>
                      <a:pt x="9031" y="2963"/>
                    </a:cubicBezTo>
                    <a:cubicBezTo>
                      <a:pt x="8819" y="3175"/>
                      <a:pt x="8608" y="3316"/>
                      <a:pt x="8396" y="3528"/>
                    </a:cubicBezTo>
                    <a:cubicBezTo>
                      <a:pt x="8043" y="3810"/>
                      <a:pt x="7761" y="4092"/>
                      <a:pt x="7408" y="4374"/>
                    </a:cubicBezTo>
                    <a:cubicBezTo>
                      <a:pt x="7267" y="4515"/>
                      <a:pt x="7126" y="4657"/>
                      <a:pt x="6985" y="4868"/>
                    </a:cubicBezTo>
                    <a:cubicBezTo>
                      <a:pt x="6844" y="5009"/>
                      <a:pt x="6702" y="5151"/>
                      <a:pt x="6632" y="5292"/>
                    </a:cubicBezTo>
                    <a:cubicBezTo>
                      <a:pt x="6491" y="5433"/>
                      <a:pt x="6350" y="5574"/>
                      <a:pt x="6208" y="5715"/>
                    </a:cubicBezTo>
                    <a:cubicBezTo>
                      <a:pt x="5926" y="6068"/>
                      <a:pt x="5574" y="6421"/>
                      <a:pt x="5292" y="6844"/>
                    </a:cubicBezTo>
                    <a:cubicBezTo>
                      <a:pt x="5150" y="6985"/>
                      <a:pt x="5080" y="7126"/>
                      <a:pt x="5009" y="7267"/>
                    </a:cubicBezTo>
                    <a:cubicBezTo>
                      <a:pt x="4939" y="7338"/>
                      <a:pt x="4939" y="7408"/>
                      <a:pt x="4868" y="7479"/>
                    </a:cubicBezTo>
                    <a:cubicBezTo>
                      <a:pt x="4798" y="7620"/>
                      <a:pt x="4656" y="7761"/>
                      <a:pt x="4586" y="7902"/>
                    </a:cubicBezTo>
                    <a:cubicBezTo>
                      <a:pt x="4374" y="8255"/>
                      <a:pt x="4163" y="8537"/>
                      <a:pt x="3951" y="8890"/>
                    </a:cubicBezTo>
                    <a:cubicBezTo>
                      <a:pt x="3739" y="9172"/>
                      <a:pt x="3528" y="9525"/>
                      <a:pt x="3387" y="9878"/>
                    </a:cubicBezTo>
                    <a:cubicBezTo>
                      <a:pt x="3387" y="9878"/>
                      <a:pt x="3387" y="9948"/>
                      <a:pt x="3316" y="9948"/>
                    </a:cubicBezTo>
                    <a:cubicBezTo>
                      <a:pt x="3316" y="9948"/>
                      <a:pt x="3316" y="10019"/>
                      <a:pt x="3245" y="10019"/>
                    </a:cubicBezTo>
                    <a:cubicBezTo>
                      <a:pt x="3104" y="10301"/>
                      <a:pt x="2963" y="10513"/>
                      <a:pt x="2822" y="10795"/>
                    </a:cubicBezTo>
                    <a:cubicBezTo>
                      <a:pt x="2681" y="11148"/>
                      <a:pt x="2469" y="11430"/>
                      <a:pt x="2328" y="11783"/>
                    </a:cubicBezTo>
                    <a:cubicBezTo>
                      <a:pt x="2187" y="12065"/>
                      <a:pt x="2046" y="12347"/>
                      <a:pt x="1905" y="12700"/>
                    </a:cubicBezTo>
                    <a:cubicBezTo>
                      <a:pt x="1905" y="12700"/>
                      <a:pt x="1905" y="12700"/>
                      <a:pt x="1905" y="12771"/>
                    </a:cubicBezTo>
                    <a:cubicBezTo>
                      <a:pt x="1905" y="12771"/>
                      <a:pt x="1905" y="12771"/>
                      <a:pt x="1905" y="12841"/>
                    </a:cubicBezTo>
                    <a:cubicBezTo>
                      <a:pt x="1764" y="13194"/>
                      <a:pt x="1623" y="13547"/>
                      <a:pt x="1481" y="13829"/>
                    </a:cubicBezTo>
                    <a:cubicBezTo>
                      <a:pt x="1341" y="14182"/>
                      <a:pt x="1199" y="14534"/>
                      <a:pt x="1129" y="14887"/>
                    </a:cubicBezTo>
                    <a:cubicBezTo>
                      <a:pt x="1058" y="15099"/>
                      <a:pt x="987" y="15240"/>
                      <a:pt x="987" y="15452"/>
                    </a:cubicBezTo>
                    <a:cubicBezTo>
                      <a:pt x="987" y="15522"/>
                      <a:pt x="917" y="15593"/>
                      <a:pt x="917" y="15663"/>
                    </a:cubicBezTo>
                    <a:cubicBezTo>
                      <a:pt x="847" y="15804"/>
                      <a:pt x="847" y="15946"/>
                      <a:pt x="776" y="16016"/>
                    </a:cubicBezTo>
                    <a:cubicBezTo>
                      <a:pt x="635" y="16439"/>
                      <a:pt x="564" y="16863"/>
                      <a:pt x="423" y="17286"/>
                    </a:cubicBezTo>
                    <a:cubicBezTo>
                      <a:pt x="353" y="17568"/>
                      <a:pt x="353" y="17780"/>
                      <a:pt x="282" y="18062"/>
                    </a:cubicBezTo>
                    <a:cubicBezTo>
                      <a:pt x="282" y="18203"/>
                      <a:pt x="211" y="18344"/>
                      <a:pt x="211" y="18486"/>
                    </a:cubicBezTo>
                    <a:cubicBezTo>
                      <a:pt x="211" y="18627"/>
                      <a:pt x="141" y="18768"/>
                      <a:pt x="141" y="18838"/>
                    </a:cubicBezTo>
                    <a:cubicBezTo>
                      <a:pt x="70" y="19614"/>
                      <a:pt x="0" y="20320"/>
                      <a:pt x="0" y="21026"/>
                    </a:cubicBezTo>
                    <a:cubicBezTo>
                      <a:pt x="0" y="24624"/>
                      <a:pt x="1270" y="27093"/>
                      <a:pt x="3316" y="28293"/>
                    </a:cubicBezTo>
                    <a:lnTo>
                      <a:pt x="11500" y="33020"/>
                    </a:lnTo>
                    <a:cubicBezTo>
                      <a:pt x="9454" y="31821"/>
                      <a:pt x="8184" y="29351"/>
                      <a:pt x="8184" y="25753"/>
                    </a:cubicBezTo>
                    <a:cubicBezTo>
                      <a:pt x="8184" y="24906"/>
                      <a:pt x="8255" y="24059"/>
                      <a:pt x="8396" y="23142"/>
                    </a:cubicBezTo>
                    <a:cubicBezTo>
                      <a:pt x="8396" y="23001"/>
                      <a:pt x="8466" y="22860"/>
                      <a:pt x="8466" y="22719"/>
                    </a:cubicBezTo>
                    <a:cubicBezTo>
                      <a:pt x="8608" y="21872"/>
                      <a:pt x="8819" y="21096"/>
                      <a:pt x="9031" y="20249"/>
                    </a:cubicBezTo>
                    <a:cubicBezTo>
                      <a:pt x="9031" y="20179"/>
                      <a:pt x="9102" y="20108"/>
                      <a:pt x="9102" y="20038"/>
                    </a:cubicBezTo>
                    <a:cubicBezTo>
                      <a:pt x="9384" y="19120"/>
                      <a:pt x="9736" y="18274"/>
                      <a:pt x="10089" y="17357"/>
                    </a:cubicBezTo>
                    <a:cubicBezTo>
                      <a:pt x="10089" y="17357"/>
                      <a:pt x="10089" y="17357"/>
                      <a:pt x="10089" y="17286"/>
                    </a:cubicBezTo>
                    <a:cubicBezTo>
                      <a:pt x="10513" y="16369"/>
                      <a:pt x="10936" y="15522"/>
                      <a:pt x="11430" y="14605"/>
                    </a:cubicBezTo>
                    <a:cubicBezTo>
                      <a:pt x="11430" y="14605"/>
                      <a:pt x="11430" y="14534"/>
                      <a:pt x="11500" y="14534"/>
                    </a:cubicBezTo>
                    <a:cubicBezTo>
                      <a:pt x="11994" y="13688"/>
                      <a:pt x="12488" y="12912"/>
                      <a:pt x="13053" y="12136"/>
                    </a:cubicBezTo>
                    <a:cubicBezTo>
                      <a:pt x="13123" y="12065"/>
                      <a:pt x="13123" y="11995"/>
                      <a:pt x="13194" y="11924"/>
                    </a:cubicBezTo>
                    <a:cubicBezTo>
                      <a:pt x="13688" y="11218"/>
                      <a:pt x="14252" y="10583"/>
                      <a:pt x="14816" y="9948"/>
                    </a:cubicBezTo>
                    <a:cubicBezTo>
                      <a:pt x="14958" y="9807"/>
                      <a:pt x="15099" y="9666"/>
                      <a:pt x="15169" y="9525"/>
                    </a:cubicBezTo>
                    <a:cubicBezTo>
                      <a:pt x="15593" y="9031"/>
                      <a:pt x="16086" y="8608"/>
                      <a:pt x="16580" y="8184"/>
                    </a:cubicBezTo>
                    <a:cubicBezTo>
                      <a:pt x="16792" y="7973"/>
                      <a:pt x="17004" y="7761"/>
                      <a:pt x="17216" y="7620"/>
                    </a:cubicBezTo>
                    <a:cubicBezTo>
                      <a:pt x="17921" y="7056"/>
                      <a:pt x="18626" y="6562"/>
                      <a:pt x="19332" y="6138"/>
                    </a:cubicBezTo>
                    <a:cubicBezTo>
                      <a:pt x="20038" y="5715"/>
                      <a:pt x="20743" y="5433"/>
                      <a:pt x="21449" y="5151"/>
                    </a:cubicBezTo>
                    <a:cubicBezTo>
                      <a:pt x="21590" y="5080"/>
                      <a:pt x="21731" y="5080"/>
                      <a:pt x="21872" y="5009"/>
                    </a:cubicBezTo>
                    <a:cubicBezTo>
                      <a:pt x="22507" y="4939"/>
                      <a:pt x="23142" y="4798"/>
                      <a:pt x="23707" y="4727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="" xmlns:a16="http://schemas.microsoft.com/office/drawing/2014/main" id="{A63C1D29-65CB-4B59-8444-0D336C74758C}"/>
                  </a:ext>
                </a:extLst>
              </p:cNvPr>
              <p:cNvSpPr/>
              <p:nvPr/>
            </p:nvSpPr>
            <p:spPr>
              <a:xfrm>
                <a:off x="9364415" y="1891883"/>
                <a:ext cx="21167" cy="28222"/>
              </a:xfrm>
              <a:custGeom>
                <a:avLst/>
                <a:gdLst>
                  <a:gd name="connsiteX0" fmla="*/ 11289 w 21166"/>
                  <a:gd name="connsiteY0" fmla="*/ 1546 h 28222"/>
                  <a:gd name="connsiteX1" fmla="*/ 22648 w 21166"/>
                  <a:gd name="connsiteY1" fmla="*/ 8037 h 28222"/>
                  <a:gd name="connsiteX2" fmla="*/ 11359 w 21166"/>
                  <a:gd name="connsiteY2" fmla="*/ 27581 h 28222"/>
                  <a:gd name="connsiteX3" fmla="*/ 0 w 21166"/>
                  <a:gd name="connsiteY3" fmla="*/ 21090 h 28222"/>
                  <a:gd name="connsiteX4" fmla="*/ 11289 w 21166"/>
                  <a:gd name="connsiteY4" fmla="*/ 1546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66" h="28222">
                    <a:moveTo>
                      <a:pt x="11289" y="1546"/>
                    </a:moveTo>
                    <a:cubicBezTo>
                      <a:pt x="17568" y="-2052"/>
                      <a:pt x="22648" y="841"/>
                      <a:pt x="22648" y="8037"/>
                    </a:cubicBezTo>
                    <a:cubicBezTo>
                      <a:pt x="22648" y="15234"/>
                      <a:pt x="17639" y="23983"/>
                      <a:pt x="11359" y="27581"/>
                    </a:cubicBezTo>
                    <a:cubicBezTo>
                      <a:pt x="5150" y="31180"/>
                      <a:pt x="0" y="28287"/>
                      <a:pt x="0" y="21090"/>
                    </a:cubicBezTo>
                    <a:cubicBezTo>
                      <a:pt x="0" y="13893"/>
                      <a:pt x="5010" y="5145"/>
                      <a:pt x="11289" y="154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78" name="Graphic 3">
              <a:extLst>
                <a:ext uri="{FF2B5EF4-FFF2-40B4-BE49-F238E27FC236}">
                  <a16:creationId xmlns="" xmlns:a16="http://schemas.microsoft.com/office/drawing/2014/main" id="{C20C10BA-A960-4371-9AC5-76C0E74582E4}"/>
                </a:ext>
              </a:extLst>
            </p:cNvPr>
            <p:cNvGrpSpPr/>
            <p:nvPr/>
          </p:nvGrpSpPr>
          <p:grpSpPr>
            <a:xfrm>
              <a:off x="9011496" y="1769110"/>
              <a:ext cx="28222" cy="28222"/>
              <a:chOff x="9011496" y="1769110"/>
              <a:chExt cx="28222" cy="28222"/>
            </a:xfrm>
            <a:solidFill>
              <a:schemeClr val="accent1"/>
            </a:solidFill>
          </p:grpSpPr>
          <p:sp>
            <p:nvSpPr>
              <p:cNvPr id="380" name="Freeform: Shape 379">
                <a:extLst>
                  <a:ext uri="{FF2B5EF4-FFF2-40B4-BE49-F238E27FC236}">
                    <a16:creationId xmlns="" xmlns:a16="http://schemas.microsoft.com/office/drawing/2014/main" id="{4FF11982-3015-49E5-82E4-FE36F2B8FF01}"/>
                  </a:ext>
                </a:extLst>
              </p:cNvPr>
              <p:cNvSpPr/>
              <p:nvPr/>
            </p:nvSpPr>
            <p:spPr>
              <a:xfrm>
                <a:off x="9014671" y="1769110"/>
                <a:ext cx="21167" cy="28222"/>
              </a:xfrm>
              <a:custGeom>
                <a:avLst/>
                <a:gdLst>
                  <a:gd name="connsiteX0" fmla="*/ 27658 w 21166"/>
                  <a:gd name="connsiteY0" fmla="*/ 20602 h 28222"/>
                  <a:gd name="connsiteX1" fmla="*/ 27658 w 21166"/>
                  <a:gd name="connsiteY1" fmla="*/ 20038 h 28222"/>
                  <a:gd name="connsiteX2" fmla="*/ 27587 w 21166"/>
                  <a:gd name="connsiteY2" fmla="*/ 19473 h 28222"/>
                  <a:gd name="connsiteX3" fmla="*/ 27517 w 21166"/>
                  <a:gd name="connsiteY3" fmla="*/ 18909 h 28222"/>
                  <a:gd name="connsiteX4" fmla="*/ 27446 w 21166"/>
                  <a:gd name="connsiteY4" fmla="*/ 18344 h 28222"/>
                  <a:gd name="connsiteX5" fmla="*/ 27446 w 21166"/>
                  <a:gd name="connsiteY5" fmla="*/ 18344 h 28222"/>
                  <a:gd name="connsiteX6" fmla="*/ 27446 w 21166"/>
                  <a:gd name="connsiteY6" fmla="*/ 18344 h 28222"/>
                  <a:gd name="connsiteX7" fmla="*/ 27376 w 21166"/>
                  <a:gd name="connsiteY7" fmla="*/ 17780 h 28222"/>
                  <a:gd name="connsiteX8" fmla="*/ 27235 w 21166"/>
                  <a:gd name="connsiteY8" fmla="*/ 17215 h 28222"/>
                  <a:gd name="connsiteX9" fmla="*/ 27094 w 21166"/>
                  <a:gd name="connsiteY9" fmla="*/ 16651 h 28222"/>
                  <a:gd name="connsiteX10" fmla="*/ 26952 w 21166"/>
                  <a:gd name="connsiteY10" fmla="*/ 16016 h 28222"/>
                  <a:gd name="connsiteX11" fmla="*/ 26811 w 21166"/>
                  <a:gd name="connsiteY11" fmla="*/ 15593 h 28222"/>
                  <a:gd name="connsiteX12" fmla="*/ 26811 w 21166"/>
                  <a:gd name="connsiteY12" fmla="*/ 15522 h 28222"/>
                  <a:gd name="connsiteX13" fmla="*/ 26811 w 21166"/>
                  <a:gd name="connsiteY13" fmla="*/ 15381 h 28222"/>
                  <a:gd name="connsiteX14" fmla="*/ 26600 w 21166"/>
                  <a:gd name="connsiteY14" fmla="*/ 14817 h 28222"/>
                  <a:gd name="connsiteX15" fmla="*/ 26388 w 21166"/>
                  <a:gd name="connsiteY15" fmla="*/ 14252 h 28222"/>
                  <a:gd name="connsiteX16" fmla="*/ 26176 w 21166"/>
                  <a:gd name="connsiteY16" fmla="*/ 13688 h 28222"/>
                  <a:gd name="connsiteX17" fmla="*/ 25964 w 21166"/>
                  <a:gd name="connsiteY17" fmla="*/ 13123 h 28222"/>
                  <a:gd name="connsiteX18" fmla="*/ 25824 w 21166"/>
                  <a:gd name="connsiteY18" fmla="*/ 12700 h 28222"/>
                  <a:gd name="connsiteX19" fmla="*/ 25824 w 21166"/>
                  <a:gd name="connsiteY19" fmla="*/ 12629 h 28222"/>
                  <a:gd name="connsiteX20" fmla="*/ 25753 w 21166"/>
                  <a:gd name="connsiteY20" fmla="*/ 12488 h 28222"/>
                  <a:gd name="connsiteX21" fmla="*/ 25471 w 21166"/>
                  <a:gd name="connsiteY21" fmla="*/ 11924 h 28222"/>
                  <a:gd name="connsiteX22" fmla="*/ 25188 w 21166"/>
                  <a:gd name="connsiteY22" fmla="*/ 11359 h 28222"/>
                  <a:gd name="connsiteX23" fmla="*/ 24836 w 21166"/>
                  <a:gd name="connsiteY23" fmla="*/ 10654 h 28222"/>
                  <a:gd name="connsiteX24" fmla="*/ 24412 w 21166"/>
                  <a:gd name="connsiteY24" fmla="*/ 9948 h 28222"/>
                  <a:gd name="connsiteX25" fmla="*/ 24342 w 21166"/>
                  <a:gd name="connsiteY25" fmla="*/ 9807 h 28222"/>
                  <a:gd name="connsiteX26" fmla="*/ 24271 w 21166"/>
                  <a:gd name="connsiteY26" fmla="*/ 9666 h 28222"/>
                  <a:gd name="connsiteX27" fmla="*/ 23424 w 21166"/>
                  <a:gd name="connsiteY27" fmla="*/ 8326 h 28222"/>
                  <a:gd name="connsiteX28" fmla="*/ 22719 w 21166"/>
                  <a:gd name="connsiteY28" fmla="*/ 7338 h 28222"/>
                  <a:gd name="connsiteX29" fmla="*/ 22719 w 21166"/>
                  <a:gd name="connsiteY29" fmla="*/ 7338 h 28222"/>
                  <a:gd name="connsiteX30" fmla="*/ 22719 w 21166"/>
                  <a:gd name="connsiteY30" fmla="*/ 7338 h 28222"/>
                  <a:gd name="connsiteX31" fmla="*/ 22225 w 21166"/>
                  <a:gd name="connsiteY31" fmla="*/ 6703 h 28222"/>
                  <a:gd name="connsiteX32" fmla="*/ 21802 w 21166"/>
                  <a:gd name="connsiteY32" fmla="*/ 6138 h 28222"/>
                  <a:gd name="connsiteX33" fmla="*/ 21379 w 21166"/>
                  <a:gd name="connsiteY33" fmla="*/ 5644 h 28222"/>
                  <a:gd name="connsiteX34" fmla="*/ 20955 w 21166"/>
                  <a:gd name="connsiteY34" fmla="*/ 5151 h 28222"/>
                  <a:gd name="connsiteX35" fmla="*/ 20885 w 21166"/>
                  <a:gd name="connsiteY35" fmla="*/ 5080 h 28222"/>
                  <a:gd name="connsiteX36" fmla="*/ 20885 w 21166"/>
                  <a:gd name="connsiteY36" fmla="*/ 5009 h 28222"/>
                  <a:gd name="connsiteX37" fmla="*/ 20532 w 21166"/>
                  <a:gd name="connsiteY37" fmla="*/ 4657 h 28222"/>
                  <a:gd name="connsiteX38" fmla="*/ 20038 w 21166"/>
                  <a:gd name="connsiteY38" fmla="*/ 4163 h 28222"/>
                  <a:gd name="connsiteX39" fmla="*/ 19544 w 21166"/>
                  <a:gd name="connsiteY39" fmla="*/ 3669 h 28222"/>
                  <a:gd name="connsiteX40" fmla="*/ 19050 w 21166"/>
                  <a:gd name="connsiteY40" fmla="*/ 3245 h 28222"/>
                  <a:gd name="connsiteX41" fmla="*/ 18768 w 21166"/>
                  <a:gd name="connsiteY41" fmla="*/ 3034 h 28222"/>
                  <a:gd name="connsiteX42" fmla="*/ 18697 w 21166"/>
                  <a:gd name="connsiteY42" fmla="*/ 2963 h 28222"/>
                  <a:gd name="connsiteX43" fmla="*/ 18486 w 21166"/>
                  <a:gd name="connsiteY43" fmla="*/ 2822 h 28222"/>
                  <a:gd name="connsiteX44" fmla="*/ 17992 w 21166"/>
                  <a:gd name="connsiteY44" fmla="*/ 2469 h 28222"/>
                  <a:gd name="connsiteX45" fmla="*/ 17498 w 21166"/>
                  <a:gd name="connsiteY45" fmla="*/ 2117 h 28222"/>
                  <a:gd name="connsiteX46" fmla="*/ 17004 w 21166"/>
                  <a:gd name="connsiteY46" fmla="*/ 1764 h 28222"/>
                  <a:gd name="connsiteX47" fmla="*/ 16510 w 21166"/>
                  <a:gd name="connsiteY47" fmla="*/ 1482 h 28222"/>
                  <a:gd name="connsiteX48" fmla="*/ 16369 w 21166"/>
                  <a:gd name="connsiteY48" fmla="*/ 1411 h 28222"/>
                  <a:gd name="connsiteX49" fmla="*/ 16016 w 21166"/>
                  <a:gd name="connsiteY49" fmla="*/ 1199 h 28222"/>
                  <a:gd name="connsiteX50" fmla="*/ 15522 w 21166"/>
                  <a:gd name="connsiteY50" fmla="*/ 988 h 28222"/>
                  <a:gd name="connsiteX51" fmla="*/ 15028 w 21166"/>
                  <a:gd name="connsiteY51" fmla="*/ 776 h 28222"/>
                  <a:gd name="connsiteX52" fmla="*/ 14605 w 21166"/>
                  <a:gd name="connsiteY52" fmla="*/ 564 h 28222"/>
                  <a:gd name="connsiteX53" fmla="*/ 14182 w 21166"/>
                  <a:gd name="connsiteY53" fmla="*/ 423 h 28222"/>
                  <a:gd name="connsiteX54" fmla="*/ 14111 w 21166"/>
                  <a:gd name="connsiteY54" fmla="*/ 423 h 28222"/>
                  <a:gd name="connsiteX55" fmla="*/ 14040 w 21166"/>
                  <a:gd name="connsiteY55" fmla="*/ 423 h 28222"/>
                  <a:gd name="connsiteX56" fmla="*/ 13688 w 21166"/>
                  <a:gd name="connsiteY56" fmla="*/ 282 h 28222"/>
                  <a:gd name="connsiteX57" fmla="*/ 13194 w 21166"/>
                  <a:gd name="connsiteY57" fmla="*/ 141 h 28222"/>
                  <a:gd name="connsiteX58" fmla="*/ 12700 w 21166"/>
                  <a:gd name="connsiteY58" fmla="*/ 71 h 28222"/>
                  <a:gd name="connsiteX59" fmla="*/ 12206 w 21166"/>
                  <a:gd name="connsiteY59" fmla="*/ 0 h 28222"/>
                  <a:gd name="connsiteX60" fmla="*/ 11853 w 21166"/>
                  <a:gd name="connsiteY60" fmla="*/ 0 h 28222"/>
                  <a:gd name="connsiteX61" fmla="*/ 11783 w 21166"/>
                  <a:gd name="connsiteY61" fmla="*/ 0 h 28222"/>
                  <a:gd name="connsiteX62" fmla="*/ 11642 w 21166"/>
                  <a:gd name="connsiteY62" fmla="*/ 0 h 28222"/>
                  <a:gd name="connsiteX63" fmla="*/ 11077 w 21166"/>
                  <a:gd name="connsiteY63" fmla="*/ 0 h 28222"/>
                  <a:gd name="connsiteX64" fmla="*/ 10513 w 21166"/>
                  <a:gd name="connsiteY64" fmla="*/ 0 h 28222"/>
                  <a:gd name="connsiteX65" fmla="*/ 9878 w 21166"/>
                  <a:gd name="connsiteY65" fmla="*/ 71 h 28222"/>
                  <a:gd name="connsiteX66" fmla="*/ 9878 w 21166"/>
                  <a:gd name="connsiteY66" fmla="*/ 71 h 28222"/>
                  <a:gd name="connsiteX67" fmla="*/ 9878 w 21166"/>
                  <a:gd name="connsiteY67" fmla="*/ 71 h 28222"/>
                  <a:gd name="connsiteX68" fmla="*/ 9102 w 21166"/>
                  <a:gd name="connsiteY68" fmla="*/ 282 h 28222"/>
                  <a:gd name="connsiteX69" fmla="*/ 8185 w 21166"/>
                  <a:gd name="connsiteY69" fmla="*/ 705 h 28222"/>
                  <a:gd name="connsiteX70" fmla="*/ 0 w 21166"/>
                  <a:gd name="connsiteY70" fmla="*/ 5433 h 28222"/>
                  <a:gd name="connsiteX71" fmla="*/ 1693 w 21166"/>
                  <a:gd name="connsiteY71" fmla="*/ 4798 h 28222"/>
                  <a:gd name="connsiteX72" fmla="*/ 1693 w 21166"/>
                  <a:gd name="connsiteY72" fmla="*/ 4798 h 28222"/>
                  <a:gd name="connsiteX73" fmla="*/ 3598 w 21166"/>
                  <a:gd name="connsiteY73" fmla="*/ 4727 h 28222"/>
                  <a:gd name="connsiteX74" fmla="*/ 3669 w 21166"/>
                  <a:gd name="connsiteY74" fmla="*/ 4727 h 28222"/>
                  <a:gd name="connsiteX75" fmla="*/ 5786 w 21166"/>
                  <a:gd name="connsiteY75" fmla="*/ 5151 h 28222"/>
                  <a:gd name="connsiteX76" fmla="*/ 5786 w 21166"/>
                  <a:gd name="connsiteY76" fmla="*/ 5151 h 28222"/>
                  <a:gd name="connsiteX77" fmla="*/ 8043 w 21166"/>
                  <a:gd name="connsiteY77" fmla="*/ 6209 h 28222"/>
                  <a:gd name="connsiteX78" fmla="*/ 10301 w 21166"/>
                  <a:gd name="connsiteY78" fmla="*/ 7761 h 28222"/>
                  <a:gd name="connsiteX79" fmla="*/ 10372 w 21166"/>
                  <a:gd name="connsiteY79" fmla="*/ 7832 h 28222"/>
                  <a:gd name="connsiteX80" fmla="*/ 12418 w 21166"/>
                  <a:gd name="connsiteY80" fmla="*/ 9737 h 28222"/>
                  <a:gd name="connsiteX81" fmla="*/ 12488 w 21166"/>
                  <a:gd name="connsiteY81" fmla="*/ 9807 h 28222"/>
                  <a:gd name="connsiteX82" fmla="*/ 14394 w 21166"/>
                  <a:gd name="connsiteY82" fmla="*/ 12065 h 28222"/>
                  <a:gd name="connsiteX83" fmla="*/ 14394 w 21166"/>
                  <a:gd name="connsiteY83" fmla="*/ 12065 h 28222"/>
                  <a:gd name="connsiteX84" fmla="*/ 16016 w 21166"/>
                  <a:gd name="connsiteY84" fmla="*/ 14534 h 28222"/>
                  <a:gd name="connsiteX85" fmla="*/ 16087 w 21166"/>
                  <a:gd name="connsiteY85" fmla="*/ 14676 h 28222"/>
                  <a:gd name="connsiteX86" fmla="*/ 17427 w 21166"/>
                  <a:gd name="connsiteY86" fmla="*/ 17286 h 28222"/>
                  <a:gd name="connsiteX87" fmla="*/ 17427 w 21166"/>
                  <a:gd name="connsiteY87" fmla="*/ 17357 h 28222"/>
                  <a:gd name="connsiteX88" fmla="*/ 18415 w 21166"/>
                  <a:gd name="connsiteY88" fmla="*/ 20108 h 28222"/>
                  <a:gd name="connsiteX89" fmla="*/ 18415 w 21166"/>
                  <a:gd name="connsiteY89" fmla="*/ 20179 h 28222"/>
                  <a:gd name="connsiteX90" fmla="*/ 19050 w 21166"/>
                  <a:gd name="connsiteY90" fmla="*/ 23001 h 28222"/>
                  <a:gd name="connsiteX91" fmla="*/ 19050 w 21166"/>
                  <a:gd name="connsiteY91" fmla="*/ 23001 h 28222"/>
                  <a:gd name="connsiteX92" fmla="*/ 19262 w 21166"/>
                  <a:gd name="connsiteY92" fmla="*/ 25753 h 28222"/>
                  <a:gd name="connsiteX93" fmla="*/ 19050 w 21166"/>
                  <a:gd name="connsiteY93" fmla="*/ 28222 h 28222"/>
                  <a:gd name="connsiteX94" fmla="*/ 19050 w 21166"/>
                  <a:gd name="connsiteY94" fmla="*/ 28293 h 28222"/>
                  <a:gd name="connsiteX95" fmla="*/ 18415 w 21166"/>
                  <a:gd name="connsiteY95" fmla="*/ 30268 h 28222"/>
                  <a:gd name="connsiteX96" fmla="*/ 18415 w 21166"/>
                  <a:gd name="connsiteY96" fmla="*/ 30268 h 28222"/>
                  <a:gd name="connsiteX97" fmla="*/ 17568 w 21166"/>
                  <a:gd name="connsiteY97" fmla="*/ 31609 h 28222"/>
                  <a:gd name="connsiteX98" fmla="*/ 17286 w 21166"/>
                  <a:gd name="connsiteY98" fmla="*/ 32032 h 28222"/>
                  <a:gd name="connsiteX99" fmla="*/ 16016 w 21166"/>
                  <a:gd name="connsiteY99" fmla="*/ 33020 h 28222"/>
                  <a:gd name="connsiteX100" fmla="*/ 24201 w 21166"/>
                  <a:gd name="connsiteY100" fmla="*/ 28293 h 28222"/>
                  <a:gd name="connsiteX101" fmla="*/ 25471 w 21166"/>
                  <a:gd name="connsiteY101" fmla="*/ 27305 h 28222"/>
                  <a:gd name="connsiteX102" fmla="*/ 25753 w 21166"/>
                  <a:gd name="connsiteY102" fmla="*/ 26882 h 28222"/>
                  <a:gd name="connsiteX103" fmla="*/ 26176 w 21166"/>
                  <a:gd name="connsiteY103" fmla="*/ 26388 h 28222"/>
                  <a:gd name="connsiteX104" fmla="*/ 26600 w 21166"/>
                  <a:gd name="connsiteY104" fmla="*/ 25612 h 28222"/>
                  <a:gd name="connsiteX105" fmla="*/ 26600 w 21166"/>
                  <a:gd name="connsiteY105" fmla="*/ 25541 h 28222"/>
                  <a:gd name="connsiteX106" fmla="*/ 26600 w 21166"/>
                  <a:gd name="connsiteY106" fmla="*/ 25471 h 28222"/>
                  <a:gd name="connsiteX107" fmla="*/ 26811 w 21166"/>
                  <a:gd name="connsiteY107" fmla="*/ 24906 h 28222"/>
                  <a:gd name="connsiteX108" fmla="*/ 27023 w 21166"/>
                  <a:gd name="connsiteY108" fmla="*/ 24342 h 28222"/>
                  <a:gd name="connsiteX109" fmla="*/ 27164 w 21166"/>
                  <a:gd name="connsiteY109" fmla="*/ 23777 h 28222"/>
                  <a:gd name="connsiteX110" fmla="*/ 27235 w 21166"/>
                  <a:gd name="connsiteY110" fmla="*/ 23495 h 28222"/>
                  <a:gd name="connsiteX111" fmla="*/ 27235 w 21166"/>
                  <a:gd name="connsiteY111" fmla="*/ 23424 h 28222"/>
                  <a:gd name="connsiteX112" fmla="*/ 27305 w 21166"/>
                  <a:gd name="connsiteY112" fmla="*/ 23213 h 28222"/>
                  <a:gd name="connsiteX113" fmla="*/ 27376 w 21166"/>
                  <a:gd name="connsiteY113" fmla="*/ 22648 h 28222"/>
                  <a:gd name="connsiteX114" fmla="*/ 27446 w 21166"/>
                  <a:gd name="connsiteY114" fmla="*/ 22084 h 28222"/>
                  <a:gd name="connsiteX115" fmla="*/ 27446 w 21166"/>
                  <a:gd name="connsiteY115" fmla="*/ 21519 h 28222"/>
                  <a:gd name="connsiteX116" fmla="*/ 27446 w 21166"/>
                  <a:gd name="connsiteY116" fmla="*/ 20955 h 28222"/>
                  <a:gd name="connsiteX117" fmla="*/ 27446 w 21166"/>
                  <a:gd name="connsiteY117" fmla="*/ 20955 h 28222"/>
                  <a:gd name="connsiteX118" fmla="*/ 27658 w 21166"/>
                  <a:gd name="connsiteY118" fmla="*/ 20602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21166" h="28222">
                    <a:moveTo>
                      <a:pt x="27658" y="20602"/>
                    </a:moveTo>
                    <a:cubicBezTo>
                      <a:pt x="27658" y="20391"/>
                      <a:pt x="27658" y="20249"/>
                      <a:pt x="27658" y="20038"/>
                    </a:cubicBezTo>
                    <a:cubicBezTo>
                      <a:pt x="27658" y="19826"/>
                      <a:pt x="27658" y="19685"/>
                      <a:pt x="27587" y="19473"/>
                    </a:cubicBezTo>
                    <a:cubicBezTo>
                      <a:pt x="27517" y="19262"/>
                      <a:pt x="27517" y="19120"/>
                      <a:pt x="27517" y="18909"/>
                    </a:cubicBezTo>
                    <a:cubicBezTo>
                      <a:pt x="27517" y="18697"/>
                      <a:pt x="27446" y="18556"/>
                      <a:pt x="27446" y="18344"/>
                    </a:cubicBezTo>
                    <a:cubicBezTo>
                      <a:pt x="27446" y="18344"/>
                      <a:pt x="27446" y="18344"/>
                      <a:pt x="27446" y="18344"/>
                    </a:cubicBezTo>
                    <a:cubicBezTo>
                      <a:pt x="27446" y="18344"/>
                      <a:pt x="27446" y="18344"/>
                      <a:pt x="27446" y="18344"/>
                    </a:cubicBezTo>
                    <a:cubicBezTo>
                      <a:pt x="27446" y="18133"/>
                      <a:pt x="27376" y="17992"/>
                      <a:pt x="27376" y="17780"/>
                    </a:cubicBezTo>
                    <a:cubicBezTo>
                      <a:pt x="27305" y="17568"/>
                      <a:pt x="27305" y="17357"/>
                      <a:pt x="27235" y="17215"/>
                    </a:cubicBezTo>
                    <a:cubicBezTo>
                      <a:pt x="27164" y="17004"/>
                      <a:pt x="27164" y="16792"/>
                      <a:pt x="27094" y="16651"/>
                    </a:cubicBezTo>
                    <a:cubicBezTo>
                      <a:pt x="27023" y="16439"/>
                      <a:pt x="27023" y="16228"/>
                      <a:pt x="26952" y="16016"/>
                    </a:cubicBezTo>
                    <a:cubicBezTo>
                      <a:pt x="26882" y="15875"/>
                      <a:pt x="26882" y="15734"/>
                      <a:pt x="26811" y="15593"/>
                    </a:cubicBezTo>
                    <a:cubicBezTo>
                      <a:pt x="26811" y="15593"/>
                      <a:pt x="26811" y="15593"/>
                      <a:pt x="26811" y="15522"/>
                    </a:cubicBezTo>
                    <a:cubicBezTo>
                      <a:pt x="26811" y="15452"/>
                      <a:pt x="26811" y="15452"/>
                      <a:pt x="26811" y="15381"/>
                    </a:cubicBezTo>
                    <a:cubicBezTo>
                      <a:pt x="26741" y="15169"/>
                      <a:pt x="26670" y="14958"/>
                      <a:pt x="26600" y="14817"/>
                    </a:cubicBezTo>
                    <a:cubicBezTo>
                      <a:pt x="26529" y="14605"/>
                      <a:pt x="26458" y="14464"/>
                      <a:pt x="26388" y="14252"/>
                    </a:cubicBezTo>
                    <a:cubicBezTo>
                      <a:pt x="26318" y="14040"/>
                      <a:pt x="26247" y="13899"/>
                      <a:pt x="26176" y="13688"/>
                    </a:cubicBezTo>
                    <a:cubicBezTo>
                      <a:pt x="26106" y="13476"/>
                      <a:pt x="26035" y="13335"/>
                      <a:pt x="25964" y="13123"/>
                    </a:cubicBezTo>
                    <a:cubicBezTo>
                      <a:pt x="25894" y="12982"/>
                      <a:pt x="25824" y="12841"/>
                      <a:pt x="25824" y="12700"/>
                    </a:cubicBezTo>
                    <a:cubicBezTo>
                      <a:pt x="25824" y="12700"/>
                      <a:pt x="25824" y="12700"/>
                      <a:pt x="25824" y="12629"/>
                    </a:cubicBezTo>
                    <a:cubicBezTo>
                      <a:pt x="25824" y="12559"/>
                      <a:pt x="25824" y="12559"/>
                      <a:pt x="25753" y="12488"/>
                    </a:cubicBezTo>
                    <a:cubicBezTo>
                      <a:pt x="25682" y="12277"/>
                      <a:pt x="25612" y="12136"/>
                      <a:pt x="25471" y="11924"/>
                    </a:cubicBezTo>
                    <a:cubicBezTo>
                      <a:pt x="25400" y="11712"/>
                      <a:pt x="25259" y="11500"/>
                      <a:pt x="25188" y="11359"/>
                    </a:cubicBezTo>
                    <a:cubicBezTo>
                      <a:pt x="25047" y="11148"/>
                      <a:pt x="24977" y="10936"/>
                      <a:pt x="24836" y="10654"/>
                    </a:cubicBezTo>
                    <a:cubicBezTo>
                      <a:pt x="24694" y="10442"/>
                      <a:pt x="24554" y="10160"/>
                      <a:pt x="24412" y="9948"/>
                    </a:cubicBezTo>
                    <a:cubicBezTo>
                      <a:pt x="24412" y="9878"/>
                      <a:pt x="24342" y="9878"/>
                      <a:pt x="24342" y="9807"/>
                    </a:cubicBezTo>
                    <a:cubicBezTo>
                      <a:pt x="24342" y="9737"/>
                      <a:pt x="24271" y="9666"/>
                      <a:pt x="24271" y="9666"/>
                    </a:cubicBezTo>
                    <a:cubicBezTo>
                      <a:pt x="23989" y="9243"/>
                      <a:pt x="23707" y="8749"/>
                      <a:pt x="23424" y="8326"/>
                    </a:cubicBezTo>
                    <a:cubicBezTo>
                      <a:pt x="23213" y="7973"/>
                      <a:pt x="22931" y="7620"/>
                      <a:pt x="22719" y="7338"/>
                    </a:cubicBezTo>
                    <a:cubicBezTo>
                      <a:pt x="22719" y="7338"/>
                      <a:pt x="22719" y="7338"/>
                      <a:pt x="22719" y="7338"/>
                    </a:cubicBezTo>
                    <a:cubicBezTo>
                      <a:pt x="22719" y="7338"/>
                      <a:pt x="22719" y="7338"/>
                      <a:pt x="22719" y="7338"/>
                    </a:cubicBezTo>
                    <a:cubicBezTo>
                      <a:pt x="22578" y="7126"/>
                      <a:pt x="22366" y="6914"/>
                      <a:pt x="22225" y="6703"/>
                    </a:cubicBezTo>
                    <a:cubicBezTo>
                      <a:pt x="22084" y="6491"/>
                      <a:pt x="21943" y="6350"/>
                      <a:pt x="21802" y="6138"/>
                    </a:cubicBezTo>
                    <a:cubicBezTo>
                      <a:pt x="21661" y="5997"/>
                      <a:pt x="21519" y="5785"/>
                      <a:pt x="21379" y="5644"/>
                    </a:cubicBezTo>
                    <a:cubicBezTo>
                      <a:pt x="21237" y="5503"/>
                      <a:pt x="21096" y="5292"/>
                      <a:pt x="20955" y="5151"/>
                    </a:cubicBezTo>
                    <a:cubicBezTo>
                      <a:pt x="20955" y="5151"/>
                      <a:pt x="20885" y="5080"/>
                      <a:pt x="20885" y="5080"/>
                    </a:cubicBezTo>
                    <a:cubicBezTo>
                      <a:pt x="20885" y="5080"/>
                      <a:pt x="20885" y="5080"/>
                      <a:pt x="20885" y="5009"/>
                    </a:cubicBezTo>
                    <a:cubicBezTo>
                      <a:pt x="20743" y="4868"/>
                      <a:pt x="20673" y="4798"/>
                      <a:pt x="20532" y="4657"/>
                    </a:cubicBezTo>
                    <a:cubicBezTo>
                      <a:pt x="20391" y="4516"/>
                      <a:pt x="20249" y="4374"/>
                      <a:pt x="20038" y="4163"/>
                    </a:cubicBezTo>
                    <a:cubicBezTo>
                      <a:pt x="19897" y="4022"/>
                      <a:pt x="19685" y="3880"/>
                      <a:pt x="19544" y="3669"/>
                    </a:cubicBezTo>
                    <a:cubicBezTo>
                      <a:pt x="19403" y="3528"/>
                      <a:pt x="19191" y="3387"/>
                      <a:pt x="19050" y="3245"/>
                    </a:cubicBezTo>
                    <a:cubicBezTo>
                      <a:pt x="18979" y="3175"/>
                      <a:pt x="18909" y="3104"/>
                      <a:pt x="18768" y="3034"/>
                    </a:cubicBezTo>
                    <a:cubicBezTo>
                      <a:pt x="18768" y="3034"/>
                      <a:pt x="18697" y="3034"/>
                      <a:pt x="18697" y="2963"/>
                    </a:cubicBezTo>
                    <a:cubicBezTo>
                      <a:pt x="18627" y="2893"/>
                      <a:pt x="18556" y="2822"/>
                      <a:pt x="18486" y="2822"/>
                    </a:cubicBezTo>
                    <a:cubicBezTo>
                      <a:pt x="18345" y="2681"/>
                      <a:pt x="18133" y="2540"/>
                      <a:pt x="17992" y="2469"/>
                    </a:cubicBezTo>
                    <a:cubicBezTo>
                      <a:pt x="17851" y="2328"/>
                      <a:pt x="17639" y="2258"/>
                      <a:pt x="17498" y="2117"/>
                    </a:cubicBezTo>
                    <a:cubicBezTo>
                      <a:pt x="17357" y="1976"/>
                      <a:pt x="17145" y="1905"/>
                      <a:pt x="17004" y="1764"/>
                    </a:cubicBezTo>
                    <a:cubicBezTo>
                      <a:pt x="16863" y="1693"/>
                      <a:pt x="16651" y="1552"/>
                      <a:pt x="16510" y="1482"/>
                    </a:cubicBezTo>
                    <a:cubicBezTo>
                      <a:pt x="16440" y="1482"/>
                      <a:pt x="16440" y="1411"/>
                      <a:pt x="16369" y="1411"/>
                    </a:cubicBezTo>
                    <a:cubicBezTo>
                      <a:pt x="16228" y="1340"/>
                      <a:pt x="16157" y="1270"/>
                      <a:pt x="16016" y="1199"/>
                    </a:cubicBezTo>
                    <a:cubicBezTo>
                      <a:pt x="15875" y="1129"/>
                      <a:pt x="15734" y="1058"/>
                      <a:pt x="15522" y="988"/>
                    </a:cubicBezTo>
                    <a:cubicBezTo>
                      <a:pt x="15381" y="917"/>
                      <a:pt x="15240" y="847"/>
                      <a:pt x="15028" y="776"/>
                    </a:cubicBezTo>
                    <a:cubicBezTo>
                      <a:pt x="14888" y="705"/>
                      <a:pt x="14746" y="635"/>
                      <a:pt x="14605" y="564"/>
                    </a:cubicBezTo>
                    <a:cubicBezTo>
                      <a:pt x="14464" y="494"/>
                      <a:pt x="14323" y="423"/>
                      <a:pt x="14182" y="423"/>
                    </a:cubicBezTo>
                    <a:cubicBezTo>
                      <a:pt x="14182" y="423"/>
                      <a:pt x="14111" y="423"/>
                      <a:pt x="14111" y="423"/>
                    </a:cubicBezTo>
                    <a:cubicBezTo>
                      <a:pt x="14111" y="423"/>
                      <a:pt x="14111" y="423"/>
                      <a:pt x="14040" y="423"/>
                    </a:cubicBezTo>
                    <a:cubicBezTo>
                      <a:pt x="13900" y="353"/>
                      <a:pt x="13829" y="353"/>
                      <a:pt x="13688" y="282"/>
                    </a:cubicBezTo>
                    <a:cubicBezTo>
                      <a:pt x="13547" y="212"/>
                      <a:pt x="13406" y="212"/>
                      <a:pt x="13194" y="141"/>
                    </a:cubicBezTo>
                    <a:cubicBezTo>
                      <a:pt x="13053" y="71"/>
                      <a:pt x="12912" y="71"/>
                      <a:pt x="12700" y="71"/>
                    </a:cubicBezTo>
                    <a:cubicBezTo>
                      <a:pt x="12559" y="71"/>
                      <a:pt x="12347" y="0"/>
                      <a:pt x="12206" y="0"/>
                    </a:cubicBezTo>
                    <a:cubicBezTo>
                      <a:pt x="12065" y="0"/>
                      <a:pt x="11995" y="0"/>
                      <a:pt x="11853" y="0"/>
                    </a:cubicBezTo>
                    <a:cubicBezTo>
                      <a:pt x="11853" y="0"/>
                      <a:pt x="11853" y="0"/>
                      <a:pt x="11783" y="0"/>
                    </a:cubicBezTo>
                    <a:cubicBezTo>
                      <a:pt x="11712" y="0"/>
                      <a:pt x="11712" y="0"/>
                      <a:pt x="11642" y="0"/>
                    </a:cubicBezTo>
                    <a:cubicBezTo>
                      <a:pt x="11430" y="0"/>
                      <a:pt x="11289" y="0"/>
                      <a:pt x="11077" y="0"/>
                    </a:cubicBezTo>
                    <a:cubicBezTo>
                      <a:pt x="10866" y="0"/>
                      <a:pt x="10654" y="0"/>
                      <a:pt x="10513" y="0"/>
                    </a:cubicBezTo>
                    <a:cubicBezTo>
                      <a:pt x="10301" y="0"/>
                      <a:pt x="10089" y="71"/>
                      <a:pt x="9878" y="71"/>
                    </a:cubicBezTo>
                    <a:cubicBezTo>
                      <a:pt x="9878" y="71"/>
                      <a:pt x="9878" y="71"/>
                      <a:pt x="9878" y="71"/>
                    </a:cubicBezTo>
                    <a:cubicBezTo>
                      <a:pt x="9878" y="71"/>
                      <a:pt x="9878" y="71"/>
                      <a:pt x="9878" y="71"/>
                    </a:cubicBezTo>
                    <a:cubicBezTo>
                      <a:pt x="9596" y="141"/>
                      <a:pt x="9384" y="212"/>
                      <a:pt x="9102" y="282"/>
                    </a:cubicBezTo>
                    <a:cubicBezTo>
                      <a:pt x="8749" y="423"/>
                      <a:pt x="8467" y="564"/>
                      <a:pt x="8185" y="705"/>
                    </a:cubicBezTo>
                    <a:lnTo>
                      <a:pt x="0" y="5433"/>
                    </a:lnTo>
                    <a:cubicBezTo>
                      <a:pt x="494" y="5151"/>
                      <a:pt x="1059" y="4939"/>
                      <a:pt x="1693" y="4798"/>
                    </a:cubicBezTo>
                    <a:cubicBezTo>
                      <a:pt x="1693" y="4798"/>
                      <a:pt x="1693" y="4798"/>
                      <a:pt x="1693" y="4798"/>
                    </a:cubicBezTo>
                    <a:cubicBezTo>
                      <a:pt x="2258" y="4657"/>
                      <a:pt x="2964" y="4657"/>
                      <a:pt x="3598" y="4727"/>
                    </a:cubicBezTo>
                    <a:cubicBezTo>
                      <a:pt x="3598" y="4727"/>
                      <a:pt x="3598" y="4727"/>
                      <a:pt x="3669" y="4727"/>
                    </a:cubicBezTo>
                    <a:cubicBezTo>
                      <a:pt x="4304" y="4798"/>
                      <a:pt x="5010" y="4939"/>
                      <a:pt x="5786" y="5151"/>
                    </a:cubicBezTo>
                    <a:cubicBezTo>
                      <a:pt x="5786" y="5151"/>
                      <a:pt x="5786" y="5151"/>
                      <a:pt x="5786" y="5151"/>
                    </a:cubicBezTo>
                    <a:cubicBezTo>
                      <a:pt x="6491" y="5433"/>
                      <a:pt x="7267" y="5785"/>
                      <a:pt x="8043" y="6209"/>
                    </a:cubicBezTo>
                    <a:cubicBezTo>
                      <a:pt x="8819" y="6632"/>
                      <a:pt x="9596" y="7197"/>
                      <a:pt x="10301" y="7761"/>
                    </a:cubicBezTo>
                    <a:cubicBezTo>
                      <a:pt x="10301" y="7761"/>
                      <a:pt x="10372" y="7761"/>
                      <a:pt x="10372" y="7832"/>
                    </a:cubicBezTo>
                    <a:cubicBezTo>
                      <a:pt x="11077" y="8396"/>
                      <a:pt x="11783" y="9102"/>
                      <a:pt x="12418" y="9737"/>
                    </a:cubicBezTo>
                    <a:cubicBezTo>
                      <a:pt x="12418" y="9737"/>
                      <a:pt x="12418" y="9737"/>
                      <a:pt x="12488" y="9807"/>
                    </a:cubicBezTo>
                    <a:cubicBezTo>
                      <a:pt x="13124" y="10513"/>
                      <a:pt x="13829" y="11289"/>
                      <a:pt x="14394" y="12065"/>
                    </a:cubicBezTo>
                    <a:cubicBezTo>
                      <a:pt x="14394" y="12065"/>
                      <a:pt x="14394" y="12065"/>
                      <a:pt x="14394" y="12065"/>
                    </a:cubicBezTo>
                    <a:cubicBezTo>
                      <a:pt x="14958" y="12841"/>
                      <a:pt x="15522" y="13688"/>
                      <a:pt x="16016" y="14534"/>
                    </a:cubicBezTo>
                    <a:cubicBezTo>
                      <a:pt x="16016" y="14605"/>
                      <a:pt x="16087" y="14605"/>
                      <a:pt x="16087" y="14676"/>
                    </a:cubicBezTo>
                    <a:cubicBezTo>
                      <a:pt x="16581" y="15522"/>
                      <a:pt x="17004" y="16439"/>
                      <a:pt x="17427" y="17286"/>
                    </a:cubicBezTo>
                    <a:cubicBezTo>
                      <a:pt x="17427" y="17286"/>
                      <a:pt x="17427" y="17286"/>
                      <a:pt x="17427" y="17357"/>
                    </a:cubicBezTo>
                    <a:cubicBezTo>
                      <a:pt x="17851" y="18274"/>
                      <a:pt x="18133" y="19191"/>
                      <a:pt x="18415" y="20108"/>
                    </a:cubicBezTo>
                    <a:cubicBezTo>
                      <a:pt x="18415" y="20108"/>
                      <a:pt x="18415" y="20108"/>
                      <a:pt x="18415" y="20179"/>
                    </a:cubicBezTo>
                    <a:cubicBezTo>
                      <a:pt x="18697" y="21096"/>
                      <a:pt x="18909" y="22084"/>
                      <a:pt x="19050" y="23001"/>
                    </a:cubicBezTo>
                    <a:cubicBezTo>
                      <a:pt x="19050" y="23001"/>
                      <a:pt x="19050" y="23001"/>
                      <a:pt x="19050" y="23001"/>
                    </a:cubicBezTo>
                    <a:cubicBezTo>
                      <a:pt x="19191" y="23918"/>
                      <a:pt x="19262" y="24835"/>
                      <a:pt x="19262" y="25753"/>
                    </a:cubicBezTo>
                    <a:cubicBezTo>
                      <a:pt x="19262" y="26670"/>
                      <a:pt x="19191" y="27446"/>
                      <a:pt x="19050" y="28222"/>
                    </a:cubicBezTo>
                    <a:cubicBezTo>
                      <a:pt x="19050" y="28222"/>
                      <a:pt x="19050" y="28293"/>
                      <a:pt x="19050" y="28293"/>
                    </a:cubicBezTo>
                    <a:cubicBezTo>
                      <a:pt x="18909" y="28998"/>
                      <a:pt x="18697" y="29704"/>
                      <a:pt x="18415" y="30268"/>
                    </a:cubicBezTo>
                    <a:cubicBezTo>
                      <a:pt x="18415" y="30268"/>
                      <a:pt x="18415" y="30268"/>
                      <a:pt x="18415" y="30268"/>
                    </a:cubicBezTo>
                    <a:cubicBezTo>
                      <a:pt x="18203" y="30762"/>
                      <a:pt x="17851" y="31186"/>
                      <a:pt x="17568" y="31609"/>
                    </a:cubicBezTo>
                    <a:cubicBezTo>
                      <a:pt x="17498" y="31750"/>
                      <a:pt x="17357" y="31891"/>
                      <a:pt x="17286" y="32032"/>
                    </a:cubicBezTo>
                    <a:cubicBezTo>
                      <a:pt x="16934" y="32455"/>
                      <a:pt x="16510" y="32808"/>
                      <a:pt x="16016" y="33020"/>
                    </a:cubicBezTo>
                    <a:lnTo>
                      <a:pt x="24201" y="28293"/>
                    </a:lnTo>
                    <a:cubicBezTo>
                      <a:pt x="24694" y="28011"/>
                      <a:pt x="25047" y="27658"/>
                      <a:pt x="25471" y="27305"/>
                    </a:cubicBezTo>
                    <a:cubicBezTo>
                      <a:pt x="25612" y="27164"/>
                      <a:pt x="25682" y="27023"/>
                      <a:pt x="25753" y="26882"/>
                    </a:cubicBezTo>
                    <a:cubicBezTo>
                      <a:pt x="25894" y="26741"/>
                      <a:pt x="26035" y="26599"/>
                      <a:pt x="26176" y="26388"/>
                    </a:cubicBezTo>
                    <a:cubicBezTo>
                      <a:pt x="26318" y="26176"/>
                      <a:pt x="26458" y="25894"/>
                      <a:pt x="26600" y="25612"/>
                    </a:cubicBezTo>
                    <a:cubicBezTo>
                      <a:pt x="26600" y="25612"/>
                      <a:pt x="26600" y="25612"/>
                      <a:pt x="26600" y="25541"/>
                    </a:cubicBezTo>
                    <a:cubicBezTo>
                      <a:pt x="26600" y="25541"/>
                      <a:pt x="26600" y="25541"/>
                      <a:pt x="26600" y="25471"/>
                    </a:cubicBezTo>
                    <a:cubicBezTo>
                      <a:pt x="26670" y="25259"/>
                      <a:pt x="26741" y="25118"/>
                      <a:pt x="26811" y="24906"/>
                    </a:cubicBezTo>
                    <a:cubicBezTo>
                      <a:pt x="26882" y="24694"/>
                      <a:pt x="26952" y="24483"/>
                      <a:pt x="27023" y="24342"/>
                    </a:cubicBezTo>
                    <a:cubicBezTo>
                      <a:pt x="27094" y="24130"/>
                      <a:pt x="27094" y="23989"/>
                      <a:pt x="27164" y="23777"/>
                    </a:cubicBezTo>
                    <a:cubicBezTo>
                      <a:pt x="27164" y="23707"/>
                      <a:pt x="27164" y="23636"/>
                      <a:pt x="27235" y="23495"/>
                    </a:cubicBezTo>
                    <a:cubicBezTo>
                      <a:pt x="27235" y="23495"/>
                      <a:pt x="27235" y="23424"/>
                      <a:pt x="27235" y="23424"/>
                    </a:cubicBezTo>
                    <a:cubicBezTo>
                      <a:pt x="27235" y="23354"/>
                      <a:pt x="27235" y="23283"/>
                      <a:pt x="27305" y="23213"/>
                    </a:cubicBezTo>
                    <a:cubicBezTo>
                      <a:pt x="27305" y="23001"/>
                      <a:pt x="27376" y="22860"/>
                      <a:pt x="27376" y="22648"/>
                    </a:cubicBezTo>
                    <a:cubicBezTo>
                      <a:pt x="27376" y="22437"/>
                      <a:pt x="27446" y="22295"/>
                      <a:pt x="27446" y="22084"/>
                    </a:cubicBezTo>
                    <a:cubicBezTo>
                      <a:pt x="27446" y="21943"/>
                      <a:pt x="27446" y="21731"/>
                      <a:pt x="27446" y="21519"/>
                    </a:cubicBezTo>
                    <a:cubicBezTo>
                      <a:pt x="27446" y="21308"/>
                      <a:pt x="27446" y="21167"/>
                      <a:pt x="27446" y="20955"/>
                    </a:cubicBezTo>
                    <a:cubicBezTo>
                      <a:pt x="27446" y="20955"/>
                      <a:pt x="27446" y="20955"/>
                      <a:pt x="27446" y="20955"/>
                    </a:cubicBezTo>
                    <a:cubicBezTo>
                      <a:pt x="27658" y="20955"/>
                      <a:pt x="27658" y="20814"/>
                      <a:pt x="27658" y="2060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="" xmlns:a16="http://schemas.microsoft.com/office/drawing/2014/main" id="{CA976826-4190-4F2B-9B5F-C6678FED31D2}"/>
                  </a:ext>
                </a:extLst>
              </p:cNvPr>
              <p:cNvSpPr/>
              <p:nvPr/>
            </p:nvSpPr>
            <p:spPr>
              <a:xfrm>
                <a:off x="9011496" y="1773914"/>
                <a:ext cx="21167" cy="28222"/>
              </a:xfrm>
              <a:custGeom>
                <a:avLst/>
                <a:gdLst>
                  <a:gd name="connsiteX0" fmla="*/ 11360 w 21166"/>
                  <a:gd name="connsiteY0" fmla="*/ 1546 h 28222"/>
                  <a:gd name="connsiteX1" fmla="*/ 22648 w 21166"/>
                  <a:gd name="connsiteY1" fmla="*/ 21090 h 28222"/>
                  <a:gd name="connsiteX2" fmla="*/ 11289 w 21166"/>
                  <a:gd name="connsiteY2" fmla="*/ 27581 h 28222"/>
                  <a:gd name="connsiteX3" fmla="*/ 0 w 21166"/>
                  <a:gd name="connsiteY3" fmla="*/ 8037 h 28222"/>
                  <a:gd name="connsiteX4" fmla="*/ 11360 w 21166"/>
                  <a:gd name="connsiteY4" fmla="*/ 1546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66" h="28222">
                    <a:moveTo>
                      <a:pt x="11360" y="1546"/>
                    </a:moveTo>
                    <a:cubicBezTo>
                      <a:pt x="17639" y="5145"/>
                      <a:pt x="22648" y="13893"/>
                      <a:pt x="22648" y="21090"/>
                    </a:cubicBezTo>
                    <a:cubicBezTo>
                      <a:pt x="22648" y="28287"/>
                      <a:pt x="17569" y="31180"/>
                      <a:pt x="11289" y="27581"/>
                    </a:cubicBezTo>
                    <a:cubicBezTo>
                      <a:pt x="5010" y="23983"/>
                      <a:pt x="0" y="15234"/>
                      <a:pt x="0" y="8037"/>
                    </a:cubicBezTo>
                    <a:cubicBezTo>
                      <a:pt x="0" y="841"/>
                      <a:pt x="5151" y="-2052"/>
                      <a:pt x="11360" y="154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379" name="Freeform: Shape 378">
              <a:extLst>
                <a:ext uri="{FF2B5EF4-FFF2-40B4-BE49-F238E27FC236}">
                  <a16:creationId xmlns="" xmlns:a16="http://schemas.microsoft.com/office/drawing/2014/main" id="{5A69C1F4-182C-4035-ABE3-A5D765122E93}"/>
                </a:ext>
              </a:extLst>
            </p:cNvPr>
            <p:cNvSpPr/>
            <p:nvPr/>
          </p:nvSpPr>
          <p:spPr>
            <a:xfrm>
              <a:off x="9219071" y="1501704"/>
              <a:ext cx="183444" cy="105833"/>
            </a:xfrm>
            <a:custGeom>
              <a:avLst/>
              <a:gdLst>
                <a:gd name="connsiteX0" fmla="*/ 178153 w 183444"/>
                <a:gd name="connsiteY0" fmla="*/ 20532 h 105833"/>
                <a:gd name="connsiteX1" fmla="*/ 22013 w 183444"/>
                <a:gd name="connsiteY1" fmla="*/ 107527 h 105833"/>
                <a:gd name="connsiteX2" fmla="*/ 0 w 183444"/>
                <a:gd name="connsiteY2" fmla="*/ 101529 h 105833"/>
                <a:gd name="connsiteX3" fmla="*/ 3034 w 183444"/>
                <a:gd name="connsiteY3" fmla="*/ 100118 h 105833"/>
                <a:gd name="connsiteX4" fmla="*/ 183868 w 183444"/>
                <a:gd name="connsiteY4" fmla="*/ 0 h 105833"/>
                <a:gd name="connsiteX5" fmla="*/ 178153 w 183444"/>
                <a:gd name="connsiteY5" fmla="*/ 20532 h 10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444" h="105833">
                  <a:moveTo>
                    <a:pt x="178153" y="20532"/>
                  </a:moveTo>
                  <a:lnTo>
                    <a:pt x="22013" y="107527"/>
                  </a:lnTo>
                  <a:cubicBezTo>
                    <a:pt x="14323" y="111831"/>
                    <a:pt x="4516" y="109220"/>
                    <a:pt x="0" y="101529"/>
                  </a:cubicBezTo>
                  <a:cubicBezTo>
                    <a:pt x="988" y="101036"/>
                    <a:pt x="1975" y="100542"/>
                    <a:pt x="3034" y="100118"/>
                  </a:cubicBezTo>
                  <a:lnTo>
                    <a:pt x="183868" y="0"/>
                  </a:lnTo>
                  <a:cubicBezTo>
                    <a:pt x="188030" y="7197"/>
                    <a:pt x="185420" y="16439"/>
                    <a:pt x="178153" y="2053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193" name="Graphic 3">
            <a:extLst>
              <a:ext uri="{FF2B5EF4-FFF2-40B4-BE49-F238E27FC236}">
                <a16:creationId xmlns="" xmlns:a16="http://schemas.microsoft.com/office/drawing/2014/main" id="{B5CC6371-658D-4CB7-B2F5-1A1357600FF7}"/>
              </a:ext>
            </a:extLst>
          </p:cNvPr>
          <p:cNvGrpSpPr/>
          <p:nvPr/>
        </p:nvGrpSpPr>
        <p:grpSpPr>
          <a:xfrm flipH="1">
            <a:off x="3966579" y="353555"/>
            <a:ext cx="746278" cy="1354950"/>
            <a:chOff x="6545791" y="1332204"/>
            <a:chExt cx="421994" cy="574630"/>
          </a:xfrm>
          <a:solidFill>
            <a:schemeClr val="accent1"/>
          </a:solidFill>
        </p:grpSpPr>
        <p:grpSp>
          <p:nvGrpSpPr>
            <p:cNvPr id="194" name="Graphic 3">
              <a:extLst>
                <a:ext uri="{FF2B5EF4-FFF2-40B4-BE49-F238E27FC236}">
                  <a16:creationId xmlns="" xmlns:a16="http://schemas.microsoft.com/office/drawing/2014/main" id="{DCF9522E-D127-4C94-BF31-1E0EF4BCF9B3}"/>
                </a:ext>
              </a:extLst>
            </p:cNvPr>
            <p:cNvGrpSpPr/>
            <p:nvPr/>
          </p:nvGrpSpPr>
          <p:grpSpPr>
            <a:xfrm>
              <a:off x="6545791" y="1391497"/>
              <a:ext cx="84667" cy="197556"/>
              <a:chOff x="6545791" y="1391497"/>
              <a:chExt cx="84667" cy="197556"/>
            </a:xfrm>
            <a:solidFill>
              <a:schemeClr val="accent1"/>
            </a:solidFill>
          </p:grpSpPr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EBAFDBFC-0CA7-4906-855B-4B432E6485B2}"/>
                  </a:ext>
                </a:extLst>
              </p:cNvPr>
              <p:cNvSpPr/>
              <p:nvPr/>
            </p:nvSpPr>
            <p:spPr>
              <a:xfrm>
                <a:off x="6599273" y="1548201"/>
                <a:ext cx="35278" cy="42333"/>
              </a:xfrm>
              <a:custGeom>
                <a:avLst/>
                <a:gdLst>
                  <a:gd name="connsiteX0" fmla="*/ 35913 w 35277"/>
                  <a:gd name="connsiteY0" fmla="*/ 14746 h 42333"/>
                  <a:gd name="connsiteX1" fmla="*/ 35842 w 35277"/>
                  <a:gd name="connsiteY1" fmla="*/ 13899 h 42333"/>
                  <a:gd name="connsiteX2" fmla="*/ 35489 w 35277"/>
                  <a:gd name="connsiteY2" fmla="*/ 3316 h 42333"/>
                  <a:gd name="connsiteX3" fmla="*/ 35489 w 35277"/>
                  <a:gd name="connsiteY3" fmla="*/ 0 h 42333"/>
                  <a:gd name="connsiteX4" fmla="*/ 0 w 35277"/>
                  <a:gd name="connsiteY4" fmla="*/ 20673 h 42333"/>
                  <a:gd name="connsiteX5" fmla="*/ 0 w 35277"/>
                  <a:gd name="connsiteY5" fmla="*/ 23989 h 42333"/>
                  <a:gd name="connsiteX6" fmla="*/ 71 w 35277"/>
                  <a:gd name="connsiteY6" fmla="*/ 28716 h 42333"/>
                  <a:gd name="connsiteX7" fmla="*/ 282 w 35277"/>
                  <a:gd name="connsiteY7" fmla="*/ 33726 h 42333"/>
                  <a:gd name="connsiteX8" fmla="*/ 353 w 35277"/>
                  <a:gd name="connsiteY8" fmla="*/ 34572 h 42333"/>
                  <a:gd name="connsiteX9" fmla="*/ 423 w 35277"/>
                  <a:gd name="connsiteY9" fmla="*/ 35419 h 42333"/>
                  <a:gd name="connsiteX10" fmla="*/ 705 w 35277"/>
                  <a:gd name="connsiteY10" fmla="*/ 38876 h 42333"/>
                  <a:gd name="connsiteX11" fmla="*/ 1270 w 35277"/>
                  <a:gd name="connsiteY11" fmla="*/ 44027 h 42333"/>
                  <a:gd name="connsiteX12" fmla="*/ 1552 w 35277"/>
                  <a:gd name="connsiteY12" fmla="*/ 46002 h 42333"/>
                  <a:gd name="connsiteX13" fmla="*/ 37042 w 35277"/>
                  <a:gd name="connsiteY13" fmla="*/ 25330 h 42333"/>
                  <a:gd name="connsiteX14" fmla="*/ 35913 w 35277"/>
                  <a:gd name="connsiteY14" fmla="*/ 14746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277" h="42333">
                    <a:moveTo>
                      <a:pt x="35913" y="14746"/>
                    </a:moveTo>
                    <a:cubicBezTo>
                      <a:pt x="35913" y="14464"/>
                      <a:pt x="35842" y="14182"/>
                      <a:pt x="35842" y="13899"/>
                    </a:cubicBezTo>
                    <a:cubicBezTo>
                      <a:pt x="35630" y="10301"/>
                      <a:pt x="35489" y="6773"/>
                      <a:pt x="35489" y="3316"/>
                    </a:cubicBezTo>
                    <a:lnTo>
                      <a:pt x="35489" y="0"/>
                    </a:lnTo>
                    <a:lnTo>
                      <a:pt x="0" y="20673"/>
                    </a:lnTo>
                    <a:lnTo>
                      <a:pt x="0" y="23989"/>
                    </a:lnTo>
                    <a:cubicBezTo>
                      <a:pt x="0" y="25541"/>
                      <a:pt x="0" y="27093"/>
                      <a:pt x="71" y="28716"/>
                    </a:cubicBezTo>
                    <a:cubicBezTo>
                      <a:pt x="141" y="30410"/>
                      <a:pt x="211" y="32032"/>
                      <a:pt x="282" y="33726"/>
                    </a:cubicBezTo>
                    <a:cubicBezTo>
                      <a:pt x="282" y="34008"/>
                      <a:pt x="353" y="34290"/>
                      <a:pt x="353" y="34572"/>
                    </a:cubicBezTo>
                    <a:cubicBezTo>
                      <a:pt x="353" y="34854"/>
                      <a:pt x="423" y="35137"/>
                      <a:pt x="423" y="35419"/>
                    </a:cubicBezTo>
                    <a:cubicBezTo>
                      <a:pt x="494" y="36548"/>
                      <a:pt x="564" y="37677"/>
                      <a:pt x="705" y="38876"/>
                    </a:cubicBezTo>
                    <a:cubicBezTo>
                      <a:pt x="847" y="40569"/>
                      <a:pt x="1058" y="42333"/>
                      <a:pt x="1270" y="44027"/>
                    </a:cubicBezTo>
                    <a:cubicBezTo>
                      <a:pt x="1341" y="44662"/>
                      <a:pt x="1411" y="45367"/>
                      <a:pt x="1552" y="46002"/>
                    </a:cubicBezTo>
                    <a:lnTo>
                      <a:pt x="37042" y="25330"/>
                    </a:lnTo>
                    <a:cubicBezTo>
                      <a:pt x="36548" y="21731"/>
                      <a:pt x="36195" y="18203"/>
                      <a:pt x="35913" y="14746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6F646FA3-3006-47C0-81C1-D69AEE88893B}"/>
                  </a:ext>
                </a:extLst>
              </p:cNvPr>
              <p:cNvSpPr/>
              <p:nvPr/>
            </p:nvSpPr>
            <p:spPr>
              <a:xfrm>
                <a:off x="6566606" y="1425434"/>
                <a:ext cx="63500" cy="141111"/>
              </a:xfrm>
              <a:custGeom>
                <a:avLst/>
                <a:gdLst>
                  <a:gd name="connsiteX0" fmla="*/ 64841 w 63499"/>
                  <a:gd name="connsiteY0" fmla="*/ 119944 h 141111"/>
                  <a:gd name="connsiteX1" fmla="*/ 64488 w 63499"/>
                  <a:gd name="connsiteY1" fmla="*/ 119592 h 141111"/>
                  <a:gd name="connsiteX2" fmla="*/ 61454 w 63499"/>
                  <a:gd name="connsiteY2" fmla="*/ 116699 h 141111"/>
                  <a:gd name="connsiteX3" fmla="*/ 61242 w 63499"/>
                  <a:gd name="connsiteY3" fmla="*/ 116417 h 141111"/>
                  <a:gd name="connsiteX4" fmla="*/ 58279 w 63499"/>
                  <a:gd name="connsiteY4" fmla="*/ 113171 h 141111"/>
                  <a:gd name="connsiteX5" fmla="*/ 58067 w 63499"/>
                  <a:gd name="connsiteY5" fmla="*/ 112959 h 141111"/>
                  <a:gd name="connsiteX6" fmla="*/ 55174 w 63499"/>
                  <a:gd name="connsiteY6" fmla="*/ 109502 h 141111"/>
                  <a:gd name="connsiteX7" fmla="*/ 55033 w 63499"/>
                  <a:gd name="connsiteY7" fmla="*/ 109361 h 141111"/>
                  <a:gd name="connsiteX8" fmla="*/ 52775 w 63499"/>
                  <a:gd name="connsiteY8" fmla="*/ 106327 h 141111"/>
                  <a:gd name="connsiteX9" fmla="*/ 51717 w 63499"/>
                  <a:gd name="connsiteY9" fmla="*/ 104846 h 141111"/>
                  <a:gd name="connsiteX10" fmla="*/ 50447 w 63499"/>
                  <a:gd name="connsiteY10" fmla="*/ 102941 h 141111"/>
                  <a:gd name="connsiteX11" fmla="*/ 48401 w 63499"/>
                  <a:gd name="connsiteY11" fmla="*/ 99695 h 141111"/>
                  <a:gd name="connsiteX12" fmla="*/ 47343 w 63499"/>
                  <a:gd name="connsiteY12" fmla="*/ 98002 h 141111"/>
                  <a:gd name="connsiteX13" fmla="*/ 46496 w 63499"/>
                  <a:gd name="connsiteY13" fmla="*/ 96449 h 141111"/>
                  <a:gd name="connsiteX14" fmla="*/ 44944 w 63499"/>
                  <a:gd name="connsiteY14" fmla="*/ 93557 h 141111"/>
                  <a:gd name="connsiteX15" fmla="*/ 44662 w 63499"/>
                  <a:gd name="connsiteY15" fmla="*/ 92992 h 141111"/>
                  <a:gd name="connsiteX16" fmla="*/ 42757 w 63499"/>
                  <a:gd name="connsiteY16" fmla="*/ 89041 h 141111"/>
                  <a:gd name="connsiteX17" fmla="*/ 42615 w 63499"/>
                  <a:gd name="connsiteY17" fmla="*/ 88688 h 141111"/>
                  <a:gd name="connsiteX18" fmla="*/ 40852 w 63499"/>
                  <a:gd name="connsiteY18" fmla="*/ 84384 h 141111"/>
                  <a:gd name="connsiteX19" fmla="*/ 40852 w 63499"/>
                  <a:gd name="connsiteY19" fmla="*/ 84314 h 141111"/>
                  <a:gd name="connsiteX20" fmla="*/ 39299 w 63499"/>
                  <a:gd name="connsiteY20" fmla="*/ 80010 h 141111"/>
                  <a:gd name="connsiteX21" fmla="*/ 39158 w 63499"/>
                  <a:gd name="connsiteY21" fmla="*/ 79657 h 141111"/>
                  <a:gd name="connsiteX22" fmla="*/ 37959 w 63499"/>
                  <a:gd name="connsiteY22" fmla="*/ 75565 h 141111"/>
                  <a:gd name="connsiteX23" fmla="*/ 37818 w 63499"/>
                  <a:gd name="connsiteY23" fmla="*/ 75142 h 141111"/>
                  <a:gd name="connsiteX24" fmla="*/ 36900 w 63499"/>
                  <a:gd name="connsiteY24" fmla="*/ 71191 h 141111"/>
                  <a:gd name="connsiteX25" fmla="*/ 36830 w 63499"/>
                  <a:gd name="connsiteY25" fmla="*/ 70697 h 141111"/>
                  <a:gd name="connsiteX26" fmla="*/ 36124 w 63499"/>
                  <a:gd name="connsiteY26" fmla="*/ 66746 h 141111"/>
                  <a:gd name="connsiteX27" fmla="*/ 36054 w 63499"/>
                  <a:gd name="connsiteY27" fmla="*/ 66322 h 141111"/>
                  <a:gd name="connsiteX28" fmla="*/ 35630 w 63499"/>
                  <a:gd name="connsiteY28" fmla="*/ 62371 h 141111"/>
                  <a:gd name="connsiteX29" fmla="*/ 35630 w 63499"/>
                  <a:gd name="connsiteY29" fmla="*/ 62018 h 141111"/>
                  <a:gd name="connsiteX30" fmla="*/ 35489 w 63499"/>
                  <a:gd name="connsiteY30" fmla="*/ 57856 h 141111"/>
                  <a:gd name="connsiteX31" fmla="*/ 35630 w 63499"/>
                  <a:gd name="connsiteY31" fmla="*/ 3387 h 141111"/>
                  <a:gd name="connsiteX32" fmla="*/ 36054 w 63499"/>
                  <a:gd name="connsiteY32" fmla="*/ 1270 h 141111"/>
                  <a:gd name="connsiteX33" fmla="*/ 36054 w 63499"/>
                  <a:gd name="connsiteY33" fmla="*/ 1270 h 141111"/>
                  <a:gd name="connsiteX34" fmla="*/ 37182 w 63499"/>
                  <a:gd name="connsiteY34" fmla="*/ 0 h 141111"/>
                  <a:gd name="connsiteX35" fmla="*/ 1693 w 63499"/>
                  <a:gd name="connsiteY35" fmla="*/ 20673 h 141111"/>
                  <a:gd name="connsiteX36" fmla="*/ 776 w 63499"/>
                  <a:gd name="connsiteY36" fmla="*/ 21590 h 141111"/>
                  <a:gd name="connsiteX37" fmla="*/ 565 w 63499"/>
                  <a:gd name="connsiteY37" fmla="*/ 21943 h 141111"/>
                  <a:gd name="connsiteX38" fmla="*/ 565 w 63499"/>
                  <a:gd name="connsiteY38" fmla="*/ 21943 h 141111"/>
                  <a:gd name="connsiteX39" fmla="*/ 565 w 63499"/>
                  <a:gd name="connsiteY39" fmla="*/ 21943 h 141111"/>
                  <a:gd name="connsiteX40" fmla="*/ 423 w 63499"/>
                  <a:gd name="connsiteY40" fmla="*/ 22225 h 141111"/>
                  <a:gd name="connsiteX41" fmla="*/ 353 w 63499"/>
                  <a:gd name="connsiteY41" fmla="*/ 22507 h 141111"/>
                  <a:gd name="connsiteX42" fmla="*/ 282 w 63499"/>
                  <a:gd name="connsiteY42" fmla="*/ 22789 h 141111"/>
                  <a:gd name="connsiteX43" fmla="*/ 211 w 63499"/>
                  <a:gd name="connsiteY43" fmla="*/ 23072 h 141111"/>
                  <a:gd name="connsiteX44" fmla="*/ 141 w 63499"/>
                  <a:gd name="connsiteY44" fmla="*/ 23354 h 141111"/>
                  <a:gd name="connsiteX45" fmla="*/ 141 w 63499"/>
                  <a:gd name="connsiteY45" fmla="*/ 23636 h 141111"/>
                  <a:gd name="connsiteX46" fmla="*/ 141 w 63499"/>
                  <a:gd name="connsiteY46" fmla="*/ 23918 h 141111"/>
                  <a:gd name="connsiteX47" fmla="*/ 141 w 63499"/>
                  <a:gd name="connsiteY47" fmla="*/ 24201 h 141111"/>
                  <a:gd name="connsiteX48" fmla="*/ 141 w 63499"/>
                  <a:gd name="connsiteY48" fmla="*/ 24201 h 141111"/>
                  <a:gd name="connsiteX49" fmla="*/ 0 w 63499"/>
                  <a:gd name="connsiteY49" fmla="*/ 78669 h 141111"/>
                  <a:gd name="connsiteX50" fmla="*/ 0 w 63499"/>
                  <a:gd name="connsiteY50" fmla="*/ 80504 h 141111"/>
                  <a:gd name="connsiteX51" fmla="*/ 71 w 63499"/>
                  <a:gd name="connsiteY51" fmla="*/ 82409 h 141111"/>
                  <a:gd name="connsiteX52" fmla="*/ 71 w 63499"/>
                  <a:gd name="connsiteY52" fmla="*/ 82762 h 141111"/>
                  <a:gd name="connsiteX53" fmla="*/ 71 w 63499"/>
                  <a:gd name="connsiteY53" fmla="*/ 83114 h 141111"/>
                  <a:gd name="connsiteX54" fmla="*/ 141 w 63499"/>
                  <a:gd name="connsiteY54" fmla="*/ 84314 h 141111"/>
                  <a:gd name="connsiteX55" fmla="*/ 353 w 63499"/>
                  <a:gd name="connsiteY55" fmla="*/ 86289 h 141111"/>
                  <a:gd name="connsiteX56" fmla="*/ 423 w 63499"/>
                  <a:gd name="connsiteY56" fmla="*/ 86995 h 141111"/>
                  <a:gd name="connsiteX57" fmla="*/ 494 w 63499"/>
                  <a:gd name="connsiteY57" fmla="*/ 87418 h 141111"/>
                  <a:gd name="connsiteX58" fmla="*/ 635 w 63499"/>
                  <a:gd name="connsiteY58" fmla="*/ 88265 h 141111"/>
                  <a:gd name="connsiteX59" fmla="*/ 988 w 63499"/>
                  <a:gd name="connsiteY59" fmla="*/ 90311 h 141111"/>
                  <a:gd name="connsiteX60" fmla="*/ 1199 w 63499"/>
                  <a:gd name="connsiteY60" fmla="*/ 91369 h 141111"/>
                  <a:gd name="connsiteX61" fmla="*/ 1270 w 63499"/>
                  <a:gd name="connsiteY61" fmla="*/ 91863 h 141111"/>
                  <a:gd name="connsiteX62" fmla="*/ 1411 w 63499"/>
                  <a:gd name="connsiteY62" fmla="*/ 92428 h 141111"/>
                  <a:gd name="connsiteX63" fmla="*/ 1905 w 63499"/>
                  <a:gd name="connsiteY63" fmla="*/ 94544 h 141111"/>
                  <a:gd name="connsiteX64" fmla="*/ 2258 w 63499"/>
                  <a:gd name="connsiteY64" fmla="*/ 95814 h 141111"/>
                  <a:gd name="connsiteX65" fmla="*/ 2399 w 63499"/>
                  <a:gd name="connsiteY65" fmla="*/ 96238 h 141111"/>
                  <a:gd name="connsiteX66" fmla="*/ 2540 w 63499"/>
                  <a:gd name="connsiteY66" fmla="*/ 96732 h 141111"/>
                  <a:gd name="connsiteX67" fmla="*/ 3175 w 63499"/>
                  <a:gd name="connsiteY67" fmla="*/ 98919 h 141111"/>
                  <a:gd name="connsiteX68" fmla="*/ 3669 w 63499"/>
                  <a:gd name="connsiteY68" fmla="*/ 100330 h 141111"/>
                  <a:gd name="connsiteX69" fmla="*/ 3810 w 63499"/>
                  <a:gd name="connsiteY69" fmla="*/ 100683 h 141111"/>
                  <a:gd name="connsiteX70" fmla="*/ 3880 w 63499"/>
                  <a:gd name="connsiteY70" fmla="*/ 101036 h 141111"/>
                  <a:gd name="connsiteX71" fmla="*/ 4586 w 63499"/>
                  <a:gd name="connsiteY71" fmla="*/ 103152 h 141111"/>
                  <a:gd name="connsiteX72" fmla="*/ 5292 w 63499"/>
                  <a:gd name="connsiteY72" fmla="*/ 104987 h 141111"/>
                  <a:gd name="connsiteX73" fmla="*/ 5362 w 63499"/>
                  <a:gd name="connsiteY73" fmla="*/ 105057 h 141111"/>
                  <a:gd name="connsiteX74" fmla="*/ 5362 w 63499"/>
                  <a:gd name="connsiteY74" fmla="*/ 105128 h 141111"/>
                  <a:gd name="connsiteX75" fmla="*/ 6138 w 63499"/>
                  <a:gd name="connsiteY75" fmla="*/ 107103 h 141111"/>
                  <a:gd name="connsiteX76" fmla="*/ 6985 w 63499"/>
                  <a:gd name="connsiteY76" fmla="*/ 109079 h 141111"/>
                  <a:gd name="connsiteX77" fmla="*/ 7126 w 63499"/>
                  <a:gd name="connsiteY77" fmla="*/ 109361 h 141111"/>
                  <a:gd name="connsiteX78" fmla="*/ 7267 w 63499"/>
                  <a:gd name="connsiteY78" fmla="*/ 109714 h 141111"/>
                  <a:gd name="connsiteX79" fmla="*/ 7902 w 63499"/>
                  <a:gd name="connsiteY79" fmla="*/ 111125 h 141111"/>
                  <a:gd name="connsiteX80" fmla="*/ 8890 w 63499"/>
                  <a:gd name="connsiteY80" fmla="*/ 113242 h 141111"/>
                  <a:gd name="connsiteX81" fmla="*/ 9102 w 63499"/>
                  <a:gd name="connsiteY81" fmla="*/ 113665 h 141111"/>
                  <a:gd name="connsiteX82" fmla="*/ 9384 w 63499"/>
                  <a:gd name="connsiteY82" fmla="*/ 114300 h 141111"/>
                  <a:gd name="connsiteX83" fmla="*/ 10160 w 63499"/>
                  <a:gd name="connsiteY83" fmla="*/ 115782 h 141111"/>
                  <a:gd name="connsiteX84" fmla="*/ 10936 w 63499"/>
                  <a:gd name="connsiteY84" fmla="*/ 117193 h 141111"/>
                  <a:gd name="connsiteX85" fmla="*/ 11783 w 63499"/>
                  <a:gd name="connsiteY85" fmla="*/ 118745 h 141111"/>
                  <a:gd name="connsiteX86" fmla="*/ 12206 w 63499"/>
                  <a:gd name="connsiteY86" fmla="*/ 119451 h 141111"/>
                  <a:gd name="connsiteX87" fmla="*/ 12841 w 63499"/>
                  <a:gd name="connsiteY87" fmla="*/ 120438 h 141111"/>
                  <a:gd name="connsiteX88" fmla="*/ 14887 w 63499"/>
                  <a:gd name="connsiteY88" fmla="*/ 123684 h 141111"/>
                  <a:gd name="connsiteX89" fmla="*/ 15452 w 63499"/>
                  <a:gd name="connsiteY89" fmla="*/ 124531 h 141111"/>
                  <a:gd name="connsiteX90" fmla="*/ 16157 w 63499"/>
                  <a:gd name="connsiteY90" fmla="*/ 125518 h 141111"/>
                  <a:gd name="connsiteX91" fmla="*/ 17216 w 63499"/>
                  <a:gd name="connsiteY91" fmla="*/ 127000 h 141111"/>
                  <a:gd name="connsiteX92" fmla="*/ 17850 w 63499"/>
                  <a:gd name="connsiteY92" fmla="*/ 127917 h 141111"/>
                  <a:gd name="connsiteX93" fmla="*/ 19403 w 63499"/>
                  <a:gd name="connsiteY93" fmla="*/ 129963 h 141111"/>
                  <a:gd name="connsiteX94" fmla="*/ 19544 w 63499"/>
                  <a:gd name="connsiteY94" fmla="*/ 130175 h 141111"/>
                  <a:gd name="connsiteX95" fmla="*/ 19614 w 63499"/>
                  <a:gd name="connsiteY95" fmla="*/ 130246 h 141111"/>
                  <a:gd name="connsiteX96" fmla="*/ 21167 w 63499"/>
                  <a:gd name="connsiteY96" fmla="*/ 132151 h 141111"/>
                  <a:gd name="connsiteX97" fmla="*/ 22437 w 63499"/>
                  <a:gd name="connsiteY97" fmla="*/ 133632 h 141111"/>
                  <a:gd name="connsiteX98" fmla="*/ 22648 w 63499"/>
                  <a:gd name="connsiteY98" fmla="*/ 133844 h 141111"/>
                  <a:gd name="connsiteX99" fmla="*/ 22789 w 63499"/>
                  <a:gd name="connsiteY99" fmla="*/ 133985 h 141111"/>
                  <a:gd name="connsiteX100" fmla="*/ 24342 w 63499"/>
                  <a:gd name="connsiteY100" fmla="*/ 135749 h 141111"/>
                  <a:gd name="connsiteX101" fmla="*/ 25612 w 63499"/>
                  <a:gd name="connsiteY101" fmla="*/ 137090 h 141111"/>
                  <a:gd name="connsiteX102" fmla="*/ 25823 w 63499"/>
                  <a:gd name="connsiteY102" fmla="*/ 137372 h 141111"/>
                  <a:gd name="connsiteX103" fmla="*/ 25964 w 63499"/>
                  <a:gd name="connsiteY103" fmla="*/ 137513 h 141111"/>
                  <a:gd name="connsiteX104" fmla="*/ 27658 w 63499"/>
                  <a:gd name="connsiteY104" fmla="*/ 139206 h 141111"/>
                  <a:gd name="connsiteX105" fmla="*/ 28787 w 63499"/>
                  <a:gd name="connsiteY105" fmla="*/ 140264 h 141111"/>
                  <a:gd name="connsiteX106" fmla="*/ 29139 w 63499"/>
                  <a:gd name="connsiteY106" fmla="*/ 140617 h 141111"/>
                  <a:gd name="connsiteX107" fmla="*/ 29422 w 63499"/>
                  <a:gd name="connsiteY107" fmla="*/ 140899 h 141111"/>
                  <a:gd name="connsiteX108" fmla="*/ 31256 w 63499"/>
                  <a:gd name="connsiteY108" fmla="*/ 142452 h 141111"/>
                  <a:gd name="connsiteX109" fmla="*/ 32455 w 63499"/>
                  <a:gd name="connsiteY109" fmla="*/ 143439 h 141111"/>
                  <a:gd name="connsiteX110" fmla="*/ 67945 w 63499"/>
                  <a:gd name="connsiteY110" fmla="*/ 122767 h 141111"/>
                  <a:gd name="connsiteX111" fmla="*/ 64841 w 63499"/>
                  <a:gd name="connsiteY111" fmla="*/ 119944 h 14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63499" h="141111">
                    <a:moveTo>
                      <a:pt x="64841" y="119944"/>
                    </a:moveTo>
                    <a:cubicBezTo>
                      <a:pt x="64699" y="119803"/>
                      <a:pt x="64558" y="119733"/>
                      <a:pt x="64488" y="119592"/>
                    </a:cubicBezTo>
                    <a:cubicBezTo>
                      <a:pt x="63500" y="118675"/>
                      <a:pt x="62441" y="117687"/>
                      <a:pt x="61454" y="116699"/>
                    </a:cubicBezTo>
                    <a:cubicBezTo>
                      <a:pt x="61383" y="116628"/>
                      <a:pt x="61313" y="116558"/>
                      <a:pt x="61242" y="116417"/>
                    </a:cubicBezTo>
                    <a:cubicBezTo>
                      <a:pt x="60254" y="115358"/>
                      <a:pt x="59266" y="114300"/>
                      <a:pt x="58279" y="113171"/>
                    </a:cubicBezTo>
                    <a:cubicBezTo>
                      <a:pt x="58208" y="113101"/>
                      <a:pt x="58138" y="113030"/>
                      <a:pt x="58067" y="112959"/>
                    </a:cubicBezTo>
                    <a:cubicBezTo>
                      <a:pt x="57079" y="111831"/>
                      <a:pt x="56092" y="110631"/>
                      <a:pt x="55174" y="109502"/>
                    </a:cubicBezTo>
                    <a:cubicBezTo>
                      <a:pt x="55104" y="109432"/>
                      <a:pt x="55104" y="109361"/>
                      <a:pt x="55033" y="109361"/>
                    </a:cubicBezTo>
                    <a:cubicBezTo>
                      <a:pt x="54257" y="108373"/>
                      <a:pt x="53551" y="107386"/>
                      <a:pt x="52775" y="106327"/>
                    </a:cubicBezTo>
                    <a:cubicBezTo>
                      <a:pt x="52423" y="105833"/>
                      <a:pt x="52070" y="105340"/>
                      <a:pt x="51717" y="104846"/>
                    </a:cubicBezTo>
                    <a:cubicBezTo>
                      <a:pt x="51294" y="104211"/>
                      <a:pt x="50870" y="103576"/>
                      <a:pt x="50447" y="102941"/>
                    </a:cubicBezTo>
                    <a:cubicBezTo>
                      <a:pt x="49742" y="101882"/>
                      <a:pt x="49036" y="100753"/>
                      <a:pt x="48401" y="99695"/>
                    </a:cubicBezTo>
                    <a:cubicBezTo>
                      <a:pt x="48048" y="99131"/>
                      <a:pt x="47696" y="98566"/>
                      <a:pt x="47343" y="98002"/>
                    </a:cubicBezTo>
                    <a:cubicBezTo>
                      <a:pt x="47060" y="97508"/>
                      <a:pt x="46778" y="96943"/>
                      <a:pt x="46496" y="96449"/>
                    </a:cubicBezTo>
                    <a:cubicBezTo>
                      <a:pt x="45932" y="95462"/>
                      <a:pt x="45438" y="94544"/>
                      <a:pt x="44944" y="93557"/>
                    </a:cubicBezTo>
                    <a:cubicBezTo>
                      <a:pt x="44873" y="93345"/>
                      <a:pt x="44732" y="93133"/>
                      <a:pt x="44662" y="92992"/>
                    </a:cubicBezTo>
                    <a:cubicBezTo>
                      <a:pt x="44027" y="91722"/>
                      <a:pt x="43391" y="90382"/>
                      <a:pt x="42757" y="89041"/>
                    </a:cubicBezTo>
                    <a:cubicBezTo>
                      <a:pt x="42686" y="88900"/>
                      <a:pt x="42686" y="88829"/>
                      <a:pt x="42615" y="88688"/>
                    </a:cubicBezTo>
                    <a:cubicBezTo>
                      <a:pt x="41981" y="87277"/>
                      <a:pt x="41416" y="85866"/>
                      <a:pt x="40852" y="84384"/>
                    </a:cubicBezTo>
                    <a:cubicBezTo>
                      <a:pt x="40852" y="84384"/>
                      <a:pt x="40852" y="84314"/>
                      <a:pt x="40852" y="84314"/>
                    </a:cubicBezTo>
                    <a:cubicBezTo>
                      <a:pt x="40287" y="82903"/>
                      <a:pt x="39793" y="81492"/>
                      <a:pt x="39299" y="80010"/>
                    </a:cubicBezTo>
                    <a:cubicBezTo>
                      <a:pt x="39229" y="79869"/>
                      <a:pt x="39229" y="79798"/>
                      <a:pt x="39158" y="79657"/>
                    </a:cubicBezTo>
                    <a:cubicBezTo>
                      <a:pt x="38735" y="78317"/>
                      <a:pt x="38312" y="76976"/>
                      <a:pt x="37959" y="75565"/>
                    </a:cubicBezTo>
                    <a:cubicBezTo>
                      <a:pt x="37888" y="75424"/>
                      <a:pt x="37888" y="75283"/>
                      <a:pt x="37818" y="75142"/>
                    </a:cubicBezTo>
                    <a:cubicBezTo>
                      <a:pt x="37465" y="73801"/>
                      <a:pt x="37182" y="72461"/>
                      <a:pt x="36900" y="71191"/>
                    </a:cubicBezTo>
                    <a:cubicBezTo>
                      <a:pt x="36900" y="71050"/>
                      <a:pt x="36830" y="70838"/>
                      <a:pt x="36830" y="70697"/>
                    </a:cubicBezTo>
                    <a:cubicBezTo>
                      <a:pt x="36548" y="69356"/>
                      <a:pt x="36336" y="68086"/>
                      <a:pt x="36124" y="66746"/>
                    </a:cubicBezTo>
                    <a:cubicBezTo>
                      <a:pt x="36124" y="66604"/>
                      <a:pt x="36054" y="66463"/>
                      <a:pt x="36054" y="66322"/>
                    </a:cubicBezTo>
                    <a:cubicBezTo>
                      <a:pt x="35842" y="64982"/>
                      <a:pt x="35701" y="63712"/>
                      <a:pt x="35630" y="62371"/>
                    </a:cubicBezTo>
                    <a:cubicBezTo>
                      <a:pt x="35630" y="62230"/>
                      <a:pt x="35630" y="62159"/>
                      <a:pt x="35630" y="62018"/>
                    </a:cubicBezTo>
                    <a:cubicBezTo>
                      <a:pt x="35560" y="60607"/>
                      <a:pt x="35489" y="59267"/>
                      <a:pt x="35489" y="57856"/>
                    </a:cubicBezTo>
                    <a:lnTo>
                      <a:pt x="35630" y="3387"/>
                    </a:lnTo>
                    <a:cubicBezTo>
                      <a:pt x="35630" y="2540"/>
                      <a:pt x="35772" y="1834"/>
                      <a:pt x="36054" y="1270"/>
                    </a:cubicBezTo>
                    <a:cubicBezTo>
                      <a:pt x="36054" y="1270"/>
                      <a:pt x="36054" y="1270"/>
                      <a:pt x="36054" y="1270"/>
                    </a:cubicBezTo>
                    <a:cubicBezTo>
                      <a:pt x="36336" y="706"/>
                      <a:pt x="36689" y="282"/>
                      <a:pt x="37182" y="0"/>
                    </a:cubicBezTo>
                    <a:lnTo>
                      <a:pt x="1693" y="20673"/>
                    </a:lnTo>
                    <a:cubicBezTo>
                      <a:pt x="1341" y="20884"/>
                      <a:pt x="988" y="21167"/>
                      <a:pt x="776" y="21590"/>
                    </a:cubicBezTo>
                    <a:cubicBezTo>
                      <a:pt x="705" y="21731"/>
                      <a:pt x="635" y="21802"/>
                      <a:pt x="565" y="21943"/>
                    </a:cubicBezTo>
                    <a:cubicBezTo>
                      <a:pt x="565" y="21943"/>
                      <a:pt x="565" y="21943"/>
                      <a:pt x="565" y="21943"/>
                    </a:cubicBezTo>
                    <a:cubicBezTo>
                      <a:pt x="565" y="21943"/>
                      <a:pt x="565" y="21943"/>
                      <a:pt x="565" y="21943"/>
                    </a:cubicBezTo>
                    <a:cubicBezTo>
                      <a:pt x="494" y="22013"/>
                      <a:pt x="494" y="22154"/>
                      <a:pt x="423" y="22225"/>
                    </a:cubicBezTo>
                    <a:cubicBezTo>
                      <a:pt x="423" y="22296"/>
                      <a:pt x="353" y="22437"/>
                      <a:pt x="353" y="22507"/>
                    </a:cubicBezTo>
                    <a:cubicBezTo>
                      <a:pt x="353" y="22578"/>
                      <a:pt x="282" y="22719"/>
                      <a:pt x="282" y="22789"/>
                    </a:cubicBezTo>
                    <a:cubicBezTo>
                      <a:pt x="282" y="22860"/>
                      <a:pt x="211" y="22931"/>
                      <a:pt x="211" y="23072"/>
                    </a:cubicBezTo>
                    <a:cubicBezTo>
                      <a:pt x="211" y="23142"/>
                      <a:pt x="211" y="23213"/>
                      <a:pt x="141" y="23354"/>
                    </a:cubicBezTo>
                    <a:cubicBezTo>
                      <a:pt x="141" y="23424"/>
                      <a:pt x="141" y="23495"/>
                      <a:pt x="141" y="23636"/>
                    </a:cubicBezTo>
                    <a:cubicBezTo>
                      <a:pt x="141" y="23707"/>
                      <a:pt x="141" y="23777"/>
                      <a:pt x="141" y="23918"/>
                    </a:cubicBezTo>
                    <a:cubicBezTo>
                      <a:pt x="141" y="23989"/>
                      <a:pt x="141" y="24059"/>
                      <a:pt x="141" y="24201"/>
                    </a:cubicBezTo>
                    <a:cubicBezTo>
                      <a:pt x="141" y="24201"/>
                      <a:pt x="141" y="24201"/>
                      <a:pt x="141" y="24201"/>
                    </a:cubicBezTo>
                    <a:lnTo>
                      <a:pt x="0" y="78669"/>
                    </a:lnTo>
                    <a:cubicBezTo>
                      <a:pt x="0" y="79234"/>
                      <a:pt x="0" y="79869"/>
                      <a:pt x="0" y="80504"/>
                    </a:cubicBezTo>
                    <a:cubicBezTo>
                      <a:pt x="0" y="81139"/>
                      <a:pt x="71" y="81774"/>
                      <a:pt x="71" y="82409"/>
                    </a:cubicBezTo>
                    <a:cubicBezTo>
                      <a:pt x="71" y="82550"/>
                      <a:pt x="71" y="82691"/>
                      <a:pt x="71" y="82762"/>
                    </a:cubicBezTo>
                    <a:cubicBezTo>
                      <a:pt x="71" y="82903"/>
                      <a:pt x="71" y="82973"/>
                      <a:pt x="71" y="83114"/>
                    </a:cubicBezTo>
                    <a:cubicBezTo>
                      <a:pt x="71" y="83538"/>
                      <a:pt x="141" y="83891"/>
                      <a:pt x="141" y="84314"/>
                    </a:cubicBezTo>
                    <a:cubicBezTo>
                      <a:pt x="211" y="84949"/>
                      <a:pt x="282" y="85654"/>
                      <a:pt x="353" y="86289"/>
                    </a:cubicBezTo>
                    <a:cubicBezTo>
                      <a:pt x="353" y="86501"/>
                      <a:pt x="423" y="86783"/>
                      <a:pt x="423" y="86995"/>
                    </a:cubicBezTo>
                    <a:cubicBezTo>
                      <a:pt x="423" y="87136"/>
                      <a:pt x="494" y="87277"/>
                      <a:pt x="494" y="87418"/>
                    </a:cubicBezTo>
                    <a:cubicBezTo>
                      <a:pt x="565" y="87701"/>
                      <a:pt x="565" y="87983"/>
                      <a:pt x="635" y="88265"/>
                    </a:cubicBezTo>
                    <a:cubicBezTo>
                      <a:pt x="776" y="88971"/>
                      <a:pt x="847" y="89606"/>
                      <a:pt x="988" y="90311"/>
                    </a:cubicBezTo>
                    <a:cubicBezTo>
                      <a:pt x="1058" y="90664"/>
                      <a:pt x="1129" y="91017"/>
                      <a:pt x="1199" y="91369"/>
                    </a:cubicBezTo>
                    <a:cubicBezTo>
                      <a:pt x="1199" y="91511"/>
                      <a:pt x="1270" y="91722"/>
                      <a:pt x="1270" y="91863"/>
                    </a:cubicBezTo>
                    <a:cubicBezTo>
                      <a:pt x="1341" y="92075"/>
                      <a:pt x="1341" y="92287"/>
                      <a:pt x="1411" y="92428"/>
                    </a:cubicBezTo>
                    <a:cubicBezTo>
                      <a:pt x="1552" y="93133"/>
                      <a:pt x="1764" y="93839"/>
                      <a:pt x="1905" y="94544"/>
                    </a:cubicBezTo>
                    <a:cubicBezTo>
                      <a:pt x="1975" y="94968"/>
                      <a:pt x="2117" y="95391"/>
                      <a:pt x="2258" y="95814"/>
                    </a:cubicBezTo>
                    <a:cubicBezTo>
                      <a:pt x="2328" y="95956"/>
                      <a:pt x="2328" y="96097"/>
                      <a:pt x="2399" y="96238"/>
                    </a:cubicBezTo>
                    <a:cubicBezTo>
                      <a:pt x="2469" y="96379"/>
                      <a:pt x="2469" y="96520"/>
                      <a:pt x="2540" y="96732"/>
                    </a:cubicBezTo>
                    <a:cubicBezTo>
                      <a:pt x="2752" y="97437"/>
                      <a:pt x="2963" y="98143"/>
                      <a:pt x="3175" y="98919"/>
                    </a:cubicBezTo>
                    <a:cubicBezTo>
                      <a:pt x="3316" y="99413"/>
                      <a:pt x="3457" y="99907"/>
                      <a:pt x="3669" y="100330"/>
                    </a:cubicBezTo>
                    <a:cubicBezTo>
                      <a:pt x="3739" y="100471"/>
                      <a:pt x="3739" y="100542"/>
                      <a:pt x="3810" y="100683"/>
                    </a:cubicBezTo>
                    <a:cubicBezTo>
                      <a:pt x="3810" y="100824"/>
                      <a:pt x="3880" y="100894"/>
                      <a:pt x="3880" y="101036"/>
                    </a:cubicBezTo>
                    <a:cubicBezTo>
                      <a:pt x="4092" y="101741"/>
                      <a:pt x="4374" y="102447"/>
                      <a:pt x="4586" y="103152"/>
                    </a:cubicBezTo>
                    <a:cubicBezTo>
                      <a:pt x="4798" y="103787"/>
                      <a:pt x="5009" y="104352"/>
                      <a:pt x="5292" y="104987"/>
                    </a:cubicBezTo>
                    <a:cubicBezTo>
                      <a:pt x="5292" y="104987"/>
                      <a:pt x="5292" y="105057"/>
                      <a:pt x="5362" y="105057"/>
                    </a:cubicBezTo>
                    <a:cubicBezTo>
                      <a:pt x="5362" y="105057"/>
                      <a:pt x="5362" y="105128"/>
                      <a:pt x="5362" y="105128"/>
                    </a:cubicBezTo>
                    <a:cubicBezTo>
                      <a:pt x="5644" y="105763"/>
                      <a:pt x="5856" y="106468"/>
                      <a:pt x="6138" y="107103"/>
                    </a:cubicBezTo>
                    <a:cubicBezTo>
                      <a:pt x="6420" y="107738"/>
                      <a:pt x="6703" y="108373"/>
                      <a:pt x="6985" y="109079"/>
                    </a:cubicBezTo>
                    <a:cubicBezTo>
                      <a:pt x="7056" y="109149"/>
                      <a:pt x="7056" y="109291"/>
                      <a:pt x="7126" y="109361"/>
                    </a:cubicBezTo>
                    <a:cubicBezTo>
                      <a:pt x="7196" y="109502"/>
                      <a:pt x="7196" y="109573"/>
                      <a:pt x="7267" y="109714"/>
                    </a:cubicBezTo>
                    <a:cubicBezTo>
                      <a:pt x="7479" y="110208"/>
                      <a:pt x="7690" y="110631"/>
                      <a:pt x="7902" y="111125"/>
                    </a:cubicBezTo>
                    <a:cubicBezTo>
                      <a:pt x="8255" y="111831"/>
                      <a:pt x="8537" y="112536"/>
                      <a:pt x="8890" y="113242"/>
                    </a:cubicBezTo>
                    <a:cubicBezTo>
                      <a:pt x="8960" y="113383"/>
                      <a:pt x="9031" y="113524"/>
                      <a:pt x="9102" y="113665"/>
                    </a:cubicBezTo>
                    <a:cubicBezTo>
                      <a:pt x="9172" y="113877"/>
                      <a:pt x="9313" y="114088"/>
                      <a:pt x="9384" y="114300"/>
                    </a:cubicBezTo>
                    <a:cubicBezTo>
                      <a:pt x="9666" y="114794"/>
                      <a:pt x="9878" y="115288"/>
                      <a:pt x="10160" y="115782"/>
                    </a:cubicBezTo>
                    <a:cubicBezTo>
                      <a:pt x="10442" y="116276"/>
                      <a:pt x="10724" y="116769"/>
                      <a:pt x="10936" y="117193"/>
                    </a:cubicBezTo>
                    <a:cubicBezTo>
                      <a:pt x="11218" y="117687"/>
                      <a:pt x="11501" y="118251"/>
                      <a:pt x="11783" y="118745"/>
                    </a:cubicBezTo>
                    <a:cubicBezTo>
                      <a:pt x="11924" y="118957"/>
                      <a:pt x="12065" y="119239"/>
                      <a:pt x="12206" y="119451"/>
                    </a:cubicBezTo>
                    <a:cubicBezTo>
                      <a:pt x="12418" y="119803"/>
                      <a:pt x="12629" y="120086"/>
                      <a:pt x="12841" y="120438"/>
                    </a:cubicBezTo>
                    <a:cubicBezTo>
                      <a:pt x="13476" y="121567"/>
                      <a:pt x="14182" y="122626"/>
                      <a:pt x="14887" y="123684"/>
                    </a:cubicBezTo>
                    <a:cubicBezTo>
                      <a:pt x="15099" y="123966"/>
                      <a:pt x="15240" y="124248"/>
                      <a:pt x="15452" y="124531"/>
                    </a:cubicBezTo>
                    <a:cubicBezTo>
                      <a:pt x="15663" y="124883"/>
                      <a:pt x="15946" y="125166"/>
                      <a:pt x="16157" y="125518"/>
                    </a:cubicBezTo>
                    <a:cubicBezTo>
                      <a:pt x="16510" y="126012"/>
                      <a:pt x="16863" y="126506"/>
                      <a:pt x="17216" y="127000"/>
                    </a:cubicBezTo>
                    <a:cubicBezTo>
                      <a:pt x="17427" y="127282"/>
                      <a:pt x="17639" y="127635"/>
                      <a:pt x="17850" y="127917"/>
                    </a:cubicBezTo>
                    <a:cubicBezTo>
                      <a:pt x="18344" y="128623"/>
                      <a:pt x="18909" y="129328"/>
                      <a:pt x="19403" y="129963"/>
                    </a:cubicBezTo>
                    <a:cubicBezTo>
                      <a:pt x="19473" y="130034"/>
                      <a:pt x="19473" y="130104"/>
                      <a:pt x="19544" y="130175"/>
                    </a:cubicBezTo>
                    <a:cubicBezTo>
                      <a:pt x="19544" y="130175"/>
                      <a:pt x="19544" y="130246"/>
                      <a:pt x="19614" y="130246"/>
                    </a:cubicBezTo>
                    <a:cubicBezTo>
                      <a:pt x="20108" y="130881"/>
                      <a:pt x="20673" y="131516"/>
                      <a:pt x="21167" y="132151"/>
                    </a:cubicBezTo>
                    <a:cubicBezTo>
                      <a:pt x="21590" y="132644"/>
                      <a:pt x="22013" y="133138"/>
                      <a:pt x="22437" y="133632"/>
                    </a:cubicBezTo>
                    <a:cubicBezTo>
                      <a:pt x="22507" y="133703"/>
                      <a:pt x="22578" y="133773"/>
                      <a:pt x="22648" y="133844"/>
                    </a:cubicBezTo>
                    <a:cubicBezTo>
                      <a:pt x="22719" y="133914"/>
                      <a:pt x="22719" y="133914"/>
                      <a:pt x="22789" y="133985"/>
                    </a:cubicBezTo>
                    <a:cubicBezTo>
                      <a:pt x="23283" y="134550"/>
                      <a:pt x="23848" y="135184"/>
                      <a:pt x="24342" y="135749"/>
                    </a:cubicBezTo>
                    <a:cubicBezTo>
                      <a:pt x="24765" y="136172"/>
                      <a:pt x="25188" y="136666"/>
                      <a:pt x="25612" y="137090"/>
                    </a:cubicBezTo>
                    <a:cubicBezTo>
                      <a:pt x="25682" y="137160"/>
                      <a:pt x="25753" y="137231"/>
                      <a:pt x="25823" y="137372"/>
                    </a:cubicBezTo>
                    <a:cubicBezTo>
                      <a:pt x="25894" y="137442"/>
                      <a:pt x="25894" y="137513"/>
                      <a:pt x="25964" y="137513"/>
                    </a:cubicBezTo>
                    <a:cubicBezTo>
                      <a:pt x="26529" y="138077"/>
                      <a:pt x="27093" y="138642"/>
                      <a:pt x="27658" y="139206"/>
                    </a:cubicBezTo>
                    <a:cubicBezTo>
                      <a:pt x="28010" y="139559"/>
                      <a:pt x="28434" y="139912"/>
                      <a:pt x="28787" y="140264"/>
                    </a:cubicBezTo>
                    <a:cubicBezTo>
                      <a:pt x="28928" y="140406"/>
                      <a:pt x="29069" y="140476"/>
                      <a:pt x="29139" y="140617"/>
                    </a:cubicBezTo>
                    <a:cubicBezTo>
                      <a:pt x="29210" y="140688"/>
                      <a:pt x="29351" y="140758"/>
                      <a:pt x="29422" y="140899"/>
                    </a:cubicBezTo>
                    <a:cubicBezTo>
                      <a:pt x="29986" y="141464"/>
                      <a:pt x="30621" y="141958"/>
                      <a:pt x="31256" y="142452"/>
                    </a:cubicBezTo>
                    <a:cubicBezTo>
                      <a:pt x="31679" y="142804"/>
                      <a:pt x="32103" y="143157"/>
                      <a:pt x="32455" y="143439"/>
                    </a:cubicBezTo>
                    <a:lnTo>
                      <a:pt x="67945" y="122767"/>
                    </a:lnTo>
                    <a:cubicBezTo>
                      <a:pt x="67098" y="121849"/>
                      <a:pt x="65969" y="120932"/>
                      <a:pt x="64841" y="11994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2ED04519-835B-47A0-ABFC-2E89DD8C7EBC}"/>
                  </a:ext>
                </a:extLst>
              </p:cNvPr>
              <p:cNvSpPr/>
              <p:nvPr/>
            </p:nvSpPr>
            <p:spPr>
              <a:xfrm>
                <a:off x="6545791" y="1412016"/>
                <a:ext cx="49389" cy="176389"/>
              </a:xfrm>
              <a:custGeom>
                <a:avLst/>
                <a:gdLst>
                  <a:gd name="connsiteX0" fmla="*/ 53835 w 49388"/>
                  <a:gd name="connsiteY0" fmla="*/ 26400 h 176388"/>
                  <a:gd name="connsiteX1" fmla="*/ 53764 w 49388"/>
                  <a:gd name="connsiteY1" fmla="*/ 50319 h 176388"/>
                  <a:gd name="connsiteX2" fmla="*/ 26247 w 49388"/>
                  <a:gd name="connsiteY2" fmla="*/ 34444 h 176388"/>
                  <a:gd name="connsiteX3" fmla="*/ 20885 w 49388"/>
                  <a:gd name="connsiteY3" fmla="*/ 37477 h 176388"/>
                  <a:gd name="connsiteX4" fmla="*/ 20744 w 49388"/>
                  <a:gd name="connsiteY4" fmla="*/ 91946 h 176388"/>
                  <a:gd name="connsiteX5" fmla="*/ 53482 w 49388"/>
                  <a:gd name="connsiteY5" fmla="*/ 156857 h 176388"/>
                  <a:gd name="connsiteX6" fmla="*/ 53482 w 49388"/>
                  <a:gd name="connsiteY6" fmla="*/ 160174 h 176388"/>
                  <a:gd name="connsiteX7" fmla="*/ 55034 w 49388"/>
                  <a:gd name="connsiteY7" fmla="*/ 182187 h 176388"/>
                  <a:gd name="connsiteX8" fmla="*/ 1 w 49388"/>
                  <a:gd name="connsiteY8" fmla="*/ 79952 h 176388"/>
                  <a:gd name="connsiteX9" fmla="*/ 212 w 49388"/>
                  <a:gd name="connsiteY9" fmla="*/ 7350 h 176388"/>
                  <a:gd name="connsiteX10" fmla="*/ 10584 w 49388"/>
                  <a:gd name="connsiteY10" fmla="*/ 1424 h 176388"/>
                  <a:gd name="connsiteX11" fmla="*/ 53835 w 49388"/>
                  <a:gd name="connsiteY11" fmla="*/ 26400 h 17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388" h="176388">
                    <a:moveTo>
                      <a:pt x="53835" y="26400"/>
                    </a:moveTo>
                    <a:lnTo>
                      <a:pt x="53764" y="50319"/>
                    </a:lnTo>
                    <a:lnTo>
                      <a:pt x="26247" y="34444"/>
                    </a:lnTo>
                    <a:cubicBezTo>
                      <a:pt x="23284" y="32750"/>
                      <a:pt x="20885" y="34091"/>
                      <a:pt x="20885" y="37477"/>
                    </a:cubicBezTo>
                    <a:lnTo>
                      <a:pt x="20744" y="91946"/>
                    </a:lnTo>
                    <a:cubicBezTo>
                      <a:pt x="20673" y="114454"/>
                      <a:pt x="34714" y="141688"/>
                      <a:pt x="53482" y="156857"/>
                    </a:cubicBezTo>
                    <a:lnTo>
                      <a:pt x="53482" y="160174"/>
                    </a:lnTo>
                    <a:cubicBezTo>
                      <a:pt x="53482" y="167300"/>
                      <a:pt x="53976" y="174708"/>
                      <a:pt x="55034" y="182187"/>
                    </a:cubicBezTo>
                    <a:cubicBezTo>
                      <a:pt x="24060" y="160667"/>
                      <a:pt x="-141" y="116570"/>
                      <a:pt x="1" y="79952"/>
                    </a:cubicBezTo>
                    <a:lnTo>
                      <a:pt x="212" y="7350"/>
                    </a:lnTo>
                    <a:cubicBezTo>
                      <a:pt x="212" y="789"/>
                      <a:pt x="4940" y="-1893"/>
                      <a:pt x="10584" y="1424"/>
                    </a:cubicBezTo>
                    <a:lnTo>
                      <a:pt x="53835" y="26400"/>
                    </a:ln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19877081-ABF3-4431-8AF5-49E4BD585E6B}"/>
                  </a:ext>
                </a:extLst>
              </p:cNvPr>
              <p:cNvSpPr/>
              <p:nvPr/>
            </p:nvSpPr>
            <p:spPr>
              <a:xfrm>
                <a:off x="6599555" y="1417743"/>
                <a:ext cx="35278" cy="42333"/>
              </a:xfrm>
              <a:custGeom>
                <a:avLst/>
                <a:gdLst>
                  <a:gd name="connsiteX0" fmla="*/ 71 w 35277"/>
                  <a:gd name="connsiteY0" fmla="*/ 20673 h 42333"/>
                  <a:gd name="connsiteX1" fmla="*/ 35630 w 35277"/>
                  <a:gd name="connsiteY1" fmla="*/ 0 h 42333"/>
                  <a:gd name="connsiteX2" fmla="*/ 35560 w 35277"/>
                  <a:gd name="connsiteY2" fmla="*/ 23918 h 42333"/>
                  <a:gd name="connsiteX3" fmla="*/ 0 w 35277"/>
                  <a:gd name="connsiteY3" fmla="*/ 44591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42333">
                    <a:moveTo>
                      <a:pt x="71" y="20673"/>
                    </a:moveTo>
                    <a:lnTo>
                      <a:pt x="35630" y="0"/>
                    </a:lnTo>
                    <a:lnTo>
                      <a:pt x="35560" y="23918"/>
                    </a:lnTo>
                    <a:lnTo>
                      <a:pt x="0" y="44591"/>
                    </a:ln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4422A007-216A-4991-8C75-37970259E586}"/>
                  </a:ext>
                </a:extLst>
              </p:cNvPr>
              <p:cNvSpPr/>
              <p:nvPr/>
            </p:nvSpPr>
            <p:spPr>
              <a:xfrm>
                <a:off x="6549037" y="1391497"/>
                <a:ext cx="84667" cy="42333"/>
              </a:xfrm>
              <a:custGeom>
                <a:avLst/>
                <a:gdLst>
                  <a:gd name="connsiteX0" fmla="*/ 42827 w 84666"/>
                  <a:gd name="connsiteY0" fmla="*/ 1270 h 42333"/>
                  <a:gd name="connsiteX1" fmla="*/ 42474 w 84666"/>
                  <a:gd name="connsiteY1" fmla="*/ 1058 h 42333"/>
                  <a:gd name="connsiteX2" fmla="*/ 42051 w 84666"/>
                  <a:gd name="connsiteY2" fmla="*/ 847 h 42333"/>
                  <a:gd name="connsiteX3" fmla="*/ 41628 w 84666"/>
                  <a:gd name="connsiteY3" fmla="*/ 635 h 42333"/>
                  <a:gd name="connsiteX4" fmla="*/ 41204 w 84666"/>
                  <a:gd name="connsiteY4" fmla="*/ 494 h 42333"/>
                  <a:gd name="connsiteX5" fmla="*/ 40781 w 84666"/>
                  <a:gd name="connsiteY5" fmla="*/ 353 h 42333"/>
                  <a:gd name="connsiteX6" fmla="*/ 40710 w 84666"/>
                  <a:gd name="connsiteY6" fmla="*/ 353 h 42333"/>
                  <a:gd name="connsiteX7" fmla="*/ 40710 w 84666"/>
                  <a:gd name="connsiteY7" fmla="*/ 353 h 42333"/>
                  <a:gd name="connsiteX8" fmla="*/ 40428 w 84666"/>
                  <a:gd name="connsiteY8" fmla="*/ 282 h 42333"/>
                  <a:gd name="connsiteX9" fmla="*/ 40005 w 84666"/>
                  <a:gd name="connsiteY9" fmla="*/ 141 h 42333"/>
                  <a:gd name="connsiteX10" fmla="*/ 39582 w 84666"/>
                  <a:gd name="connsiteY10" fmla="*/ 71 h 42333"/>
                  <a:gd name="connsiteX11" fmla="*/ 39158 w 84666"/>
                  <a:gd name="connsiteY11" fmla="*/ 0 h 42333"/>
                  <a:gd name="connsiteX12" fmla="*/ 38806 w 84666"/>
                  <a:gd name="connsiteY12" fmla="*/ 0 h 42333"/>
                  <a:gd name="connsiteX13" fmla="*/ 38735 w 84666"/>
                  <a:gd name="connsiteY13" fmla="*/ 0 h 42333"/>
                  <a:gd name="connsiteX14" fmla="*/ 38664 w 84666"/>
                  <a:gd name="connsiteY14" fmla="*/ 0 h 42333"/>
                  <a:gd name="connsiteX15" fmla="*/ 38170 w 84666"/>
                  <a:gd name="connsiteY15" fmla="*/ 0 h 42333"/>
                  <a:gd name="connsiteX16" fmla="*/ 37606 w 84666"/>
                  <a:gd name="connsiteY16" fmla="*/ 0 h 42333"/>
                  <a:gd name="connsiteX17" fmla="*/ 37042 w 84666"/>
                  <a:gd name="connsiteY17" fmla="*/ 71 h 42333"/>
                  <a:gd name="connsiteX18" fmla="*/ 37042 w 84666"/>
                  <a:gd name="connsiteY18" fmla="*/ 71 h 42333"/>
                  <a:gd name="connsiteX19" fmla="*/ 37042 w 84666"/>
                  <a:gd name="connsiteY19" fmla="*/ 71 h 42333"/>
                  <a:gd name="connsiteX20" fmla="*/ 36336 w 84666"/>
                  <a:gd name="connsiteY20" fmla="*/ 282 h 42333"/>
                  <a:gd name="connsiteX21" fmla="*/ 35489 w 84666"/>
                  <a:gd name="connsiteY21" fmla="*/ 706 h 42333"/>
                  <a:gd name="connsiteX22" fmla="*/ 0 w 84666"/>
                  <a:gd name="connsiteY22" fmla="*/ 21378 h 42333"/>
                  <a:gd name="connsiteX23" fmla="*/ 1552 w 84666"/>
                  <a:gd name="connsiteY23" fmla="*/ 20814 h 42333"/>
                  <a:gd name="connsiteX24" fmla="*/ 1552 w 84666"/>
                  <a:gd name="connsiteY24" fmla="*/ 20814 h 42333"/>
                  <a:gd name="connsiteX25" fmla="*/ 3316 w 84666"/>
                  <a:gd name="connsiteY25" fmla="*/ 20743 h 42333"/>
                  <a:gd name="connsiteX26" fmla="*/ 3387 w 84666"/>
                  <a:gd name="connsiteY26" fmla="*/ 20743 h 42333"/>
                  <a:gd name="connsiteX27" fmla="*/ 5292 w 84666"/>
                  <a:gd name="connsiteY27" fmla="*/ 21167 h 42333"/>
                  <a:gd name="connsiteX28" fmla="*/ 5292 w 84666"/>
                  <a:gd name="connsiteY28" fmla="*/ 21167 h 42333"/>
                  <a:gd name="connsiteX29" fmla="*/ 7338 w 84666"/>
                  <a:gd name="connsiteY29" fmla="*/ 22154 h 42333"/>
                  <a:gd name="connsiteX30" fmla="*/ 50588 w 84666"/>
                  <a:gd name="connsiteY30" fmla="*/ 47131 h 42333"/>
                  <a:gd name="connsiteX31" fmla="*/ 86077 w 84666"/>
                  <a:gd name="connsiteY31" fmla="*/ 26458 h 42333"/>
                  <a:gd name="connsiteX32" fmla="*/ 42827 w 84666"/>
                  <a:gd name="connsiteY32" fmla="*/ 1270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4666" h="42333">
                    <a:moveTo>
                      <a:pt x="42827" y="1270"/>
                    </a:moveTo>
                    <a:cubicBezTo>
                      <a:pt x="42686" y="1199"/>
                      <a:pt x="42615" y="1129"/>
                      <a:pt x="42474" y="1058"/>
                    </a:cubicBezTo>
                    <a:cubicBezTo>
                      <a:pt x="42333" y="988"/>
                      <a:pt x="42192" y="917"/>
                      <a:pt x="42051" y="847"/>
                    </a:cubicBezTo>
                    <a:cubicBezTo>
                      <a:pt x="41910" y="776"/>
                      <a:pt x="41769" y="706"/>
                      <a:pt x="41628" y="635"/>
                    </a:cubicBezTo>
                    <a:cubicBezTo>
                      <a:pt x="41487" y="564"/>
                      <a:pt x="41345" y="494"/>
                      <a:pt x="41204" y="494"/>
                    </a:cubicBezTo>
                    <a:cubicBezTo>
                      <a:pt x="41063" y="423"/>
                      <a:pt x="40922" y="353"/>
                      <a:pt x="40781" y="353"/>
                    </a:cubicBezTo>
                    <a:cubicBezTo>
                      <a:pt x="40781" y="353"/>
                      <a:pt x="40710" y="353"/>
                      <a:pt x="40710" y="353"/>
                    </a:cubicBezTo>
                    <a:cubicBezTo>
                      <a:pt x="40710" y="353"/>
                      <a:pt x="40710" y="353"/>
                      <a:pt x="40710" y="353"/>
                    </a:cubicBezTo>
                    <a:cubicBezTo>
                      <a:pt x="40640" y="353"/>
                      <a:pt x="40499" y="282"/>
                      <a:pt x="40428" y="282"/>
                    </a:cubicBezTo>
                    <a:cubicBezTo>
                      <a:pt x="40287" y="212"/>
                      <a:pt x="40146" y="212"/>
                      <a:pt x="40005" y="141"/>
                    </a:cubicBezTo>
                    <a:cubicBezTo>
                      <a:pt x="39864" y="141"/>
                      <a:pt x="39723" y="71"/>
                      <a:pt x="39582" y="71"/>
                    </a:cubicBezTo>
                    <a:cubicBezTo>
                      <a:pt x="39440" y="71"/>
                      <a:pt x="39299" y="0"/>
                      <a:pt x="39158" y="0"/>
                    </a:cubicBezTo>
                    <a:cubicBezTo>
                      <a:pt x="39017" y="0"/>
                      <a:pt x="38946" y="0"/>
                      <a:pt x="38806" y="0"/>
                    </a:cubicBezTo>
                    <a:cubicBezTo>
                      <a:pt x="38806" y="0"/>
                      <a:pt x="38806" y="0"/>
                      <a:pt x="38735" y="0"/>
                    </a:cubicBezTo>
                    <a:cubicBezTo>
                      <a:pt x="38735" y="0"/>
                      <a:pt x="38664" y="0"/>
                      <a:pt x="38664" y="0"/>
                    </a:cubicBezTo>
                    <a:cubicBezTo>
                      <a:pt x="38523" y="0"/>
                      <a:pt x="38312" y="0"/>
                      <a:pt x="38170" y="0"/>
                    </a:cubicBezTo>
                    <a:cubicBezTo>
                      <a:pt x="37959" y="0"/>
                      <a:pt x="37818" y="0"/>
                      <a:pt x="37606" y="0"/>
                    </a:cubicBezTo>
                    <a:cubicBezTo>
                      <a:pt x="37394" y="0"/>
                      <a:pt x="37182" y="71"/>
                      <a:pt x="37042" y="71"/>
                    </a:cubicBezTo>
                    <a:cubicBezTo>
                      <a:pt x="37042" y="71"/>
                      <a:pt x="37042" y="71"/>
                      <a:pt x="37042" y="71"/>
                    </a:cubicBezTo>
                    <a:cubicBezTo>
                      <a:pt x="37042" y="71"/>
                      <a:pt x="37042" y="71"/>
                      <a:pt x="37042" y="71"/>
                    </a:cubicBezTo>
                    <a:cubicBezTo>
                      <a:pt x="36830" y="141"/>
                      <a:pt x="36548" y="212"/>
                      <a:pt x="36336" y="282"/>
                    </a:cubicBezTo>
                    <a:cubicBezTo>
                      <a:pt x="36054" y="353"/>
                      <a:pt x="35772" y="494"/>
                      <a:pt x="35489" y="706"/>
                    </a:cubicBezTo>
                    <a:lnTo>
                      <a:pt x="0" y="21378"/>
                    </a:lnTo>
                    <a:cubicBezTo>
                      <a:pt x="494" y="21096"/>
                      <a:pt x="987" y="20884"/>
                      <a:pt x="1552" y="20814"/>
                    </a:cubicBezTo>
                    <a:cubicBezTo>
                      <a:pt x="1552" y="20814"/>
                      <a:pt x="1552" y="20814"/>
                      <a:pt x="1552" y="20814"/>
                    </a:cubicBezTo>
                    <a:cubicBezTo>
                      <a:pt x="2117" y="20673"/>
                      <a:pt x="2681" y="20673"/>
                      <a:pt x="3316" y="20743"/>
                    </a:cubicBezTo>
                    <a:cubicBezTo>
                      <a:pt x="3316" y="20743"/>
                      <a:pt x="3316" y="20743"/>
                      <a:pt x="3387" y="20743"/>
                    </a:cubicBezTo>
                    <a:cubicBezTo>
                      <a:pt x="4022" y="20814"/>
                      <a:pt x="4656" y="20955"/>
                      <a:pt x="5292" y="21167"/>
                    </a:cubicBezTo>
                    <a:cubicBezTo>
                      <a:pt x="5292" y="21167"/>
                      <a:pt x="5292" y="21167"/>
                      <a:pt x="5292" y="21167"/>
                    </a:cubicBezTo>
                    <a:cubicBezTo>
                      <a:pt x="5997" y="21378"/>
                      <a:pt x="6632" y="21731"/>
                      <a:pt x="7338" y="22154"/>
                    </a:cubicBezTo>
                    <a:lnTo>
                      <a:pt x="50588" y="47131"/>
                    </a:lnTo>
                    <a:lnTo>
                      <a:pt x="86077" y="26458"/>
                    </a:lnTo>
                    <a:lnTo>
                      <a:pt x="42827" y="127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95" name="Graphic 3">
              <a:extLst>
                <a:ext uri="{FF2B5EF4-FFF2-40B4-BE49-F238E27FC236}">
                  <a16:creationId xmlns="" xmlns:a16="http://schemas.microsoft.com/office/drawing/2014/main" id="{2F167B16-E551-4090-A282-6BF7996F8BEB}"/>
                </a:ext>
              </a:extLst>
            </p:cNvPr>
            <p:cNvGrpSpPr/>
            <p:nvPr/>
          </p:nvGrpSpPr>
          <p:grpSpPr>
            <a:xfrm>
              <a:off x="6644569" y="1644923"/>
              <a:ext cx="240065" cy="261911"/>
              <a:chOff x="6644569" y="1644923"/>
              <a:chExt cx="240065" cy="261911"/>
            </a:xfrm>
            <a:solidFill>
              <a:schemeClr val="accent1"/>
            </a:solidFill>
          </p:grpSpPr>
          <p:grpSp>
            <p:nvGrpSpPr>
              <p:cNvPr id="210" name="Graphic 3">
                <a:extLst>
                  <a:ext uri="{FF2B5EF4-FFF2-40B4-BE49-F238E27FC236}">
                    <a16:creationId xmlns="" xmlns:a16="http://schemas.microsoft.com/office/drawing/2014/main" id="{02AFA9B0-728C-4395-A5BE-4733F6FBACCA}"/>
                  </a:ext>
                </a:extLst>
              </p:cNvPr>
              <p:cNvGrpSpPr/>
              <p:nvPr/>
            </p:nvGrpSpPr>
            <p:grpSpPr>
              <a:xfrm>
                <a:off x="6644569" y="1744054"/>
                <a:ext cx="240065" cy="162780"/>
                <a:chOff x="6644569" y="1744054"/>
                <a:chExt cx="240065" cy="162780"/>
              </a:xfrm>
              <a:solidFill>
                <a:schemeClr val="accent1"/>
              </a:solidFill>
            </p:grpSpPr>
            <p:sp>
              <p:nvSpPr>
                <p:cNvPr id="217" name="Freeform: Shape 216">
                  <a:extLst>
                    <a:ext uri="{FF2B5EF4-FFF2-40B4-BE49-F238E27FC236}">
                      <a16:creationId xmlns="" xmlns:a16="http://schemas.microsoft.com/office/drawing/2014/main" id="{AC320F81-E2D7-459D-99A7-29CAA8290235}"/>
                    </a:ext>
                  </a:extLst>
                </p:cNvPr>
                <p:cNvSpPr/>
                <p:nvPr/>
              </p:nvSpPr>
              <p:spPr>
                <a:xfrm>
                  <a:off x="6644569" y="1815112"/>
                  <a:ext cx="239889" cy="91722"/>
                </a:xfrm>
                <a:custGeom>
                  <a:avLst/>
                  <a:gdLst>
                    <a:gd name="connsiteX0" fmla="*/ 246169 w 239888"/>
                    <a:gd name="connsiteY0" fmla="*/ 7056 h 91722"/>
                    <a:gd name="connsiteX1" fmla="*/ 246027 w 239888"/>
                    <a:gd name="connsiteY1" fmla="*/ 7902 h 91722"/>
                    <a:gd name="connsiteX2" fmla="*/ 244546 w 239888"/>
                    <a:gd name="connsiteY2" fmla="*/ 13829 h 91722"/>
                    <a:gd name="connsiteX3" fmla="*/ 244264 w 239888"/>
                    <a:gd name="connsiteY3" fmla="*/ 14746 h 91722"/>
                    <a:gd name="connsiteX4" fmla="*/ 241794 w 239888"/>
                    <a:gd name="connsiteY4" fmla="*/ 20532 h 91722"/>
                    <a:gd name="connsiteX5" fmla="*/ 241300 w 239888"/>
                    <a:gd name="connsiteY5" fmla="*/ 21449 h 91722"/>
                    <a:gd name="connsiteX6" fmla="*/ 237843 w 239888"/>
                    <a:gd name="connsiteY6" fmla="*/ 27164 h 91722"/>
                    <a:gd name="connsiteX7" fmla="*/ 237208 w 239888"/>
                    <a:gd name="connsiteY7" fmla="*/ 28011 h 91722"/>
                    <a:gd name="connsiteX8" fmla="*/ 233186 w 239888"/>
                    <a:gd name="connsiteY8" fmla="*/ 33091 h 91722"/>
                    <a:gd name="connsiteX9" fmla="*/ 232410 w 239888"/>
                    <a:gd name="connsiteY9" fmla="*/ 34008 h 91722"/>
                    <a:gd name="connsiteX10" fmla="*/ 226907 w 239888"/>
                    <a:gd name="connsiteY10" fmla="*/ 39441 h 91722"/>
                    <a:gd name="connsiteX11" fmla="*/ 225990 w 239888"/>
                    <a:gd name="connsiteY11" fmla="*/ 40217 h 91722"/>
                    <a:gd name="connsiteX12" fmla="*/ 219640 w 239888"/>
                    <a:gd name="connsiteY12" fmla="*/ 45226 h 91722"/>
                    <a:gd name="connsiteX13" fmla="*/ 218652 w 239888"/>
                    <a:gd name="connsiteY13" fmla="*/ 45932 h 91722"/>
                    <a:gd name="connsiteX14" fmla="*/ 210820 w 239888"/>
                    <a:gd name="connsiteY14" fmla="*/ 50941 h 91722"/>
                    <a:gd name="connsiteX15" fmla="*/ 202495 w 239888"/>
                    <a:gd name="connsiteY15" fmla="*/ 55316 h 91722"/>
                    <a:gd name="connsiteX16" fmla="*/ 200237 w 239888"/>
                    <a:gd name="connsiteY16" fmla="*/ 56374 h 91722"/>
                    <a:gd name="connsiteX17" fmla="*/ 192335 w 239888"/>
                    <a:gd name="connsiteY17" fmla="*/ 59761 h 91722"/>
                    <a:gd name="connsiteX18" fmla="*/ 191276 w 239888"/>
                    <a:gd name="connsiteY18" fmla="*/ 60184 h 91722"/>
                    <a:gd name="connsiteX19" fmla="*/ 182457 w 239888"/>
                    <a:gd name="connsiteY19" fmla="*/ 63218 h 91722"/>
                    <a:gd name="connsiteX20" fmla="*/ 176107 w 239888"/>
                    <a:gd name="connsiteY20" fmla="*/ 65052 h 91722"/>
                    <a:gd name="connsiteX21" fmla="*/ 171239 w 239888"/>
                    <a:gd name="connsiteY21" fmla="*/ 66322 h 91722"/>
                    <a:gd name="connsiteX22" fmla="*/ 164465 w 239888"/>
                    <a:gd name="connsiteY22" fmla="*/ 67804 h 91722"/>
                    <a:gd name="connsiteX23" fmla="*/ 159456 w 239888"/>
                    <a:gd name="connsiteY23" fmla="*/ 68792 h 91722"/>
                    <a:gd name="connsiteX24" fmla="*/ 157339 w 239888"/>
                    <a:gd name="connsiteY24" fmla="*/ 69144 h 91722"/>
                    <a:gd name="connsiteX25" fmla="*/ 148802 w 239888"/>
                    <a:gd name="connsiteY25" fmla="*/ 70344 h 91722"/>
                    <a:gd name="connsiteX26" fmla="*/ 146332 w 239888"/>
                    <a:gd name="connsiteY26" fmla="*/ 70626 h 91722"/>
                    <a:gd name="connsiteX27" fmla="*/ 141393 w 239888"/>
                    <a:gd name="connsiteY27" fmla="*/ 71049 h 91722"/>
                    <a:gd name="connsiteX28" fmla="*/ 133068 w 239888"/>
                    <a:gd name="connsiteY28" fmla="*/ 71614 h 91722"/>
                    <a:gd name="connsiteX29" fmla="*/ 127706 w 239888"/>
                    <a:gd name="connsiteY29" fmla="*/ 71755 h 91722"/>
                    <a:gd name="connsiteX30" fmla="*/ 120933 w 239888"/>
                    <a:gd name="connsiteY30" fmla="*/ 71755 h 91722"/>
                    <a:gd name="connsiteX31" fmla="*/ 115288 w 239888"/>
                    <a:gd name="connsiteY31" fmla="*/ 71614 h 91722"/>
                    <a:gd name="connsiteX32" fmla="*/ 109009 w 239888"/>
                    <a:gd name="connsiteY32" fmla="*/ 71261 h 91722"/>
                    <a:gd name="connsiteX33" fmla="*/ 103294 w 239888"/>
                    <a:gd name="connsiteY33" fmla="*/ 70767 h 91722"/>
                    <a:gd name="connsiteX34" fmla="*/ 97155 w 239888"/>
                    <a:gd name="connsiteY34" fmla="*/ 70062 h 91722"/>
                    <a:gd name="connsiteX35" fmla="*/ 91652 w 239888"/>
                    <a:gd name="connsiteY35" fmla="*/ 69285 h 91722"/>
                    <a:gd name="connsiteX36" fmla="*/ 85090 w 239888"/>
                    <a:gd name="connsiteY36" fmla="*/ 68157 h 91722"/>
                    <a:gd name="connsiteX37" fmla="*/ 80010 w 239888"/>
                    <a:gd name="connsiteY37" fmla="*/ 67098 h 91722"/>
                    <a:gd name="connsiteX38" fmla="*/ 72320 w 239888"/>
                    <a:gd name="connsiteY38" fmla="*/ 65193 h 91722"/>
                    <a:gd name="connsiteX39" fmla="*/ 67451 w 239888"/>
                    <a:gd name="connsiteY39" fmla="*/ 63853 h 91722"/>
                    <a:gd name="connsiteX40" fmla="*/ 64841 w 239888"/>
                    <a:gd name="connsiteY40" fmla="*/ 63077 h 91722"/>
                    <a:gd name="connsiteX41" fmla="*/ 57362 w 239888"/>
                    <a:gd name="connsiteY41" fmla="*/ 60537 h 91722"/>
                    <a:gd name="connsiteX42" fmla="*/ 55245 w 239888"/>
                    <a:gd name="connsiteY42" fmla="*/ 59761 h 91722"/>
                    <a:gd name="connsiteX43" fmla="*/ 48684 w 239888"/>
                    <a:gd name="connsiteY43" fmla="*/ 57009 h 91722"/>
                    <a:gd name="connsiteX44" fmla="*/ 45509 w 239888"/>
                    <a:gd name="connsiteY44" fmla="*/ 55598 h 91722"/>
                    <a:gd name="connsiteX45" fmla="*/ 36477 w 239888"/>
                    <a:gd name="connsiteY45" fmla="*/ 50870 h 91722"/>
                    <a:gd name="connsiteX46" fmla="*/ 71 w 239888"/>
                    <a:gd name="connsiteY46" fmla="*/ 0 h 91722"/>
                    <a:gd name="connsiteX47" fmla="*/ 0 w 239888"/>
                    <a:gd name="connsiteY47" fmla="*/ 20532 h 91722"/>
                    <a:gd name="connsiteX48" fmla="*/ 36407 w 239888"/>
                    <a:gd name="connsiteY48" fmla="*/ 71402 h 91722"/>
                    <a:gd name="connsiteX49" fmla="*/ 45438 w 239888"/>
                    <a:gd name="connsiteY49" fmla="*/ 76129 h 91722"/>
                    <a:gd name="connsiteX50" fmla="*/ 48613 w 239888"/>
                    <a:gd name="connsiteY50" fmla="*/ 77540 h 91722"/>
                    <a:gd name="connsiteX51" fmla="*/ 54187 w 239888"/>
                    <a:gd name="connsiteY51" fmla="*/ 79939 h 91722"/>
                    <a:gd name="connsiteX52" fmla="*/ 55175 w 239888"/>
                    <a:gd name="connsiteY52" fmla="*/ 80292 h 91722"/>
                    <a:gd name="connsiteX53" fmla="*/ 57291 w 239888"/>
                    <a:gd name="connsiteY53" fmla="*/ 81068 h 91722"/>
                    <a:gd name="connsiteX54" fmla="*/ 64770 w 239888"/>
                    <a:gd name="connsiteY54" fmla="*/ 83608 h 91722"/>
                    <a:gd name="connsiteX55" fmla="*/ 67381 w 239888"/>
                    <a:gd name="connsiteY55" fmla="*/ 84384 h 91722"/>
                    <a:gd name="connsiteX56" fmla="*/ 69145 w 239888"/>
                    <a:gd name="connsiteY56" fmla="*/ 84949 h 91722"/>
                    <a:gd name="connsiteX57" fmla="*/ 72320 w 239888"/>
                    <a:gd name="connsiteY57" fmla="*/ 85725 h 91722"/>
                    <a:gd name="connsiteX58" fmla="*/ 80010 w 239888"/>
                    <a:gd name="connsiteY58" fmla="*/ 87630 h 91722"/>
                    <a:gd name="connsiteX59" fmla="*/ 82056 w 239888"/>
                    <a:gd name="connsiteY59" fmla="*/ 88124 h 91722"/>
                    <a:gd name="connsiteX60" fmla="*/ 85090 w 239888"/>
                    <a:gd name="connsiteY60" fmla="*/ 88688 h 91722"/>
                    <a:gd name="connsiteX61" fmla="*/ 91652 w 239888"/>
                    <a:gd name="connsiteY61" fmla="*/ 89817 h 91722"/>
                    <a:gd name="connsiteX62" fmla="*/ 94262 w 239888"/>
                    <a:gd name="connsiteY62" fmla="*/ 90240 h 91722"/>
                    <a:gd name="connsiteX63" fmla="*/ 97155 w 239888"/>
                    <a:gd name="connsiteY63" fmla="*/ 90593 h 91722"/>
                    <a:gd name="connsiteX64" fmla="*/ 103294 w 239888"/>
                    <a:gd name="connsiteY64" fmla="*/ 91299 h 91722"/>
                    <a:gd name="connsiteX65" fmla="*/ 106257 w 239888"/>
                    <a:gd name="connsiteY65" fmla="*/ 91652 h 91722"/>
                    <a:gd name="connsiteX66" fmla="*/ 109009 w 239888"/>
                    <a:gd name="connsiteY66" fmla="*/ 91793 h 91722"/>
                    <a:gd name="connsiteX67" fmla="*/ 115288 w 239888"/>
                    <a:gd name="connsiteY67" fmla="*/ 92146 h 91722"/>
                    <a:gd name="connsiteX68" fmla="*/ 118393 w 239888"/>
                    <a:gd name="connsiteY68" fmla="*/ 92287 h 91722"/>
                    <a:gd name="connsiteX69" fmla="*/ 120862 w 239888"/>
                    <a:gd name="connsiteY69" fmla="*/ 92287 h 91722"/>
                    <a:gd name="connsiteX70" fmla="*/ 127635 w 239888"/>
                    <a:gd name="connsiteY70" fmla="*/ 92287 h 91722"/>
                    <a:gd name="connsiteX71" fmla="*/ 131022 w 239888"/>
                    <a:gd name="connsiteY71" fmla="*/ 92287 h 91722"/>
                    <a:gd name="connsiteX72" fmla="*/ 132997 w 239888"/>
                    <a:gd name="connsiteY72" fmla="*/ 92146 h 91722"/>
                    <a:gd name="connsiteX73" fmla="*/ 141323 w 239888"/>
                    <a:gd name="connsiteY73" fmla="*/ 91581 h 91722"/>
                    <a:gd name="connsiteX74" fmla="*/ 144710 w 239888"/>
                    <a:gd name="connsiteY74" fmla="*/ 91369 h 91722"/>
                    <a:gd name="connsiteX75" fmla="*/ 146332 w 239888"/>
                    <a:gd name="connsiteY75" fmla="*/ 91158 h 91722"/>
                    <a:gd name="connsiteX76" fmla="*/ 148802 w 239888"/>
                    <a:gd name="connsiteY76" fmla="*/ 90876 h 91722"/>
                    <a:gd name="connsiteX77" fmla="*/ 157339 w 239888"/>
                    <a:gd name="connsiteY77" fmla="*/ 89676 h 91722"/>
                    <a:gd name="connsiteX78" fmla="*/ 159456 w 239888"/>
                    <a:gd name="connsiteY78" fmla="*/ 89323 h 91722"/>
                    <a:gd name="connsiteX79" fmla="*/ 160444 w 239888"/>
                    <a:gd name="connsiteY79" fmla="*/ 89182 h 91722"/>
                    <a:gd name="connsiteX80" fmla="*/ 164395 w 239888"/>
                    <a:gd name="connsiteY80" fmla="*/ 88335 h 91722"/>
                    <a:gd name="connsiteX81" fmla="*/ 171239 w 239888"/>
                    <a:gd name="connsiteY81" fmla="*/ 86854 h 91722"/>
                    <a:gd name="connsiteX82" fmla="*/ 176107 w 239888"/>
                    <a:gd name="connsiteY82" fmla="*/ 85584 h 91722"/>
                    <a:gd name="connsiteX83" fmla="*/ 182457 w 239888"/>
                    <a:gd name="connsiteY83" fmla="*/ 83749 h 91722"/>
                    <a:gd name="connsiteX84" fmla="*/ 183797 w 239888"/>
                    <a:gd name="connsiteY84" fmla="*/ 83326 h 91722"/>
                    <a:gd name="connsiteX85" fmla="*/ 191276 w 239888"/>
                    <a:gd name="connsiteY85" fmla="*/ 80716 h 91722"/>
                    <a:gd name="connsiteX86" fmla="*/ 192335 w 239888"/>
                    <a:gd name="connsiteY86" fmla="*/ 80292 h 91722"/>
                    <a:gd name="connsiteX87" fmla="*/ 200237 w 239888"/>
                    <a:gd name="connsiteY87" fmla="*/ 76906 h 91722"/>
                    <a:gd name="connsiteX88" fmla="*/ 202495 w 239888"/>
                    <a:gd name="connsiteY88" fmla="*/ 75847 h 91722"/>
                    <a:gd name="connsiteX89" fmla="*/ 210820 w 239888"/>
                    <a:gd name="connsiteY89" fmla="*/ 71473 h 91722"/>
                    <a:gd name="connsiteX90" fmla="*/ 212302 w 239888"/>
                    <a:gd name="connsiteY90" fmla="*/ 70556 h 91722"/>
                    <a:gd name="connsiteX91" fmla="*/ 218581 w 239888"/>
                    <a:gd name="connsiteY91" fmla="*/ 66463 h 91722"/>
                    <a:gd name="connsiteX92" fmla="*/ 219569 w 239888"/>
                    <a:gd name="connsiteY92" fmla="*/ 65758 h 91722"/>
                    <a:gd name="connsiteX93" fmla="*/ 225919 w 239888"/>
                    <a:gd name="connsiteY93" fmla="*/ 60748 h 91722"/>
                    <a:gd name="connsiteX94" fmla="*/ 226766 w 239888"/>
                    <a:gd name="connsiteY94" fmla="*/ 59972 h 91722"/>
                    <a:gd name="connsiteX95" fmla="*/ 227895 w 239888"/>
                    <a:gd name="connsiteY95" fmla="*/ 58984 h 91722"/>
                    <a:gd name="connsiteX96" fmla="*/ 232340 w 239888"/>
                    <a:gd name="connsiteY96" fmla="*/ 54539 h 91722"/>
                    <a:gd name="connsiteX97" fmla="*/ 233186 w 239888"/>
                    <a:gd name="connsiteY97" fmla="*/ 53622 h 91722"/>
                    <a:gd name="connsiteX98" fmla="*/ 235585 w 239888"/>
                    <a:gd name="connsiteY98" fmla="*/ 50800 h 91722"/>
                    <a:gd name="connsiteX99" fmla="*/ 237208 w 239888"/>
                    <a:gd name="connsiteY99" fmla="*/ 48542 h 91722"/>
                    <a:gd name="connsiteX100" fmla="*/ 237843 w 239888"/>
                    <a:gd name="connsiteY100" fmla="*/ 47695 h 91722"/>
                    <a:gd name="connsiteX101" fmla="*/ 240524 w 239888"/>
                    <a:gd name="connsiteY101" fmla="*/ 43392 h 91722"/>
                    <a:gd name="connsiteX102" fmla="*/ 241230 w 239888"/>
                    <a:gd name="connsiteY102" fmla="*/ 41980 h 91722"/>
                    <a:gd name="connsiteX103" fmla="*/ 241724 w 239888"/>
                    <a:gd name="connsiteY103" fmla="*/ 41063 h 91722"/>
                    <a:gd name="connsiteX104" fmla="*/ 243770 w 239888"/>
                    <a:gd name="connsiteY104" fmla="*/ 36407 h 91722"/>
                    <a:gd name="connsiteX105" fmla="*/ 244122 w 239888"/>
                    <a:gd name="connsiteY105" fmla="*/ 35278 h 91722"/>
                    <a:gd name="connsiteX106" fmla="*/ 244405 w 239888"/>
                    <a:gd name="connsiteY106" fmla="*/ 34361 h 91722"/>
                    <a:gd name="connsiteX107" fmla="*/ 245745 w 239888"/>
                    <a:gd name="connsiteY107" fmla="*/ 29422 h 91722"/>
                    <a:gd name="connsiteX108" fmla="*/ 245886 w 239888"/>
                    <a:gd name="connsiteY108" fmla="*/ 28434 h 91722"/>
                    <a:gd name="connsiteX109" fmla="*/ 246027 w 239888"/>
                    <a:gd name="connsiteY109" fmla="*/ 27587 h 91722"/>
                    <a:gd name="connsiteX110" fmla="*/ 246521 w 239888"/>
                    <a:gd name="connsiteY110" fmla="*/ 22366 h 91722"/>
                    <a:gd name="connsiteX111" fmla="*/ 246521 w 239888"/>
                    <a:gd name="connsiteY111" fmla="*/ 21308 h 91722"/>
                    <a:gd name="connsiteX112" fmla="*/ 246592 w 239888"/>
                    <a:gd name="connsiteY112" fmla="*/ 776 h 91722"/>
                    <a:gd name="connsiteX113" fmla="*/ 246169 w 239888"/>
                    <a:gd name="connsiteY113" fmla="*/ 7056 h 91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239888" h="91722">
                      <a:moveTo>
                        <a:pt x="246169" y="7056"/>
                      </a:moveTo>
                      <a:cubicBezTo>
                        <a:pt x="246098" y="7338"/>
                        <a:pt x="246098" y="7620"/>
                        <a:pt x="246027" y="7902"/>
                      </a:cubicBezTo>
                      <a:cubicBezTo>
                        <a:pt x="245675" y="9878"/>
                        <a:pt x="245181" y="11853"/>
                        <a:pt x="244546" y="13829"/>
                      </a:cubicBezTo>
                      <a:cubicBezTo>
                        <a:pt x="244475" y="14111"/>
                        <a:pt x="244334" y="14393"/>
                        <a:pt x="244264" y="14746"/>
                      </a:cubicBezTo>
                      <a:cubicBezTo>
                        <a:pt x="243558" y="16722"/>
                        <a:pt x="242782" y="18627"/>
                        <a:pt x="241794" y="20532"/>
                      </a:cubicBezTo>
                      <a:cubicBezTo>
                        <a:pt x="241653" y="20814"/>
                        <a:pt x="241512" y="21167"/>
                        <a:pt x="241300" y="21449"/>
                      </a:cubicBezTo>
                      <a:cubicBezTo>
                        <a:pt x="240313" y="23354"/>
                        <a:pt x="239113" y="25259"/>
                        <a:pt x="237843" y="27164"/>
                      </a:cubicBezTo>
                      <a:cubicBezTo>
                        <a:pt x="237631" y="27446"/>
                        <a:pt x="237420" y="27728"/>
                        <a:pt x="237208" y="28011"/>
                      </a:cubicBezTo>
                      <a:cubicBezTo>
                        <a:pt x="236009" y="29704"/>
                        <a:pt x="234598" y="31397"/>
                        <a:pt x="233186" y="33091"/>
                      </a:cubicBezTo>
                      <a:cubicBezTo>
                        <a:pt x="232904" y="33373"/>
                        <a:pt x="232692" y="33726"/>
                        <a:pt x="232410" y="34008"/>
                      </a:cubicBezTo>
                      <a:cubicBezTo>
                        <a:pt x="230717" y="35842"/>
                        <a:pt x="228883" y="37677"/>
                        <a:pt x="226907" y="39441"/>
                      </a:cubicBezTo>
                      <a:cubicBezTo>
                        <a:pt x="226625" y="39723"/>
                        <a:pt x="226343" y="39934"/>
                        <a:pt x="225990" y="40217"/>
                      </a:cubicBezTo>
                      <a:cubicBezTo>
                        <a:pt x="224014" y="41910"/>
                        <a:pt x="221898" y="43603"/>
                        <a:pt x="219640" y="45226"/>
                      </a:cubicBezTo>
                      <a:cubicBezTo>
                        <a:pt x="219287" y="45438"/>
                        <a:pt x="219005" y="45720"/>
                        <a:pt x="218652" y="45932"/>
                      </a:cubicBezTo>
                      <a:cubicBezTo>
                        <a:pt x="216183" y="47625"/>
                        <a:pt x="213643" y="49318"/>
                        <a:pt x="210820" y="50941"/>
                      </a:cubicBezTo>
                      <a:cubicBezTo>
                        <a:pt x="208139" y="52493"/>
                        <a:pt x="205317" y="53904"/>
                        <a:pt x="202495" y="55316"/>
                      </a:cubicBezTo>
                      <a:cubicBezTo>
                        <a:pt x="201719" y="55668"/>
                        <a:pt x="201013" y="56021"/>
                        <a:pt x="200237" y="56374"/>
                      </a:cubicBezTo>
                      <a:cubicBezTo>
                        <a:pt x="197697" y="57573"/>
                        <a:pt x="195016" y="58702"/>
                        <a:pt x="192335" y="59761"/>
                      </a:cubicBezTo>
                      <a:cubicBezTo>
                        <a:pt x="191982" y="59902"/>
                        <a:pt x="191629" y="60043"/>
                        <a:pt x="191276" y="60184"/>
                      </a:cubicBezTo>
                      <a:cubicBezTo>
                        <a:pt x="188384" y="61313"/>
                        <a:pt x="185421" y="62300"/>
                        <a:pt x="182457" y="63218"/>
                      </a:cubicBezTo>
                      <a:cubicBezTo>
                        <a:pt x="180340" y="63853"/>
                        <a:pt x="178224" y="64417"/>
                        <a:pt x="176107" y="65052"/>
                      </a:cubicBezTo>
                      <a:cubicBezTo>
                        <a:pt x="174484" y="65476"/>
                        <a:pt x="172932" y="65969"/>
                        <a:pt x="171239" y="66322"/>
                      </a:cubicBezTo>
                      <a:cubicBezTo>
                        <a:pt x="168981" y="66887"/>
                        <a:pt x="166723" y="67310"/>
                        <a:pt x="164465" y="67804"/>
                      </a:cubicBezTo>
                      <a:cubicBezTo>
                        <a:pt x="162772" y="68157"/>
                        <a:pt x="161149" y="68509"/>
                        <a:pt x="159456" y="68792"/>
                      </a:cubicBezTo>
                      <a:cubicBezTo>
                        <a:pt x="158750" y="68933"/>
                        <a:pt x="158045" y="69003"/>
                        <a:pt x="157339" y="69144"/>
                      </a:cubicBezTo>
                      <a:cubicBezTo>
                        <a:pt x="154517" y="69638"/>
                        <a:pt x="151695" y="69991"/>
                        <a:pt x="148802" y="70344"/>
                      </a:cubicBezTo>
                      <a:cubicBezTo>
                        <a:pt x="147955" y="70414"/>
                        <a:pt x="147179" y="70556"/>
                        <a:pt x="146332" y="70626"/>
                      </a:cubicBezTo>
                      <a:cubicBezTo>
                        <a:pt x="144710" y="70838"/>
                        <a:pt x="143017" y="70908"/>
                        <a:pt x="141393" y="71049"/>
                      </a:cubicBezTo>
                      <a:cubicBezTo>
                        <a:pt x="138642" y="71261"/>
                        <a:pt x="135820" y="71473"/>
                        <a:pt x="133068" y="71614"/>
                      </a:cubicBezTo>
                      <a:cubicBezTo>
                        <a:pt x="131304" y="71684"/>
                        <a:pt x="129540" y="71755"/>
                        <a:pt x="127706" y="71755"/>
                      </a:cubicBezTo>
                      <a:cubicBezTo>
                        <a:pt x="125448" y="71826"/>
                        <a:pt x="123190" y="71826"/>
                        <a:pt x="120933" y="71755"/>
                      </a:cubicBezTo>
                      <a:cubicBezTo>
                        <a:pt x="119027" y="71755"/>
                        <a:pt x="117193" y="71684"/>
                        <a:pt x="115288" y="71614"/>
                      </a:cubicBezTo>
                      <a:cubicBezTo>
                        <a:pt x="113171" y="71543"/>
                        <a:pt x="111125" y="71402"/>
                        <a:pt x="109009" y="71261"/>
                      </a:cubicBezTo>
                      <a:cubicBezTo>
                        <a:pt x="107104" y="71120"/>
                        <a:pt x="105198" y="70979"/>
                        <a:pt x="103294" y="70767"/>
                      </a:cubicBezTo>
                      <a:cubicBezTo>
                        <a:pt x="101247" y="70556"/>
                        <a:pt x="99201" y="70344"/>
                        <a:pt x="97155" y="70062"/>
                      </a:cubicBezTo>
                      <a:cubicBezTo>
                        <a:pt x="95321" y="69850"/>
                        <a:pt x="93486" y="69568"/>
                        <a:pt x="91652" y="69285"/>
                      </a:cubicBezTo>
                      <a:cubicBezTo>
                        <a:pt x="89465" y="68933"/>
                        <a:pt x="87277" y="68580"/>
                        <a:pt x="85090" y="68157"/>
                      </a:cubicBezTo>
                      <a:cubicBezTo>
                        <a:pt x="83397" y="67804"/>
                        <a:pt x="81704" y="67522"/>
                        <a:pt x="80010" y="67098"/>
                      </a:cubicBezTo>
                      <a:cubicBezTo>
                        <a:pt x="77400" y="66534"/>
                        <a:pt x="74860" y="65899"/>
                        <a:pt x="72320" y="65193"/>
                      </a:cubicBezTo>
                      <a:cubicBezTo>
                        <a:pt x="70697" y="64770"/>
                        <a:pt x="69004" y="64347"/>
                        <a:pt x="67451" y="63853"/>
                      </a:cubicBezTo>
                      <a:cubicBezTo>
                        <a:pt x="66605" y="63570"/>
                        <a:pt x="65688" y="63288"/>
                        <a:pt x="64841" y="63077"/>
                      </a:cubicBezTo>
                      <a:cubicBezTo>
                        <a:pt x="62301" y="62300"/>
                        <a:pt x="59831" y="61454"/>
                        <a:pt x="57362" y="60537"/>
                      </a:cubicBezTo>
                      <a:cubicBezTo>
                        <a:pt x="56657" y="60254"/>
                        <a:pt x="55951" y="60043"/>
                        <a:pt x="55245" y="59761"/>
                      </a:cubicBezTo>
                      <a:cubicBezTo>
                        <a:pt x="52988" y="58914"/>
                        <a:pt x="50871" y="57926"/>
                        <a:pt x="48684" y="57009"/>
                      </a:cubicBezTo>
                      <a:cubicBezTo>
                        <a:pt x="47625" y="56515"/>
                        <a:pt x="46497" y="56092"/>
                        <a:pt x="45509" y="55598"/>
                      </a:cubicBezTo>
                      <a:cubicBezTo>
                        <a:pt x="42404" y="54116"/>
                        <a:pt x="39370" y="52564"/>
                        <a:pt x="36477" y="50870"/>
                      </a:cubicBezTo>
                      <a:cubicBezTo>
                        <a:pt x="12206" y="36830"/>
                        <a:pt x="71" y="18415"/>
                        <a:pt x="71" y="0"/>
                      </a:cubicBezTo>
                      <a:lnTo>
                        <a:pt x="0" y="20532"/>
                      </a:lnTo>
                      <a:cubicBezTo>
                        <a:pt x="-70" y="38947"/>
                        <a:pt x="12065" y="57362"/>
                        <a:pt x="36407" y="71402"/>
                      </a:cubicBezTo>
                      <a:cubicBezTo>
                        <a:pt x="39300" y="73095"/>
                        <a:pt x="42334" y="74648"/>
                        <a:pt x="45438" y="76129"/>
                      </a:cubicBezTo>
                      <a:cubicBezTo>
                        <a:pt x="46497" y="76623"/>
                        <a:pt x="47555" y="77047"/>
                        <a:pt x="48613" y="77540"/>
                      </a:cubicBezTo>
                      <a:cubicBezTo>
                        <a:pt x="50448" y="78387"/>
                        <a:pt x="52282" y="79234"/>
                        <a:pt x="54187" y="79939"/>
                      </a:cubicBezTo>
                      <a:cubicBezTo>
                        <a:pt x="54540" y="80080"/>
                        <a:pt x="54822" y="80151"/>
                        <a:pt x="55175" y="80292"/>
                      </a:cubicBezTo>
                      <a:cubicBezTo>
                        <a:pt x="55880" y="80574"/>
                        <a:pt x="56586" y="80786"/>
                        <a:pt x="57291" y="81068"/>
                      </a:cubicBezTo>
                      <a:cubicBezTo>
                        <a:pt x="59761" y="81986"/>
                        <a:pt x="62230" y="82832"/>
                        <a:pt x="64770" y="83608"/>
                      </a:cubicBezTo>
                      <a:cubicBezTo>
                        <a:pt x="65617" y="83890"/>
                        <a:pt x="66534" y="84173"/>
                        <a:pt x="67381" y="84384"/>
                      </a:cubicBezTo>
                      <a:cubicBezTo>
                        <a:pt x="67945" y="84525"/>
                        <a:pt x="68510" y="84737"/>
                        <a:pt x="69145" y="84949"/>
                      </a:cubicBezTo>
                      <a:cubicBezTo>
                        <a:pt x="70203" y="85231"/>
                        <a:pt x="71261" y="85443"/>
                        <a:pt x="72320" y="85725"/>
                      </a:cubicBezTo>
                      <a:cubicBezTo>
                        <a:pt x="74860" y="86431"/>
                        <a:pt x="77400" y="87066"/>
                        <a:pt x="80010" y="87630"/>
                      </a:cubicBezTo>
                      <a:cubicBezTo>
                        <a:pt x="80716" y="87771"/>
                        <a:pt x="81351" y="87983"/>
                        <a:pt x="82056" y="88124"/>
                      </a:cubicBezTo>
                      <a:cubicBezTo>
                        <a:pt x="83044" y="88335"/>
                        <a:pt x="84102" y="88477"/>
                        <a:pt x="85090" y="88688"/>
                      </a:cubicBezTo>
                      <a:cubicBezTo>
                        <a:pt x="87277" y="89112"/>
                        <a:pt x="89394" y="89464"/>
                        <a:pt x="91652" y="89817"/>
                      </a:cubicBezTo>
                      <a:cubicBezTo>
                        <a:pt x="92569" y="89958"/>
                        <a:pt x="93416" y="90170"/>
                        <a:pt x="94262" y="90240"/>
                      </a:cubicBezTo>
                      <a:cubicBezTo>
                        <a:pt x="95250" y="90382"/>
                        <a:pt x="96168" y="90452"/>
                        <a:pt x="97155" y="90593"/>
                      </a:cubicBezTo>
                      <a:cubicBezTo>
                        <a:pt x="99201" y="90876"/>
                        <a:pt x="101247" y="91087"/>
                        <a:pt x="103294" y="91299"/>
                      </a:cubicBezTo>
                      <a:cubicBezTo>
                        <a:pt x="104282" y="91369"/>
                        <a:pt x="105269" y="91581"/>
                        <a:pt x="106257" y="91652"/>
                      </a:cubicBezTo>
                      <a:cubicBezTo>
                        <a:pt x="107174" y="91722"/>
                        <a:pt x="108091" y="91722"/>
                        <a:pt x="109009" y="91793"/>
                      </a:cubicBezTo>
                      <a:cubicBezTo>
                        <a:pt x="111125" y="91934"/>
                        <a:pt x="113171" y="92075"/>
                        <a:pt x="115288" y="92146"/>
                      </a:cubicBezTo>
                      <a:cubicBezTo>
                        <a:pt x="116346" y="92216"/>
                        <a:pt x="117405" y="92287"/>
                        <a:pt x="118393" y="92287"/>
                      </a:cubicBezTo>
                      <a:cubicBezTo>
                        <a:pt x="119239" y="92287"/>
                        <a:pt x="120086" y="92287"/>
                        <a:pt x="120862" y="92287"/>
                      </a:cubicBezTo>
                      <a:cubicBezTo>
                        <a:pt x="123120" y="92287"/>
                        <a:pt x="125378" y="92287"/>
                        <a:pt x="127635" y="92287"/>
                      </a:cubicBezTo>
                      <a:cubicBezTo>
                        <a:pt x="128764" y="92287"/>
                        <a:pt x="129893" y="92287"/>
                        <a:pt x="131022" y="92287"/>
                      </a:cubicBezTo>
                      <a:cubicBezTo>
                        <a:pt x="131657" y="92287"/>
                        <a:pt x="132363" y="92216"/>
                        <a:pt x="132997" y="92146"/>
                      </a:cubicBezTo>
                      <a:cubicBezTo>
                        <a:pt x="135820" y="92004"/>
                        <a:pt x="138572" y="91793"/>
                        <a:pt x="141323" y="91581"/>
                      </a:cubicBezTo>
                      <a:cubicBezTo>
                        <a:pt x="142452" y="91511"/>
                        <a:pt x="143581" y="91440"/>
                        <a:pt x="144710" y="91369"/>
                      </a:cubicBezTo>
                      <a:cubicBezTo>
                        <a:pt x="145274" y="91299"/>
                        <a:pt x="145768" y="91228"/>
                        <a:pt x="146332" y="91158"/>
                      </a:cubicBezTo>
                      <a:cubicBezTo>
                        <a:pt x="147179" y="91087"/>
                        <a:pt x="148026" y="90946"/>
                        <a:pt x="148802" y="90876"/>
                      </a:cubicBezTo>
                      <a:cubicBezTo>
                        <a:pt x="151695" y="90523"/>
                        <a:pt x="154517" y="90099"/>
                        <a:pt x="157339" y="89676"/>
                      </a:cubicBezTo>
                      <a:cubicBezTo>
                        <a:pt x="158045" y="89535"/>
                        <a:pt x="158750" y="89464"/>
                        <a:pt x="159456" y="89323"/>
                      </a:cubicBezTo>
                      <a:cubicBezTo>
                        <a:pt x="159809" y="89253"/>
                        <a:pt x="160162" y="89253"/>
                        <a:pt x="160444" y="89182"/>
                      </a:cubicBezTo>
                      <a:cubicBezTo>
                        <a:pt x="161784" y="88970"/>
                        <a:pt x="163054" y="88618"/>
                        <a:pt x="164395" y="88335"/>
                      </a:cubicBezTo>
                      <a:cubicBezTo>
                        <a:pt x="166652" y="87842"/>
                        <a:pt x="168981" y="87418"/>
                        <a:pt x="171239" y="86854"/>
                      </a:cubicBezTo>
                      <a:cubicBezTo>
                        <a:pt x="172861" y="86431"/>
                        <a:pt x="174484" y="86007"/>
                        <a:pt x="176107" y="85584"/>
                      </a:cubicBezTo>
                      <a:cubicBezTo>
                        <a:pt x="178224" y="85019"/>
                        <a:pt x="180411" y="84455"/>
                        <a:pt x="182457" y="83749"/>
                      </a:cubicBezTo>
                      <a:cubicBezTo>
                        <a:pt x="182880" y="83608"/>
                        <a:pt x="183374" y="83538"/>
                        <a:pt x="183797" y="83326"/>
                      </a:cubicBezTo>
                      <a:cubicBezTo>
                        <a:pt x="186337" y="82479"/>
                        <a:pt x="188807" y="81633"/>
                        <a:pt x="191276" y="80716"/>
                      </a:cubicBezTo>
                      <a:cubicBezTo>
                        <a:pt x="191629" y="80574"/>
                        <a:pt x="191982" y="80433"/>
                        <a:pt x="192335" y="80292"/>
                      </a:cubicBezTo>
                      <a:cubicBezTo>
                        <a:pt x="195016" y="79234"/>
                        <a:pt x="197626" y="78105"/>
                        <a:pt x="200237" y="76906"/>
                      </a:cubicBezTo>
                      <a:cubicBezTo>
                        <a:pt x="201013" y="76553"/>
                        <a:pt x="201719" y="76200"/>
                        <a:pt x="202495" y="75847"/>
                      </a:cubicBezTo>
                      <a:cubicBezTo>
                        <a:pt x="205317" y="74436"/>
                        <a:pt x="208139" y="73025"/>
                        <a:pt x="210820" y="71473"/>
                      </a:cubicBezTo>
                      <a:cubicBezTo>
                        <a:pt x="211314" y="71191"/>
                        <a:pt x="211808" y="70908"/>
                        <a:pt x="212302" y="70556"/>
                      </a:cubicBezTo>
                      <a:cubicBezTo>
                        <a:pt x="214489" y="69215"/>
                        <a:pt x="216606" y="67874"/>
                        <a:pt x="218581" y="66463"/>
                      </a:cubicBezTo>
                      <a:cubicBezTo>
                        <a:pt x="218934" y="66252"/>
                        <a:pt x="219216" y="65969"/>
                        <a:pt x="219569" y="65758"/>
                      </a:cubicBezTo>
                      <a:cubicBezTo>
                        <a:pt x="221827" y="64135"/>
                        <a:pt x="223944" y="62441"/>
                        <a:pt x="225919" y="60748"/>
                      </a:cubicBezTo>
                      <a:cubicBezTo>
                        <a:pt x="226201" y="60466"/>
                        <a:pt x="226483" y="60254"/>
                        <a:pt x="226766" y="59972"/>
                      </a:cubicBezTo>
                      <a:cubicBezTo>
                        <a:pt x="227119" y="59619"/>
                        <a:pt x="227542" y="59337"/>
                        <a:pt x="227895" y="58984"/>
                      </a:cubicBezTo>
                      <a:cubicBezTo>
                        <a:pt x="229447" y="57503"/>
                        <a:pt x="230928" y="56021"/>
                        <a:pt x="232340" y="54539"/>
                      </a:cubicBezTo>
                      <a:cubicBezTo>
                        <a:pt x="232622" y="54257"/>
                        <a:pt x="232904" y="53904"/>
                        <a:pt x="233186" y="53622"/>
                      </a:cubicBezTo>
                      <a:cubicBezTo>
                        <a:pt x="234033" y="52705"/>
                        <a:pt x="234880" y="51788"/>
                        <a:pt x="235585" y="50800"/>
                      </a:cubicBezTo>
                      <a:cubicBezTo>
                        <a:pt x="236150" y="50024"/>
                        <a:pt x="236714" y="49318"/>
                        <a:pt x="237208" y="48542"/>
                      </a:cubicBezTo>
                      <a:cubicBezTo>
                        <a:pt x="237420" y="48260"/>
                        <a:pt x="237631" y="47978"/>
                        <a:pt x="237843" y="47695"/>
                      </a:cubicBezTo>
                      <a:cubicBezTo>
                        <a:pt x="238831" y="46284"/>
                        <a:pt x="239748" y="44873"/>
                        <a:pt x="240524" y="43392"/>
                      </a:cubicBezTo>
                      <a:cubicBezTo>
                        <a:pt x="240806" y="42898"/>
                        <a:pt x="241018" y="42404"/>
                        <a:pt x="241230" y="41980"/>
                      </a:cubicBezTo>
                      <a:cubicBezTo>
                        <a:pt x="241371" y="41698"/>
                        <a:pt x="241582" y="41345"/>
                        <a:pt x="241724" y="41063"/>
                      </a:cubicBezTo>
                      <a:cubicBezTo>
                        <a:pt x="242500" y="39511"/>
                        <a:pt x="243205" y="37959"/>
                        <a:pt x="243770" y="36407"/>
                      </a:cubicBezTo>
                      <a:cubicBezTo>
                        <a:pt x="243911" y="36054"/>
                        <a:pt x="243982" y="35630"/>
                        <a:pt x="244122" y="35278"/>
                      </a:cubicBezTo>
                      <a:cubicBezTo>
                        <a:pt x="244193" y="34995"/>
                        <a:pt x="244334" y="34713"/>
                        <a:pt x="244405" y="34361"/>
                      </a:cubicBezTo>
                      <a:cubicBezTo>
                        <a:pt x="244899" y="32738"/>
                        <a:pt x="245393" y="31115"/>
                        <a:pt x="245745" y="29422"/>
                      </a:cubicBezTo>
                      <a:cubicBezTo>
                        <a:pt x="245816" y="29069"/>
                        <a:pt x="245816" y="28787"/>
                        <a:pt x="245886" y="28434"/>
                      </a:cubicBezTo>
                      <a:cubicBezTo>
                        <a:pt x="245957" y="28152"/>
                        <a:pt x="245957" y="27869"/>
                        <a:pt x="246027" y="27587"/>
                      </a:cubicBezTo>
                      <a:cubicBezTo>
                        <a:pt x="246310" y="25823"/>
                        <a:pt x="246521" y="24130"/>
                        <a:pt x="246521" y="22366"/>
                      </a:cubicBezTo>
                      <a:cubicBezTo>
                        <a:pt x="246521" y="22013"/>
                        <a:pt x="246521" y="21660"/>
                        <a:pt x="246521" y="21308"/>
                      </a:cubicBezTo>
                      <a:lnTo>
                        <a:pt x="246592" y="776"/>
                      </a:lnTo>
                      <a:cubicBezTo>
                        <a:pt x="246733" y="2822"/>
                        <a:pt x="246521" y="4939"/>
                        <a:pt x="246169" y="70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18" name="Freeform: Shape 217">
                  <a:extLst>
                    <a:ext uri="{FF2B5EF4-FFF2-40B4-BE49-F238E27FC236}">
                      <a16:creationId xmlns="" xmlns:a16="http://schemas.microsoft.com/office/drawing/2014/main" id="{90891BC1-E1CB-47B5-B58B-85372A108D20}"/>
                    </a:ext>
                  </a:extLst>
                </p:cNvPr>
                <p:cNvSpPr/>
                <p:nvPr/>
              </p:nvSpPr>
              <p:spPr>
                <a:xfrm>
                  <a:off x="6644745" y="1744054"/>
                  <a:ext cx="239889" cy="141111"/>
                </a:xfrm>
                <a:custGeom>
                  <a:avLst/>
                  <a:gdLst>
                    <a:gd name="connsiteX0" fmla="*/ 210150 w 239888"/>
                    <a:gd name="connsiteY0" fmla="*/ 20893 h 141111"/>
                    <a:gd name="connsiteX1" fmla="*/ 210715 w 239888"/>
                    <a:gd name="connsiteY1" fmla="*/ 121929 h 141111"/>
                    <a:gd name="connsiteX2" fmla="*/ 36372 w 239888"/>
                    <a:gd name="connsiteY2" fmla="*/ 121929 h 141111"/>
                    <a:gd name="connsiteX3" fmla="*/ 35807 w 239888"/>
                    <a:gd name="connsiteY3" fmla="*/ 20964 h 141111"/>
                    <a:gd name="connsiteX4" fmla="*/ 210150 w 239888"/>
                    <a:gd name="connsiteY4" fmla="*/ 2089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9888" h="141111">
                      <a:moveTo>
                        <a:pt x="210150" y="20893"/>
                      </a:moveTo>
                      <a:cubicBezTo>
                        <a:pt x="258481" y="48763"/>
                        <a:pt x="258763" y="93989"/>
                        <a:pt x="210715" y="121929"/>
                      </a:cubicBezTo>
                      <a:cubicBezTo>
                        <a:pt x="162737" y="149798"/>
                        <a:pt x="84703" y="149798"/>
                        <a:pt x="36372" y="121929"/>
                      </a:cubicBezTo>
                      <a:cubicBezTo>
                        <a:pt x="-11888" y="94059"/>
                        <a:pt x="-12170" y="48833"/>
                        <a:pt x="35807" y="20964"/>
                      </a:cubicBezTo>
                      <a:cubicBezTo>
                        <a:pt x="83786" y="-6976"/>
                        <a:pt x="161820" y="-6976"/>
                        <a:pt x="210150" y="2089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11" name="Graphic 3">
                <a:extLst>
                  <a:ext uri="{FF2B5EF4-FFF2-40B4-BE49-F238E27FC236}">
                    <a16:creationId xmlns="" xmlns:a16="http://schemas.microsoft.com/office/drawing/2014/main" id="{A5F078C9-4A8B-4BC5-B2A9-002E2F27BD21}"/>
                  </a:ext>
                </a:extLst>
              </p:cNvPr>
              <p:cNvGrpSpPr/>
              <p:nvPr/>
            </p:nvGrpSpPr>
            <p:grpSpPr>
              <a:xfrm>
                <a:off x="6687185" y="1740076"/>
                <a:ext cx="155222" cy="112889"/>
                <a:chOff x="6687185" y="1740076"/>
                <a:chExt cx="155222" cy="112889"/>
              </a:xfrm>
              <a:solidFill>
                <a:schemeClr val="accent1"/>
              </a:solidFill>
            </p:grpSpPr>
            <p:sp>
              <p:nvSpPr>
                <p:cNvPr id="215" name="Freeform: Shape 214">
                  <a:extLst>
                    <a:ext uri="{FF2B5EF4-FFF2-40B4-BE49-F238E27FC236}">
                      <a16:creationId xmlns="" xmlns:a16="http://schemas.microsoft.com/office/drawing/2014/main" id="{9AD79C63-7670-4BFA-A536-D8A0CEAEC9BC}"/>
                    </a:ext>
                  </a:extLst>
                </p:cNvPr>
                <p:cNvSpPr/>
                <p:nvPr/>
              </p:nvSpPr>
              <p:spPr>
                <a:xfrm>
                  <a:off x="6687185" y="1786608"/>
                  <a:ext cx="155222" cy="63500"/>
                </a:xfrm>
                <a:custGeom>
                  <a:avLst/>
                  <a:gdLst>
                    <a:gd name="connsiteX0" fmla="*/ 161078 w 155222"/>
                    <a:gd name="connsiteY0" fmla="*/ 2611 h 63500"/>
                    <a:gd name="connsiteX1" fmla="*/ 160796 w 155222"/>
                    <a:gd name="connsiteY1" fmla="*/ 5151 h 63500"/>
                    <a:gd name="connsiteX2" fmla="*/ 160302 w 155222"/>
                    <a:gd name="connsiteY2" fmla="*/ 7197 h 63500"/>
                    <a:gd name="connsiteX3" fmla="*/ 159597 w 155222"/>
                    <a:gd name="connsiteY3" fmla="*/ 9596 h 63500"/>
                    <a:gd name="connsiteX4" fmla="*/ 158750 w 155222"/>
                    <a:gd name="connsiteY4" fmla="*/ 11571 h 63500"/>
                    <a:gd name="connsiteX5" fmla="*/ 157551 w 155222"/>
                    <a:gd name="connsiteY5" fmla="*/ 14111 h 63500"/>
                    <a:gd name="connsiteX6" fmla="*/ 156492 w 155222"/>
                    <a:gd name="connsiteY6" fmla="*/ 15875 h 63500"/>
                    <a:gd name="connsiteX7" fmla="*/ 154587 w 155222"/>
                    <a:gd name="connsiteY7" fmla="*/ 18697 h 63500"/>
                    <a:gd name="connsiteX8" fmla="*/ 152471 w 155222"/>
                    <a:gd name="connsiteY8" fmla="*/ 21378 h 63500"/>
                    <a:gd name="connsiteX9" fmla="*/ 151906 w 155222"/>
                    <a:gd name="connsiteY9" fmla="*/ 22013 h 63500"/>
                    <a:gd name="connsiteX10" fmla="*/ 148520 w 155222"/>
                    <a:gd name="connsiteY10" fmla="*/ 25329 h 63500"/>
                    <a:gd name="connsiteX11" fmla="*/ 146050 w 155222"/>
                    <a:gd name="connsiteY11" fmla="*/ 27376 h 63500"/>
                    <a:gd name="connsiteX12" fmla="*/ 143792 w 155222"/>
                    <a:gd name="connsiteY12" fmla="*/ 29139 h 63500"/>
                    <a:gd name="connsiteX13" fmla="*/ 140900 w 155222"/>
                    <a:gd name="connsiteY13" fmla="*/ 31044 h 63500"/>
                    <a:gd name="connsiteX14" fmla="*/ 137866 w 155222"/>
                    <a:gd name="connsiteY14" fmla="*/ 33020 h 63500"/>
                    <a:gd name="connsiteX15" fmla="*/ 130246 w 155222"/>
                    <a:gd name="connsiteY15" fmla="*/ 36830 h 63500"/>
                    <a:gd name="connsiteX16" fmla="*/ 127917 w 155222"/>
                    <a:gd name="connsiteY16" fmla="*/ 37818 h 63500"/>
                    <a:gd name="connsiteX17" fmla="*/ 121568 w 155222"/>
                    <a:gd name="connsiteY17" fmla="*/ 40217 h 63500"/>
                    <a:gd name="connsiteX18" fmla="*/ 119239 w 155222"/>
                    <a:gd name="connsiteY18" fmla="*/ 40993 h 63500"/>
                    <a:gd name="connsiteX19" fmla="*/ 115076 w 155222"/>
                    <a:gd name="connsiteY19" fmla="*/ 42192 h 63500"/>
                    <a:gd name="connsiteX20" fmla="*/ 111901 w 155222"/>
                    <a:gd name="connsiteY20" fmla="*/ 43039 h 63500"/>
                    <a:gd name="connsiteX21" fmla="*/ 107456 w 155222"/>
                    <a:gd name="connsiteY21" fmla="*/ 44027 h 63500"/>
                    <a:gd name="connsiteX22" fmla="*/ 104423 w 155222"/>
                    <a:gd name="connsiteY22" fmla="*/ 44662 h 63500"/>
                    <a:gd name="connsiteX23" fmla="*/ 95250 w 155222"/>
                    <a:gd name="connsiteY23" fmla="*/ 45932 h 63500"/>
                    <a:gd name="connsiteX24" fmla="*/ 92357 w 155222"/>
                    <a:gd name="connsiteY24" fmla="*/ 46143 h 63500"/>
                    <a:gd name="connsiteX25" fmla="*/ 86924 w 155222"/>
                    <a:gd name="connsiteY25" fmla="*/ 46496 h 63500"/>
                    <a:gd name="connsiteX26" fmla="*/ 83397 w 155222"/>
                    <a:gd name="connsiteY26" fmla="*/ 46567 h 63500"/>
                    <a:gd name="connsiteX27" fmla="*/ 79022 w 155222"/>
                    <a:gd name="connsiteY27" fmla="*/ 46567 h 63500"/>
                    <a:gd name="connsiteX28" fmla="*/ 75353 w 155222"/>
                    <a:gd name="connsiteY28" fmla="*/ 46496 h 63500"/>
                    <a:gd name="connsiteX29" fmla="*/ 71261 w 155222"/>
                    <a:gd name="connsiteY29" fmla="*/ 46284 h 63500"/>
                    <a:gd name="connsiteX30" fmla="*/ 67522 w 155222"/>
                    <a:gd name="connsiteY30" fmla="*/ 46002 h 63500"/>
                    <a:gd name="connsiteX31" fmla="*/ 63500 w 155222"/>
                    <a:gd name="connsiteY31" fmla="*/ 45579 h 63500"/>
                    <a:gd name="connsiteX32" fmla="*/ 59902 w 155222"/>
                    <a:gd name="connsiteY32" fmla="*/ 45085 h 63500"/>
                    <a:gd name="connsiteX33" fmla="*/ 55668 w 155222"/>
                    <a:gd name="connsiteY33" fmla="*/ 44380 h 63500"/>
                    <a:gd name="connsiteX34" fmla="*/ 52353 w 155222"/>
                    <a:gd name="connsiteY34" fmla="*/ 43674 h 63500"/>
                    <a:gd name="connsiteX35" fmla="*/ 47343 w 155222"/>
                    <a:gd name="connsiteY35" fmla="*/ 42474 h 63500"/>
                    <a:gd name="connsiteX36" fmla="*/ 44591 w 155222"/>
                    <a:gd name="connsiteY36" fmla="*/ 41769 h 63500"/>
                    <a:gd name="connsiteX37" fmla="*/ 35984 w 155222"/>
                    <a:gd name="connsiteY37" fmla="*/ 38876 h 63500"/>
                    <a:gd name="connsiteX38" fmla="*/ 31891 w 155222"/>
                    <a:gd name="connsiteY38" fmla="*/ 37183 h 63500"/>
                    <a:gd name="connsiteX39" fmla="*/ 29775 w 155222"/>
                    <a:gd name="connsiteY39" fmla="*/ 36265 h 63500"/>
                    <a:gd name="connsiteX40" fmla="*/ 23848 w 155222"/>
                    <a:gd name="connsiteY40" fmla="*/ 33161 h 63500"/>
                    <a:gd name="connsiteX41" fmla="*/ 71 w 155222"/>
                    <a:gd name="connsiteY41" fmla="*/ 0 h 63500"/>
                    <a:gd name="connsiteX42" fmla="*/ 0 w 155222"/>
                    <a:gd name="connsiteY42" fmla="*/ 20532 h 63500"/>
                    <a:gd name="connsiteX43" fmla="*/ 23777 w 155222"/>
                    <a:gd name="connsiteY43" fmla="*/ 53693 h 63500"/>
                    <a:gd name="connsiteX44" fmla="*/ 29704 w 155222"/>
                    <a:gd name="connsiteY44" fmla="*/ 56797 h 63500"/>
                    <a:gd name="connsiteX45" fmla="*/ 31750 w 155222"/>
                    <a:gd name="connsiteY45" fmla="*/ 57714 h 63500"/>
                    <a:gd name="connsiteX46" fmla="*/ 35419 w 155222"/>
                    <a:gd name="connsiteY46" fmla="*/ 59267 h 63500"/>
                    <a:gd name="connsiteX47" fmla="*/ 35842 w 155222"/>
                    <a:gd name="connsiteY47" fmla="*/ 59408 h 63500"/>
                    <a:gd name="connsiteX48" fmla="*/ 44450 w 155222"/>
                    <a:gd name="connsiteY48" fmla="*/ 62300 h 63500"/>
                    <a:gd name="connsiteX49" fmla="*/ 45156 w 155222"/>
                    <a:gd name="connsiteY49" fmla="*/ 62512 h 63500"/>
                    <a:gd name="connsiteX50" fmla="*/ 47202 w 155222"/>
                    <a:gd name="connsiteY50" fmla="*/ 63006 h 63500"/>
                    <a:gd name="connsiteX51" fmla="*/ 52211 w 155222"/>
                    <a:gd name="connsiteY51" fmla="*/ 64206 h 63500"/>
                    <a:gd name="connsiteX52" fmla="*/ 53552 w 155222"/>
                    <a:gd name="connsiteY52" fmla="*/ 64558 h 63500"/>
                    <a:gd name="connsiteX53" fmla="*/ 55527 w 155222"/>
                    <a:gd name="connsiteY53" fmla="*/ 64911 h 63500"/>
                    <a:gd name="connsiteX54" fmla="*/ 59761 w 155222"/>
                    <a:gd name="connsiteY54" fmla="*/ 65617 h 63500"/>
                    <a:gd name="connsiteX55" fmla="*/ 61454 w 155222"/>
                    <a:gd name="connsiteY55" fmla="*/ 65899 h 63500"/>
                    <a:gd name="connsiteX56" fmla="*/ 63359 w 155222"/>
                    <a:gd name="connsiteY56" fmla="*/ 66111 h 63500"/>
                    <a:gd name="connsiteX57" fmla="*/ 67381 w 155222"/>
                    <a:gd name="connsiteY57" fmla="*/ 66534 h 63500"/>
                    <a:gd name="connsiteX58" fmla="*/ 69286 w 155222"/>
                    <a:gd name="connsiteY58" fmla="*/ 66745 h 63500"/>
                    <a:gd name="connsiteX59" fmla="*/ 71049 w 155222"/>
                    <a:gd name="connsiteY59" fmla="*/ 66816 h 63500"/>
                    <a:gd name="connsiteX60" fmla="*/ 75142 w 155222"/>
                    <a:gd name="connsiteY60" fmla="*/ 67028 h 63500"/>
                    <a:gd name="connsiteX61" fmla="*/ 77188 w 155222"/>
                    <a:gd name="connsiteY61" fmla="*/ 67169 h 63500"/>
                    <a:gd name="connsiteX62" fmla="*/ 78811 w 155222"/>
                    <a:gd name="connsiteY62" fmla="*/ 67169 h 63500"/>
                    <a:gd name="connsiteX63" fmla="*/ 83185 w 155222"/>
                    <a:gd name="connsiteY63" fmla="*/ 67169 h 63500"/>
                    <a:gd name="connsiteX64" fmla="*/ 85372 w 155222"/>
                    <a:gd name="connsiteY64" fmla="*/ 67169 h 63500"/>
                    <a:gd name="connsiteX65" fmla="*/ 86642 w 155222"/>
                    <a:gd name="connsiteY65" fmla="*/ 67098 h 63500"/>
                    <a:gd name="connsiteX66" fmla="*/ 92075 w 155222"/>
                    <a:gd name="connsiteY66" fmla="*/ 66745 h 63500"/>
                    <a:gd name="connsiteX67" fmla="*/ 94263 w 155222"/>
                    <a:gd name="connsiteY67" fmla="*/ 66604 h 63500"/>
                    <a:gd name="connsiteX68" fmla="*/ 94897 w 155222"/>
                    <a:gd name="connsiteY68" fmla="*/ 66534 h 63500"/>
                    <a:gd name="connsiteX69" fmla="*/ 104069 w 155222"/>
                    <a:gd name="connsiteY69" fmla="*/ 65264 h 63500"/>
                    <a:gd name="connsiteX70" fmla="*/ 104493 w 155222"/>
                    <a:gd name="connsiteY70" fmla="*/ 65193 h 63500"/>
                    <a:gd name="connsiteX71" fmla="*/ 107103 w 155222"/>
                    <a:gd name="connsiteY71" fmla="*/ 64629 h 63500"/>
                    <a:gd name="connsiteX72" fmla="*/ 111548 w 155222"/>
                    <a:gd name="connsiteY72" fmla="*/ 63641 h 63500"/>
                    <a:gd name="connsiteX73" fmla="*/ 114723 w 155222"/>
                    <a:gd name="connsiteY73" fmla="*/ 62794 h 63500"/>
                    <a:gd name="connsiteX74" fmla="*/ 118886 w 155222"/>
                    <a:gd name="connsiteY74" fmla="*/ 61595 h 63500"/>
                    <a:gd name="connsiteX75" fmla="*/ 119804 w 155222"/>
                    <a:gd name="connsiteY75" fmla="*/ 61313 h 63500"/>
                    <a:gd name="connsiteX76" fmla="*/ 121214 w 155222"/>
                    <a:gd name="connsiteY76" fmla="*/ 60748 h 63500"/>
                    <a:gd name="connsiteX77" fmla="*/ 127565 w 155222"/>
                    <a:gd name="connsiteY77" fmla="*/ 58349 h 63500"/>
                    <a:gd name="connsiteX78" fmla="*/ 129822 w 155222"/>
                    <a:gd name="connsiteY78" fmla="*/ 57362 h 63500"/>
                    <a:gd name="connsiteX79" fmla="*/ 137443 w 155222"/>
                    <a:gd name="connsiteY79" fmla="*/ 53552 h 63500"/>
                    <a:gd name="connsiteX80" fmla="*/ 138430 w 155222"/>
                    <a:gd name="connsiteY80" fmla="*/ 52987 h 63500"/>
                    <a:gd name="connsiteX81" fmla="*/ 140476 w 155222"/>
                    <a:gd name="connsiteY81" fmla="*/ 51576 h 63500"/>
                    <a:gd name="connsiteX82" fmla="*/ 143369 w 155222"/>
                    <a:gd name="connsiteY82" fmla="*/ 49671 h 63500"/>
                    <a:gd name="connsiteX83" fmla="*/ 145627 w 155222"/>
                    <a:gd name="connsiteY83" fmla="*/ 47907 h 63500"/>
                    <a:gd name="connsiteX84" fmla="*/ 148096 w 155222"/>
                    <a:gd name="connsiteY84" fmla="*/ 45861 h 63500"/>
                    <a:gd name="connsiteX85" fmla="*/ 148590 w 155222"/>
                    <a:gd name="connsiteY85" fmla="*/ 45438 h 63500"/>
                    <a:gd name="connsiteX86" fmla="*/ 151483 w 155222"/>
                    <a:gd name="connsiteY86" fmla="*/ 42545 h 63500"/>
                    <a:gd name="connsiteX87" fmla="*/ 152048 w 155222"/>
                    <a:gd name="connsiteY87" fmla="*/ 41910 h 63500"/>
                    <a:gd name="connsiteX88" fmla="*/ 153600 w 155222"/>
                    <a:gd name="connsiteY88" fmla="*/ 40076 h 63500"/>
                    <a:gd name="connsiteX89" fmla="*/ 154164 w 155222"/>
                    <a:gd name="connsiteY89" fmla="*/ 39229 h 63500"/>
                    <a:gd name="connsiteX90" fmla="*/ 156069 w 155222"/>
                    <a:gd name="connsiteY90" fmla="*/ 36407 h 63500"/>
                    <a:gd name="connsiteX91" fmla="*/ 156845 w 155222"/>
                    <a:gd name="connsiteY91" fmla="*/ 35207 h 63500"/>
                    <a:gd name="connsiteX92" fmla="*/ 157127 w 155222"/>
                    <a:gd name="connsiteY92" fmla="*/ 34572 h 63500"/>
                    <a:gd name="connsiteX93" fmla="*/ 158327 w 155222"/>
                    <a:gd name="connsiteY93" fmla="*/ 32032 h 63500"/>
                    <a:gd name="connsiteX94" fmla="*/ 159032 w 155222"/>
                    <a:gd name="connsiteY94" fmla="*/ 30550 h 63500"/>
                    <a:gd name="connsiteX95" fmla="*/ 159173 w 155222"/>
                    <a:gd name="connsiteY95" fmla="*/ 30057 h 63500"/>
                    <a:gd name="connsiteX96" fmla="*/ 159879 w 155222"/>
                    <a:gd name="connsiteY96" fmla="*/ 27658 h 63500"/>
                    <a:gd name="connsiteX97" fmla="*/ 160373 w 155222"/>
                    <a:gd name="connsiteY97" fmla="*/ 26035 h 63500"/>
                    <a:gd name="connsiteX98" fmla="*/ 160444 w 155222"/>
                    <a:gd name="connsiteY98" fmla="*/ 25612 h 63500"/>
                    <a:gd name="connsiteX99" fmla="*/ 160726 w 155222"/>
                    <a:gd name="connsiteY99" fmla="*/ 23072 h 63500"/>
                    <a:gd name="connsiteX100" fmla="*/ 160937 w 155222"/>
                    <a:gd name="connsiteY100" fmla="*/ 21449 h 63500"/>
                    <a:gd name="connsiteX101" fmla="*/ 160937 w 155222"/>
                    <a:gd name="connsiteY101" fmla="*/ 20743 h 63500"/>
                    <a:gd name="connsiteX102" fmla="*/ 161008 w 155222"/>
                    <a:gd name="connsiteY102" fmla="*/ 212 h 63500"/>
                    <a:gd name="connsiteX103" fmla="*/ 161078 w 155222"/>
                    <a:gd name="connsiteY103" fmla="*/ 2611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155222" h="63500">
                      <a:moveTo>
                        <a:pt x="161078" y="2611"/>
                      </a:moveTo>
                      <a:cubicBezTo>
                        <a:pt x="161008" y="3457"/>
                        <a:pt x="160937" y="4304"/>
                        <a:pt x="160796" y="5151"/>
                      </a:cubicBezTo>
                      <a:cubicBezTo>
                        <a:pt x="160655" y="5856"/>
                        <a:pt x="160444" y="6562"/>
                        <a:pt x="160302" y="7197"/>
                      </a:cubicBezTo>
                      <a:cubicBezTo>
                        <a:pt x="160091" y="7973"/>
                        <a:pt x="159879" y="8819"/>
                        <a:pt x="159597" y="9596"/>
                      </a:cubicBezTo>
                      <a:cubicBezTo>
                        <a:pt x="159385" y="10231"/>
                        <a:pt x="159032" y="10936"/>
                        <a:pt x="158750" y="11571"/>
                      </a:cubicBezTo>
                      <a:cubicBezTo>
                        <a:pt x="158397" y="12418"/>
                        <a:pt x="158045" y="13264"/>
                        <a:pt x="157551" y="14111"/>
                      </a:cubicBezTo>
                      <a:cubicBezTo>
                        <a:pt x="157198" y="14746"/>
                        <a:pt x="156845" y="15311"/>
                        <a:pt x="156492" y="15875"/>
                      </a:cubicBezTo>
                      <a:cubicBezTo>
                        <a:pt x="155928" y="16792"/>
                        <a:pt x="155293" y="17780"/>
                        <a:pt x="154587" y="18697"/>
                      </a:cubicBezTo>
                      <a:cubicBezTo>
                        <a:pt x="153952" y="19614"/>
                        <a:pt x="153247" y="20461"/>
                        <a:pt x="152471" y="21378"/>
                      </a:cubicBezTo>
                      <a:cubicBezTo>
                        <a:pt x="152259" y="21590"/>
                        <a:pt x="152118" y="21802"/>
                        <a:pt x="151906" y="22013"/>
                      </a:cubicBezTo>
                      <a:cubicBezTo>
                        <a:pt x="150848" y="23142"/>
                        <a:pt x="149719" y="24271"/>
                        <a:pt x="148520" y="25329"/>
                      </a:cubicBezTo>
                      <a:cubicBezTo>
                        <a:pt x="147743" y="26035"/>
                        <a:pt x="146897" y="26670"/>
                        <a:pt x="146050" y="27376"/>
                      </a:cubicBezTo>
                      <a:cubicBezTo>
                        <a:pt x="145274" y="27940"/>
                        <a:pt x="144569" y="28575"/>
                        <a:pt x="143792" y="29139"/>
                      </a:cubicBezTo>
                      <a:cubicBezTo>
                        <a:pt x="142875" y="29774"/>
                        <a:pt x="141888" y="30409"/>
                        <a:pt x="140900" y="31044"/>
                      </a:cubicBezTo>
                      <a:cubicBezTo>
                        <a:pt x="139912" y="31679"/>
                        <a:pt x="138924" y="32385"/>
                        <a:pt x="137866" y="33020"/>
                      </a:cubicBezTo>
                      <a:cubicBezTo>
                        <a:pt x="135467" y="34431"/>
                        <a:pt x="132927" y="35701"/>
                        <a:pt x="130246" y="36830"/>
                      </a:cubicBezTo>
                      <a:cubicBezTo>
                        <a:pt x="129470" y="37183"/>
                        <a:pt x="128694" y="37465"/>
                        <a:pt x="127917" y="37818"/>
                      </a:cubicBezTo>
                      <a:cubicBezTo>
                        <a:pt x="125871" y="38665"/>
                        <a:pt x="123755" y="39511"/>
                        <a:pt x="121568" y="40217"/>
                      </a:cubicBezTo>
                      <a:cubicBezTo>
                        <a:pt x="120791" y="40499"/>
                        <a:pt x="120015" y="40781"/>
                        <a:pt x="119239" y="40993"/>
                      </a:cubicBezTo>
                      <a:cubicBezTo>
                        <a:pt x="117898" y="41416"/>
                        <a:pt x="116487" y="41769"/>
                        <a:pt x="115076" y="42192"/>
                      </a:cubicBezTo>
                      <a:cubicBezTo>
                        <a:pt x="114018" y="42474"/>
                        <a:pt x="112960" y="42757"/>
                        <a:pt x="111901" y="43039"/>
                      </a:cubicBezTo>
                      <a:cubicBezTo>
                        <a:pt x="110420" y="43392"/>
                        <a:pt x="108938" y="43674"/>
                        <a:pt x="107456" y="44027"/>
                      </a:cubicBezTo>
                      <a:cubicBezTo>
                        <a:pt x="106469" y="44238"/>
                        <a:pt x="105481" y="44450"/>
                        <a:pt x="104423" y="44662"/>
                      </a:cubicBezTo>
                      <a:cubicBezTo>
                        <a:pt x="101388" y="45226"/>
                        <a:pt x="98354" y="45579"/>
                        <a:pt x="95250" y="45932"/>
                      </a:cubicBezTo>
                      <a:cubicBezTo>
                        <a:pt x="94333" y="46002"/>
                        <a:pt x="93345" y="46073"/>
                        <a:pt x="92357" y="46143"/>
                      </a:cubicBezTo>
                      <a:cubicBezTo>
                        <a:pt x="90523" y="46284"/>
                        <a:pt x="88759" y="46425"/>
                        <a:pt x="86924" y="46496"/>
                      </a:cubicBezTo>
                      <a:cubicBezTo>
                        <a:pt x="85725" y="46567"/>
                        <a:pt x="84596" y="46567"/>
                        <a:pt x="83397" y="46567"/>
                      </a:cubicBezTo>
                      <a:cubicBezTo>
                        <a:pt x="81915" y="46567"/>
                        <a:pt x="80434" y="46637"/>
                        <a:pt x="79022" y="46567"/>
                      </a:cubicBezTo>
                      <a:cubicBezTo>
                        <a:pt x="77823" y="46567"/>
                        <a:pt x="76553" y="46496"/>
                        <a:pt x="75353" y="46496"/>
                      </a:cubicBezTo>
                      <a:cubicBezTo>
                        <a:pt x="74013" y="46425"/>
                        <a:pt x="72602" y="46355"/>
                        <a:pt x="71261" y="46284"/>
                      </a:cubicBezTo>
                      <a:cubicBezTo>
                        <a:pt x="69991" y="46214"/>
                        <a:pt x="68792" y="46073"/>
                        <a:pt x="67522" y="46002"/>
                      </a:cubicBezTo>
                      <a:cubicBezTo>
                        <a:pt x="66181" y="45861"/>
                        <a:pt x="64841" y="45720"/>
                        <a:pt x="63500" y="45579"/>
                      </a:cubicBezTo>
                      <a:cubicBezTo>
                        <a:pt x="62301" y="45438"/>
                        <a:pt x="61101" y="45226"/>
                        <a:pt x="59902" y="45085"/>
                      </a:cubicBezTo>
                      <a:cubicBezTo>
                        <a:pt x="58491" y="44873"/>
                        <a:pt x="57080" y="44591"/>
                        <a:pt x="55668" y="44380"/>
                      </a:cubicBezTo>
                      <a:cubicBezTo>
                        <a:pt x="54540" y="44168"/>
                        <a:pt x="53411" y="43956"/>
                        <a:pt x="52353" y="43674"/>
                      </a:cubicBezTo>
                      <a:cubicBezTo>
                        <a:pt x="50659" y="43321"/>
                        <a:pt x="49036" y="42898"/>
                        <a:pt x="47343" y="42474"/>
                      </a:cubicBezTo>
                      <a:cubicBezTo>
                        <a:pt x="46426" y="42263"/>
                        <a:pt x="45508" y="41981"/>
                        <a:pt x="44591" y="41769"/>
                      </a:cubicBezTo>
                      <a:cubicBezTo>
                        <a:pt x="41628" y="40922"/>
                        <a:pt x="38735" y="39934"/>
                        <a:pt x="35984" y="38876"/>
                      </a:cubicBezTo>
                      <a:cubicBezTo>
                        <a:pt x="34572" y="38312"/>
                        <a:pt x="33232" y="37747"/>
                        <a:pt x="31891" y="37183"/>
                      </a:cubicBezTo>
                      <a:cubicBezTo>
                        <a:pt x="31186" y="36901"/>
                        <a:pt x="30480" y="36618"/>
                        <a:pt x="29775" y="36265"/>
                      </a:cubicBezTo>
                      <a:cubicBezTo>
                        <a:pt x="27728" y="35278"/>
                        <a:pt x="25753" y="34290"/>
                        <a:pt x="23848" y="33161"/>
                      </a:cubicBezTo>
                      <a:cubicBezTo>
                        <a:pt x="7973" y="23989"/>
                        <a:pt x="71" y="11994"/>
                        <a:pt x="71" y="0"/>
                      </a:cubicBezTo>
                      <a:lnTo>
                        <a:pt x="0" y="20532"/>
                      </a:lnTo>
                      <a:cubicBezTo>
                        <a:pt x="0" y="32526"/>
                        <a:pt x="7902" y="44521"/>
                        <a:pt x="23777" y="53693"/>
                      </a:cubicBezTo>
                      <a:cubicBezTo>
                        <a:pt x="25682" y="54822"/>
                        <a:pt x="27658" y="55809"/>
                        <a:pt x="29704" y="56797"/>
                      </a:cubicBezTo>
                      <a:cubicBezTo>
                        <a:pt x="30409" y="57150"/>
                        <a:pt x="31115" y="57362"/>
                        <a:pt x="31750" y="57714"/>
                      </a:cubicBezTo>
                      <a:cubicBezTo>
                        <a:pt x="32950" y="58279"/>
                        <a:pt x="34149" y="58843"/>
                        <a:pt x="35419" y="59267"/>
                      </a:cubicBezTo>
                      <a:cubicBezTo>
                        <a:pt x="35560" y="59337"/>
                        <a:pt x="35701" y="59337"/>
                        <a:pt x="35842" y="59408"/>
                      </a:cubicBezTo>
                      <a:cubicBezTo>
                        <a:pt x="38665" y="60466"/>
                        <a:pt x="41487" y="61454"/>
                        <a:pt x="44450" y="62300"/>
                      </a:cubicBezTo>
                      <a:cubicBezTo>
                        <a:pt x="44662" y="62371"/>
                        <a:pt x="44944" y="62442"/>
                        <a:pt x="45156" y="62512"/>
                      </a:cubicBezTo>
                      <a:cubicBezTo>
                        <a:pt x="45861" y="62724"/>
                        <a:pt x="46567" y="62865"/>
                        <a:pt x="47202" y="63006"/>
                      </a:cubicBezTo>
                      <a:cubicBezTo>
                        <a:pt x="48825" y="63429"/>
                        <a:pt x="50518" y="63853"/>
                        <a:pt x="52211" y="64206"/>
                      </a:cubicBezTo>
                      <a:cubicBezTo>
                        <a:pt x="52635" y="64276"/>
                        <a:pt x="53129" y="64417"/>
                        <a:pt x="53552" y="64558"/>
                      </a:cubicBezTo>
                      <a:cubicBezTo>
                        <a:pt x="54187" y="64700"/>
                        <a:pt x="54892" y="64770"/>
                        <a:pt x="55527" y="64911"/>
                      </a:cubicBezTo>
                      <a:cubicBezTo>
                        <a:pt x="56938" y="65193"/>
                        <a:pt x="58350" y="65405"/>
                        <a:pt x="59761" y="65617"/>
                      </a:cubicBezTo>
                      <a:cubicBezTo>
                        <a:pt x="60325" y="65687"/>
                        <a:pt x="60889" y="65828"/>
                        <a:pt x="61454" y="65899"/>
                      </a:cubicBezTo>
                      <a:cubicBezTo>
                        <a:pt x="62089" y="65969"/>
                        <a:pt x="62724" y="66040"/>
                        <a:pt x="63359" y="66111"/>
                      </a:cubicBezTo>
                      <a:cubicBezTo>
                        <a:pt x="64700" y="66252"/>
                        <a:pt x="66040" y="66463"/>
                        <a:pt x="67381" y="66534"/>
                      </a:cubicBezTo>
                      <a:cubicBezTo>
                        <a:pt x="68016" y="66604"/>
                        <a:pt x="68651" y="66675"/>
                        <a:pt x="69286" y="66745"/>
                      </a:cubicBezTo>
                      <a:cubicBezTo>
                        <a:pt x="69850" y="66816"/>
                        <a:pt x="70485" y="66816"/>
                        <a:pt x="71049" y="66816"/>
                      </a:cubicBezTo>
                      <a:cubicBezTo>
                        <a:pt x="72390" y="66887"/>
                        <a:pt x="73731" y="66957"/>
                        <a:pt x="75142" y="67028"/>
                      </a:cubicBezTo>
                      <a:cubicBezTo>
                        <a:pt x="75847" y="67028"/>
                        <a:pt x="76482" y="67098"/>
                        <a:pt x="77188" y="67169"/>
                      </a:cubicBezTo>
                      <a:cubicBezTo>
                        <a:pt x="77752" y="67169"/>
                        <a:pt x="78246" y="67169"/>
                        <a:pt x="78811" y="67169"/>
                      </a:cubicBezTo>
                      <a:cubicBezTo>
                        <a:pt x="80292" y="67169"/>
                        <a:pt x="81774" y="67169"/>
                        <a:pt x="83185" y="67169"/>
                      </a:cubicBezTo>
                      <a:cubicBezTo>
                        <a:pt x="83891" y="67169"/>
                        <a:pt x="84667" y="67169"/>
                        <a:pt x="85372" y="67169"/>
                      </a:cubicBezTo>
                      <a:cubicBezTo>
                        <a:pt x="85796" y="67169"/>
                        <a:pt x="86219" y="67098"/>
                        <a:pt x="86642" y="67098"/>
                      </a:cubicBezTo>
                      <a:cubicBezTo>
                        <a:pt x="88477" y="67028"/>
                        <a:pt x="90241" y="66887"/>
                        <a:pt x="92075" y="66745"/>
                      </a:cubicBezTo>
                      <a:cubicBezTo>
                        <a:pt x="92781" y="66675"/>
                        <a:pt x="93557" y="66675"/>
                        <a:pt x="94263" y="66604"/>
                      </a:cubicBezTo>
                      <a:cubicBezTo>
                        <a:pt x="94474" y="66604"/>
                        <a:pt x="94686" y="66534"/>
                        <a:pt x="94897" y="66534"/>
                      </a:cubicBezTo>
                      <a:cubicBezTo>
                        <a:pt x="98002" y="66181"/>
                        <a:pt x="101036" y="65758"/>
                        <a:pt x="104069" y="65264"/>
                      </a:cubicBezTo>
                      <a:cubicBezTo>
                        <a:pt x="104211" y="65264"/>
                        <a:pt x="104352" y="65264"/>
                        <a:pt x="104493" y="65193"/>
                      </a:cubicBezTo>
                      <a:cubicBezTo>
                        <a:pt x="105339" y="65052"/>
                        <a:pt x="106186" y="64841"/>
                        <a:pt x="107103" y="64629"/>
                      </a:cubicBezTo>
                      <a:cubicBezTo>
                        <a:pt x="108585" y="64347"/>
                        <a:pt x="110067" y="64064"/>
                        <a:pt x="111548" y="63641"/>
                      </a:cubicBezTo>
                      <a:cubicBezTo>
                        <a:pt x="112607" y="63359"/>
                        <a:pt x="113665" y="63077"/>
                        <a:pt x="114723" y="62794"/>
                      </a:cubicBezTo>
                      <a:cubicBezTo>
                        <a:pt x="116135" y="62442"/>
                        <a:pt x="117475" y="62018"/>
                        <a:pt x="118886" y="61595"/>
                      </a:cubicBezTo>
                      <a:cubicBezTo>
                        <a:pt x="119168" y="61524"/>
                        <a:pt x="119451" y="61454"/>
                        <a:pt x="119804" y="61313"/>
                      </a:cubicBezTo>
                      <a:cubicBezTo>
                        <a:pt x="120298" y="61172"/>
                        <a:pt x="120721" y="60960"/>
                        <a:pt x="121214" y="60748"/>
                      </a:cubicBezTo>
                      <a:cubicBezTo>
                        <a:pt x="123402" y="60043"/>
                        <a:pt x="125519" y="59196"/>
                        <a:pt x="127565" y="58349"/>
                      </a:cubicBezTo>
                      <a:cubicBezTo>
                        <a:pt x="128341" y="57997"/>
                        <a:pt x="129117" y="57714"/>
                        <a:pt x="129822" y="57362"/>
                      </a:cubicBezTo>
                      <a:cubicBezTo>
                        <a:pt x="132433" y="56162"/>
                        <a:pt x="134973" y="54892"/>
                        <a:pt x="137443" y="53552"/>
                      </a:cubicBezTo>
                      <a:cubicBezTo>
                        <a:pt x="137795" y="53340"/>
                        <a:pt x="138077" y="53199"/>
                        <a:pt x="138430" y="52987"/>
                      </a:cubicBezTo>
                      <a:cubicBezTo>
                        <a:pt x="139136" y="52564"/>
                        <a:pt x="139771" y="52070"/>
                        <a:pt x="140476" y="51576"/>
                      </a:cubicBezTo>
                      <a:cubicBezTo>
                        <a:pt x="141464" y="50941"/>
                        <a:pt x="142452" y="50306"/>
                        <a:pt x="143369" y="49671"/>
                      </a:cubicBezTo>
                      <a:cubicBezTo>
                        <a:pt x="144145" y="49107"/>
                        <a:pt x="144851" y="48472"/>
                        <a:pt x="145627" y="47907"/>
                      </a:cubicBezTo>
                      <a:cubicBezTo>
                        <a:pt x="146473" y="47202"/>
                        <a:pt x="147320" y="46567"/>
                        <a:pt x="148096" y="45861"/>
                      </a:cubicBezTo>
                      <a:cubicBezTo>
                        <a:pt x="148237" y="45720"/>
                        <a:pt x="148449" y="45579"/>
                        <a:pt x="148590" y="45438"/>
                      </a:cubicBezTo>
                      <a:cubicBezTo>
                        <a:pt x="149648" y="44450"/>
                        <a:pt x="150566" y="43533"/>
                        <a:pt x="151483" y="42545"/>
                      </a:cubicBezTo>
                      <a:cubicBezTo>
                        <a:pt x="151694" y="42333"/>
                        <a:pt x="151836" y="42122"/>
                        <a:pt x="152048" y="41910"/>
                      </a:cubicBezTo>
                      <a:cubicBezTo>
                        <a:pt x="152612" y="41275"/>
                        <a:pt x="153106" y="40710"/>
                        <a:pt x="153600" y="40076"/>
                      </a:cubicBezTo>
                      <a:cubicBezTo>
                        <a:pt x="153811" y="39793"/>
                        <a:pt x="153952" y="39511"/>
                        <a:pt x="154164" y="39229"/>
                      </a:cubicBezTo>
                      <a:cubicBezTo>
                        <a:pt x="154870" y="38312"/>
                        <a:pt x="155505" y="37394"/>
                        <a:pt x="156069" y="36407"/>
                      </a:cubicBezTo>
                      <a:cubicBezTo>
                        <a:pt x="156281" y="35983"/>
                        <a:pt x="156633" y="35630"/>
                        <a:pt x="156845" y="35207"/>
                      </a:cubicBezTo>
                      <a:cubicBezTo>
                        <a:pt x="156986" y="34995"/>
                        <a:pt x="157057" y="34784"/>
                        <a:pt x="157127" y="34572"/>
                      </a:cubicBezTo>
                      <a:cubicBezTo>
                        <a:pt x="157551" y="33726"/>
                        <a:pt x="157903" y="32879"/>
                        <a:pt x="158327" y="32032"/>
                      </a:cubicBezTo>
                      <a:cubicBezTo>
                        <a:pt x="158539" y="31538"/>
                        <a:pt x="158821" y="31044"/>
                        <a:pt x="159032" y="30550"/>
                      </a:cubicBezTo>
                      <a:cubicBezTo>
                        <a:pt x="159103" y="30409"/>
                        <a:pt x="159103" y="30198"/>
                        <a:pt x="159173" y="30057"/>
                      </a:cubicBezTo>
                      <a:cubicBezTo>
                        <a:pt x="159456" y="29281"/>
                        <a:pt x="159667" y="28434"/>
                        <a:pt x="159879" y="27658"/>
                      </a:cubicBezTo>
                      <a:cubicBezTo>
                        <a:pt x="160020" y="27093"/>
                        <a:pt x="160232" y="26599"/>
                        <a:pt x="160373" y="26035"/>
                      </a:cubicBezTo>
                      <a:cubicBezTo>
                        <a:pt x="160373" y="25894"/>
                        <a:pt x="160373" y="25753"/>
                        <a:pt x="160444" y="25612"/>
                      </a:cubicBezTo>
                      <a:cubicBezTo>
                        <a:pt x="160585" y="24765"/>
                        <a:pt x="160655" y="23918"/>
                        <a:pt x="160726" y="23072"/>
                      </a:cubicBezTo>
                      <a:cubicBezTo>
                        <a:pt x="160796" y="22507"/>
                        <a:pt x="160867" y="21943"/>
                        <a:pt x="160937" y="21449"/>
                      </a:cubicBezTo>
                      <a:cubicBezTo>
                        <a:pt x="160937" y="21237"/>
                        <a:pt x="160937" y="20955"/>
                        <a:pt x="160937" y="20743"/>
                      </a:cubicBezTo>
                      <a:lnTo>
                        <a:pt x="161008" y="212"/>
                      </a:lnTo>
                      <a:cubicBezTo>
                        <a:pt x="161290" y="1058"/>
                        <a:pt x="161149" y="1834"/>
                        <a:pt x="161078" y="2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="" xmlns:a16="http://schemas.microsoft.com/office/drawing/2014/main" id="{B47FB61E-7A01-4709-B21C-8EF49F6DE827}"/>
                    </a:ext>
                  </a:extLst>
                </p:cNvPr>
                <p:cNvSpPr/>
                <p:nvPr/>
              </p:nvSpPr>
              <p:spPr>
                <a:xfrm>
                  <a:off x="6687493" y="1740076"/>
                  <a:ext cx="155222" cy="91722"/>
                </a:xfrm>
                <a:custGeom>
                  <a:avLst/>
                  <a:gdLst>
                    <a:gd name="connsiteX0" fmla="*/ 137205 w 155222"/>
                    <a:gd name="connsiteY0" fmla="*/ 13653 h 91722"/>
                    <a:gd name="connsiteX1" fmla="*/ 137557 w 155222"/>
                    <a:gd name="connsiteY1" fmla="*/ 79551 h 91722"/>
                    <a:gd name="connsiteX2" fmla="*/ 23751 w 155222"/>
                    <a:gd name="connsiteY2" fmla="*/ 79551 h 91722"/>
                    <a:gd name="connsiteX3" fmla="*/ 23398 w 155222"/>
                    <a:gd name="connsiteY3" fmla="*/ 13653 h 91722"/>
                    <a:gd name="connsiteX4" fmla="*/ 137205 w 155222"/>
                    <a:gd name="connsiteY4" fmla="*/ 13653 h 91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222" h="91722">
                      <a:moveTo>
                        <a:pt x="137205" y="13653"/>
                      </a:moveTo>
                      <a:cubicBezTo>
                        <a:pt x="168743" y="31856"/>
                        <a:pt x="168884" y="61348"/>
                        <a:pt x="137557" y="79551"/>
                      </a:cubicBezTo>
                      <a:cubicBezTo>
                        <a:pt x="106231" y="97755"/>
                        <a:pt x="55289" y="97755"/>
                        <a:pt x="23751" y="79551"/>
                      </a:cubicBezTo>
                      <a:cubicBezTo>
                        <a:pt x="-7787" y="61348"/>
                        <a:pt x="-7928" y="31856"/>
                        <a:pt x="23398" y="13653"/>
                      </a:cubicBezTo>
                      <a:cubicBezTo>
                        <a:pt x="54725" y="-4551"/>
                        <a:pt x="105666" y="-4551"/>
                        <a:pt x="137205" y="1365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12" name="Graphic 3">
                <a:extLst>
                  <a:ext uri="{FF2B5EF4-FFF2-40B4-BE49-F238E27FC236}">
                    <a16:creationId xmlns="" xmlns:a16="http://schemas.microsoft.com/office/drawing/2014/main" id="{A523EA97-EF36-4844-9D6E-523212785A16}"/>
                  </a:ext>
                </a:extLst>
              </p:cNvPr>
              <p:cNvGrpSpPr/>
              <p:nvPr/>
            </p:nvGrpSpPr>
            <p:grpSpPr>
              <a:xfrm>
                <a:off x="6740031" y="1644923"/>
                <a:ext cx="49389" cy="155222"/>
                <a:chOff x="6740031" y="1644923"/>
                <a:chExt cx="49389" cy="155222"/>
              </a:xfrm>
              <a:solidFill>
                <a:schemeClr val="accent1"/>
              </a:solidFill>
            </p:grpSpPr>
            <p:sp>
              <p:nvSpPr>
                <p:cNvPr id="213" name="Freeform: Shape 212">
                  <a:extLst>
                    <a:ext uri="{FF2B5EF4-FFF2-40B4-BE49-F238E27FC236}">
                      <a16:creationId xmlns="" xmlns:a16="http://schemas.microsoft.com/office/drawing/2014/main" id="{81B5E4E8-8221-4C75-8E40-26E7944169EE}"/>
                    </a:ext>
                  </a:extLst>
                </p:cNvPr>
                <p:cNvSpPr/>
                <p:nvPr/>
              </p:nvSpPr>
              <p:spPr>
                <a:xfrm>
                  <a:off x="6740031" y="1661019"/>
                  <a:ext cx="49389" cy="134056"/>
                </a:xfrm>
                <a:custGeom>
                  <a:avLst/>
                  <a:gdLst>
                    <a:gd name="connsiteX0" fmla="*/ 55457 w 49388"/>
                    <a:gd name="connsiteY0" fmla="*/ 2963 h 134055"/>
                    <a:gd name="connsiteX1" fmla="*/ 55386 w 49388"/>
                    <a:gd name="connsiteY1" fmla="*/ 3246 h 134055"/>
                    <a:gd name="connsiteX2" fmla="*/ 54045 w 49388"/>
                    <a:gd name="connsiteY2" fmla="*/ 5856 h 134055"/>
                    <a:gd name="connsiteX3" fmla="*/ 53763 w 49388"/>
                    <a:gd name="connsiteY3" fmla="*/ 6350 h 134055"/>
                    <a:gd name="connsiteX4" fmla="*/ 51576 w 49388"/>
                    <a:gd name="connsiteY4" fmla="*/ 8749 h 134055"/>
                    <a:gd name="connsiteX5" fmla="*/ 49600 w 49388"/>
                    <a:gd name="connsiteY5" fmla="*/ 10231 h 134055"/>
                    <a:gd name="connsiteX6" fmla="*/ 47907 w 49388"/>
                    <a:gd name="connsiteY6" fmla="*/ 11430 h 134055"/>
                    <a:gd name="connsiteX7" fmla="*/ 44027 w 49388"/>
                    <a:gd name="connsiteY7" fmla="*/ 13264 h 134055"/>
                    <a:gd name="connsiteX8" fmla="*/ 42968 w 49388"/>
                    <a:gd name="connsiteY8" fmla="*/ 13688 h 134055"/>
                    <a:gd name="connsiteX9" fmla="*/ 40358 w 49388"/>
                    <a:gd name="connsiteY9" fmla="*/ 14464 h 134055"/>
                    <a:gd name="connsiteX10" fmla="*/ 37535 w 49388"/>
                    <a:gd name="connsiteY10" fmla="*/ 15170 h 134055"/>
                    <a:gd name="connsiteX11" fmla="*/ 34149 w 49388"/>
                    <a:gd name="connsiteY11" fmla="*/ 15734 h 134055"/>
                    <a:gd name="connsiteX12" fmla="*/ 33302 w 49388"/>
                    <a:gd name="connsiteY12" fmla="*/ 15875 h 134055"/>
                    <a:gd name="connsiteX13" fmla="*/ 28646 w 49388"/>
                    <a:gd name="connsiteY13" fmla="*/ 16157 h 134055"/>
                    <a:gd name="connsiteX14" fmla="*/ 27869 w 49388"/>
                    <a:gd name="connsiteY14" fmla="*/ 16157 h 134055"/>
                    <a:gd name="connsiteX15" fmla="*/ 23283 w 49388"/>
                    <a:gd name="connsiteY15" fmla="*/ 15875 h 134055"/>
                    <a:gd name="connsiteX16" fmla="*/ 22577 w 49388"/>
                    <a:gd name="connsiteY16" fmla="*/ 15804 h 134055"/>
                    <a:gd name="connsiteX17" fmla="*/ 18132 w 49388"/>
                    <a:gd name="connsiteY17" fmla="*/ 15028 h 134055"/>
                    <a:gd name="connsiteX18" fmla="*/ 17356 w 49388"/>
                    <a:gd name="connsiteY18" fmla="*/ 14817 h 134055"/>
                    <a:gd name="connsiteX19" fmla="*/ 13476 w 49388"/>
                    <a:gd name="connsiteY19" fmla="*/ 13617 h 134055"/>
                    <a:gd name="connsiteX20" fmla="*/ 12771 w 49388"/>
                    <a:gd name="connsiteY20" fmla="*/ 13406 h 134055"/>
                    <a:gd name="connsiteX21" fmla="*/ 8537 w 49388"/>
                    <a:gd name="connsiteY21" fmla="*/ 11430 h 134055"/>
                    <a:gd name="connsiteX22" fmla="*/ 353 w 49388"/>
                    <a:gd name="connsiteY22" fmla="*/ 0 h 134055"/>
                    <a:gd name="connsiteX23" fmla="*/ 0 w 49388"/>
                    <a:gd name="connsiteY23" fmla="*/ 123261 h 134055"/>
                    <a:gd name="connsiteX24" fmla="*/ 8184 w 49388"/>
                    <a:gd name="connsiteY24" fmla="*/ 134691 h 134055"/>
                    <a:gd name="connsiteX25" fmla="*/ 12206 w 49388"/>
                    <a:gd name="connsiteY25" fmla="*/ 136596 h 134055"/>
                    <a:gd name="connsiteX26" fmla="*/ 12417 w 49388"/>
                    <a:gd name="connsiteY26" fmla="*/ 136666 h 134055"/>
                    <a:gd name="connsiteX27" fmla="*/ 13123 w 49388"/>
                    <a:gd name="connsiteY27" fmla="*/ 136878 h 134055"/>
                    <a:gd name="connsiteX28" fmla="*/ 15593 w 49388"/>
                    <a:gd name="connsiteY28" fmla="*/ 137724 h 134055"/>
                    <a:gd name="connsiteX29" fmla="*/ 17004 w 49388"/>
                    <a:gd name="connsiteY29" fmla="*/ 138077 h 134055"/>
                    <a:gd name="connsiteX30" fmla="*/ 17780 w 49388"/>
                    <a:gd name="connsiteY30" fmla="*/ 138289 h 134055"/>
                    <a:gd name="connsiteX31" fmla="*/ 18486 w 49388"/>
                    <a:gd name="connsiteY31" fmla="*/ 138430 h 134055"/>
                    <a:gd name="connsiteX32" fmla="*/ 21237 w 49388"/>
                    <a:gd name="connsiteY32" fmla="*/ 138924 h 134055"/>
                    <a:gd name="connsiteX33" fmla="*/ 22225 w 49388"/>
                    <a:gd name="connsiteY33" fmla="*/ 139065 h 134055"/>
                    <a:gd name="connsiteX34" fmla="*/ 22931 w 49388"/>
                    <a:gd name="connsiteY34" fmla="*/ 139136 h 134055"/>
                    <a:gd name="connsiteX35" fmla="*/ 23918 w 49388"/>
                    <a:gd name="connsiteY35" fmla="*/ 139277 h 134055"/>
                    <a:gd name="connsiteX36" fmla="*/ 26670 w 49388"/>
                    <a:gd name="connsiteY36" fmla="*/ 139418 h 134055"/>
                    <a:gd name="connsiteX37" fmla="*/ 27516 w 49388"/>
                    <a:gd name="connsiteY37" fmla="*/ 139418 h 134055"/>
                    <a:gd name="connsiteX38" fmla="*/ 28222 w 49388"/>
                    <a:gd name="connsiteY38" fmla="*/ 139418 h 134055"/>
                    <a:gd name="connsiteX39" fmla="*/ 29422 w 49388"/>
                    <a:gd name="connsiteY39" fmla="*/ 139418 h 134055"/>
                    <a:gd name="connsiteX40" fmla="*/ 32526 w 49388"/>
                    <a:gd name="connsiteY40" fmla="*/ 139206 h 134055"/>
                    <a:gd name="connsiteX41" fmla="*/ 32879 w 49388"/>
                    <a:gd name="connsiteY41" fmla="*/ 139136 h 134055"/>
                    <a:gd name="connsiteX42" fmla="*/ 33725 w 49388"/>
                    <a:gd name="connsiteY42" fmla="*/ 138994 h 134055"/>
                    <a:gd name="connsiteX43" fmla="*/ 36054 w 49388"/>
                    <a:gd name="connsiteY43" fmla="*/ 138642 h 134055"/>
                    <a:gd name="connsiteX44" fmla="*/ 37042 w 49388"/>
                    <a:gd name="connsiteY44" fmla="*/ 138359 h 134055"/>
                    <a:gd name="connsiteX45" fmla="*/ 39864 w 49388"/>
                    <a:gd name="connsiteY45" fmla="*/ 137654 h 134055"/>
                    <a:gd name="connsiteX46" fmla="*/ 41345 w 49388"/>
                    <a:gd name="connsiteY46" fmla="*/ 137301 h 134055"/>
                    <a:gd name="connsiteX47" fmla="*/ 42474 w 49388"/>
                    <a:gd name="connsiteY47" fmla="*/ 136878 h 134055"/>
                    <a:gd name="connsiteX48" fmla="*/ 43533 w 49388"/>
                    <a:gd name="connsiteY48" fmla="*/ 136454 h 134055"/>
                    <a:gd name="connsiteX49" fmla="*/ 47413 w 49388"/>
                    <a:gd name="connsiteY49" fmla="*/ 134620 h 134055"/>
                    <a:gd name="connsiteX50" fmla="*/ 47766 w 49388"/>
                    <a:gd name="connsiteY50" fmla="*/ 134408 h 134055"/>
                    <a:gd name="connsiteX51" fmla="*/ 49106 w 49388"/>
                    <a:gd name="connsiteY51" fmla="*/ 133421 h 134055"/>
                    <a:gd name="connsiteX52" fmla="*/ 51082 w 49388"/>
                    <a:gd name="connsiteY52" fmla="*/ 131939 h 134055"/>
                    <a:gd name="connsiteX53" fmla="*/ 51294 w 49388"/>
                    <a:gd name="connsiteY53" fmla="*/ 131798 h 134055"/>
                    <a:gd name="connsiteX54" fmla="*/ 52987 w 49388"/>
                    <a:gd name="connsiteY54" fmla="*/ 129963 h 134055"/>
                    <a:gd name="connsiteX55" fmla="*/ 53269 w 49388"/>
                    <a:gd name="connsiteY55" fmla="*/ 129540 h 134055"/>
                    <a:gd name="connsiteX56" fmla="*/ 53551 w 49388"/>
                    <a:gd name="connsiteY56" fmla="*/ 129117 h 134055"/>
                    <a:gd name="connsiteX57" fmla="*/ 54045 w 49388"/>
                    <a:gd name="connsiteY57" fmla="*/ 128341 h 134055"/>
                    <a:gd name="connsiteX58" fmla="*/ 54751 w 49388"/>
                    <a:gd name="connsiteY58" fmla="*/ 126788 h 134055"/>
                    <a:gd name="connsiteX59" fmla="*/ 54821 w 49388"/>
                    <a:gd name="connsiteY59" fmla="*/ 126577 h 134055"/>
                    <a:gd name="connsiteX60" fmla="*/ 54892 w 49388"/>
                    <a:gd name="connsiteY60" fmla="*/ 126295 h 134055"/>
                    <a:gd name="connsiteX61" fmla="*/ 55174 w 49388"/>
                    <a:gd name="connsiteY61" fmla="*/ 125236 h 134055"/>
                    <a:gd name="connsiteX62" fmla="*/ 55386 w 49388"/>
                    <a:gd name="connsiteY62" fmla="*/ 123613 h 134055"/>
                    <a:gd name="connsiteX63" fmla="*/ 55386 w 49388"/>
                    <a:gd name="connsiteY63" fmla="*/ 123402 h 134055"/>
                    <a:gd name="connsiteX64" fmla="*/ 55739 w 49388"/>
                    <a:gd name="connsiteY64" fmla="*/ 141 h 134055"/>
                    <a:gd name="connsiteX65" fmla="*/ 55457 w 49388"/>
                    <a:gd name="connsiteY65" fmla="*/ 2963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49388" h="134055">
                      <a:moveTo>
                        <a:pt x="55457" y="2963"/>
                      </a:moveTo>
                      <a:cubicBezTo>
                        <a:pt x="55457" y="3034"/>
                        <a:pt x="55386" y="3175"/>
                        <a:pt x="55386" y="3246"/>
                      </a:cubicBezTo>
                      <a:cubicBezTo>
                        <a:pt x="55104" y="4092"/>
                        <a:pt x="54610" y="5009"/>
                        <a:pt x="54045" y="5856"/>
                      </a:cubicBezTo>
                      <a:cubicBezTo>
                        <a:pt x="53975" y="5997"/>
                        <a:pt x="53833" y="6138"/>
                        <a:pt x="53763" y="6350"/>
                      </a:cubicBezTo>
                      <a:cubicBezTo>
                        <a:pt x="53128" y="7197"/>
                        <a:pt x="52423" y="7973"/>
                        <a:pt x="51576" y="8749"/>
                      </a:cubicBezTo>
                      <a:cubicBezTo>
                        <a:pt x="51012" y="9243"/>
                        <a:pt x="50306" y="9737"/>
                        <a:pt x="49600" y="10231"/>
                      </a:cubicBezTo>
                      <a:cubicBezTo>
                        <a:pt x="49036" y="10654"/>
                        <a:pt x="48542" y="11077"/>
                        <a:pt x="47907" y="11430"/>
                      </a:cubicBezTo>
                      <a:cubicBezTo>
                        <a:pt x="46708" y="12136"/>
                        <a:pt x="45367" y="12700"/>
                        <a:pt x="44027" y="13264"/>
                      </a:cubicBezTo>
                      <a:cubicBezTo>
                        <a:pt x="43673" y="13406"/>
                        <a:pt x="43321" y="13547"/>
                        <a:pt x="42968" y="13688"/>
                      </a:cubicBezTo>
                      <a:cubicBezTo>
                        <a:pt x="42121" y="13970"/>
                        <a:pt x="41275" y="14252"/>
                        <a:pt x="40358" y="14464"/>
                      </a:cubicBezTo>
                      <a:cubicBezTo>
                        <a:pt x="39440" y="14746"/>
                        <a:pt x="38523" y="14958"/>
                        <a:pt x="37535" y="15170"/>
                      </a:cubicBezTo>
                      <a:cubicBezTo>
                        <a:pt x="36406" y="15381"/>
                        <a:pt x="35348" y="15593"/>
                        <a:pt x="34149" y="15734"/>
                      </a:cubicBezTo>
                      <a:cubicBezTo>
                        <a:pt x="33867" y="15804"/>
                        <a:pt x="33584" y="15804"/>
                        <a:pt x="33302" y="15875"/>
                      </a:cubicBezTo>
                      <a:cubicBezTo>
                        <a:pt x="31750" y="16016"/>
                        <a:pt x="30198" y="16157"/>
                        <a:pt x="28646" y="16157"/>
                      </a:cubicBezTo>
                      <a:cubicBezTo>
                        <a:pt x="28363" y="16157"/>
                        <a:pt x="28152" y="16157"/>
                        <a:pt x="27869" y="16157"/>
                      </a:cubicBezTo>
                      <a:cubicBezTo>
                        <a:pt x="26317" y="16157"/>
                        <a:pt x="24765" y="16087"/>
                        <a:pt x="23283" y="15875"/>
                      </a:cubicBezTo>
                      <a:cubicBezTo>
                        <a:pt x="23071" y="15875"/>
                        <a:pt x="22789" y="15804"/>
                        <a:pt x="22577" y="15804"/>
                      </a:cubicBezTo>
                      <a:cubicBezTo>
                        <a:pt x="21025" y="15593"/>
                        <a:pt x="19544" y="15381"/>
                        <a:pt x="18132" y="15028"/>
                      </a:cubicBezTo>
                      <a:cubicBezTo>
                        <a:pt x="17850" y="14958"/>
                        <a:pt x="17639" y="14887"/>
                        <a:pt x="17356" y="14817"/>
                      </a:cubicBezTo>
                      <a:cubicBezTo>
                        <a:pt x="16016" y="14464"/>
                        <a:pt x="14746" y="14111"/>
                        <a:pt x="13476" y="13617"/>
                      </a:cubicBezTo>
                      <a:cubicBezTo>
                        <a:pt x="13264" y="13547"/>
                        <a:pt x="12982" y="13476"/>
                        <a:pt x="12771" y="13406"/>
                      </a:cubicBezTo>
                      <a:cubicBezTo>
                        <a:pt x="11289" y="12841"/>
                        <a:pt x="9878" y="12136"/>
                        <a:pt x="8537" y="11430"/>
                      </a:cubicBezTo>
                      <a:cubicBezTo>
                        <a:pt x="3034" y="8255"/>
                        <a:pt x="353" y="4092"/>
                        <a:pt x="353" y="0"/>
                      </a:cubicBezTo>
                      <a:lnTo>
                        <a:pt x="0" y="123261"/>
                      </a:lnTo>
                      <a:cubicBezTo>
                        <a:pt x="0" y="127423"/>
                        <a:pt x="2751" y="131586"/>
                        <a:pt x="8184" y="134691"/>
                      </a:cubicBezTo>
                      <a:cubicBezTo>
                        <a:pt x="9454" y="135396"/>
                        <a:pt x="10795" y="136031"/>
                        <a:pt x="12206" y="136596"/>
                      </a:cubicBezTo>
                      <a:cubicBezTo>
                        <a:pt x="12277" y="136596"/>
                        <a:pt x="12347" y="136666"/>
                        <a:pt x="12417" y="136666"/>
                      </a:cubicBezTo>
                      <a:cubicBezTo>
                        <a:pt x="12629" y="136737"/>
                        <a:pt x="12911" y="136807"/>
                        <a:pt x="13123" y="136878"/>
                      </a:cubicBezTo>
                      <a:cubicBezTo>
                        <a:pt x="13970" y="137160"/>
                        <a:pt x="14746" y="137442"/>
                        <a:pt x="15593" y="137724"/>
                      </a:cubicBezTo>
                      <a:cubicBezTo>
                        <a:pt x="16016" y="137866"/>
                        <a:pt x="16510" y="137936"/>
                        <a:pt x="17004" y="138077"/>
                      </a:cubicBezTo>
                      <a:cubicBezTo>
                        <a:pt x="17286" y="138148"/>
                        <a:pt x="17498" y="138218"/>
                        <a:pt x="17780" y="138289"/>
                      </a:cubicBezTo>
                      <a:cubicBezTo>
                        <a:pt x="17992" y="138359"/>
                        <a:pt x="18274" y="138430"/>
                        <a:pt x="18486" y="138430"/>
                      </a:cubicBezTo>
                      <a:cubicBezTo>
                        <a:pt x="19403" y="138642"/>
                        <a:pt x="20320" y="138783"/>
                        <a:pt x="21237" y="138924"/>
                      </a:cubicBezTo>
                      <a:cubicBezTo>
                        <a:pt x="21590" y="138994"/>
                        <a:pt x="21872" y="138994"/>
                        <a:pt x="22225" y="139065"/>
                      </a:cubicBezTo>
                      <a:cubicBezTo>
                        <a:pt x="22437" y="139065"/>
                        <a:pt x="22648" y="139136"/>
                        <a:pt x="22931" y="139136"/>
                      </a:cubicBezTo>
                      <a:cubicBezTo>
                        <a:pt x="23283" y="139136"/>
                        <a:pt x="23636" y="139206"/>
                        <a:pt x="23918" y="139277"/>
                      </a:cubicBezTo>
                      <a:cubicBezTo>
                        <a:pt x="24835" y="139347"/>
                        <a:pt x="25753" y="139418"/>
                        <a:pt x="26670" y="139418"/>
                      </a:cubicBezTo>
                      <a:cubicBezTo>
                        <a:pt x="26952" y="139418"/>
                        <a:pt x="27234" y="139418"/>
                        <a:pt x="27516" y="139418"/>
                      </a:cubicBezTo>
                      <a:cubicBezTo>
                        <a:pt x="27798" y="139418"/>
                        <a:pt x="28010" y="139418"/>
                        <a:pt x="28222" y="139418"/>
                      </a:cubicBezTo>
                      <a:cubicBezTo>
                        <a:pt x="28646" y="139418"/>
                        <a:pt x="29069" y="139418"/>
                        <a:pt x="29422" y="139418"/>
                      </a:cubicBezTo>
                      <a:cubicBezTo>
                        <a:pt x="30480" y="139347"/>
                        <a:pt x="31468" y="139347"/>
                        <a:pt x="32526" y="139206"/>
                      </a:cubicBezTo>
                      <a:cubicBezTo>
                        <a:pt x="32667" y="139206"/>
                        <a:pt x="32737" y="139136"/>
                        <a:pt x="32879" y="139136"/>
                      </a:cubicBezTo>
                      <a:cubicBezTo>
                        <a:pt x="33161" y="139136"/>
                        <a:pt x="33443" y="139065"/>
                        <a:pt x="33725" y="138994"/>
                      </a:cubicBezTo>
                      <a:cubicBezTo>
                        <a:pt x="34501" y="138924"/>
                        <a:pt x="35278" y="138783"/>
                        <a:pt x="36054" y="138642"/>
                      </a:cubicBezTo>
                      <a:cubicBezTo>
                        <a:pt x="36406" y="138571"/>
                        <a:pt x="36689" y="138430"/>
                        <a:pt x="37042" y="138359"/>
                      </a:cubicBezTo>
                      <a:cubicBezTo>
                        <a:pt x="38029" y="138148"/>
                        <a:pt x="38946" y="137936"/>
                        <a:pt x="39864" y="137654"/>
                      </a:cubicBezTo>
                      <a:cubicBezTo>
                        <a:pt x="40358" y="137513"/>
                        <a:pt x="40852" y="137442"/>
                        <a:pt x="41345" y="137301"/>
                      </a:cubicBezTo>
                      <a:cubicBezTo>
                        <a:pt x="41769" y="137160"/>
                        <a:pt x="42121" y="137019"/>
                        <a:pt x="42474" y="136878"/>
                      </a:cubicBezTo>
                      <a:cubicBezTo>
                        <a:pt x="42827" y="136737"/>
                        <a:pt x="43180" y="136596"/>
                        <a:pt x="43533" y="136454"/>
                      </a:cubicBezTo>
                      <a:cubicBezTo>
                        <a:pt x="44873" y="135890"/>
                        <a:pt x="46214" y="135326"/>
                        <a:pt x="47413" y="134620"/>
                      </a:cubicBezTo>
                      <a:cubicBezTo>
                        <a:pt x="47554" y="134550"/>
                        <a:pt x="47625" y="134479"/>
                        <a:pt x="47766" y="134408"/>
                      </a:cubicBezTo>
                      <a:cubicBezTo>
                        <a:pt x="48260" y="134126"/>
                        <a:pt x="48683" y="133703"/>
                        <a:pt x="49106" y="133421"/>
                      </a:cubicBezTo>
                      <a:cubicBezTo>
                        <a:pt x="49812" y="132927"/>
                        <a:pt x="50518" y="132503"/>
                        <a:pt x="51082" y="131939"/>
                      </a:cubicBezTo>
                      <a:cubicBezTo>
                        <a:pt x="51153" y="131868"/>
                        <a:pt x="51223" y="131868"/>
                        <a:pt x="51294" y="131798"/>
                      </a:cubicBezTo>
                      <a:cubicBezTo>
                        <a:pt x="51929" y="131163"/>
                        <a:pt x="52493" y="130598"/>
                        <a:pt x="52987" y="129963"/>
                      </a:cubicBezTo>
                      <a:cubicBezTo>
                        <a:pt x="53128" y="129822"/>
                        <a:pt x="53199" y="129681"/>
                        <a:pt x="53269" y="129540"/>
                      </a:cubicBezTo>
                      <a:cubicBezTo>
                        <a:pt x="53410" y="129399"/>
                        <a:pt x="53481" y="129258"/>
                        <a:pt x="53551" y="129117"/>
                      </a:cubicBezTo>
                      <a:cubicBezTo>
                        <a:pt x="53693" y="128834"/>
                        <a:pt x="53904" y="128623"/>
                        <a:pt x="54045" y="128341"/>
                      </a:cubicBezTo>
                      <a:cubicBezTo>
                        <a:pt x="54327" y="127847"/>
                        <a:pt x="54610" y="127282"/>
                        <a:pt x="54751" y="126788"/>
                      </a:cubicBezTo>
                      <a:cubicBezTo>
                        <a:pt x="54751" y="126718"/>
                        <a:pt x="54821" y="126647"/>
                        <a:pt x="54821" y="126577"/>
                      </a:cubicBezTo>
                      <a:cubicBezTo>
                        <a:pt x="54892" y="126506"/>
                        <a:pt x="54892" y="126365"/>
                        <a:pt x="54892" y="126295"/>
                      </a:cubicBezTo>
                      <a:cubicBezTo>
                        <a:pt x="55033" y="125942"/>
                        <a:pt x="55104" y="125589"/>
                        <a:pt x="55174" y="125236"/>
                      </a:cubicBezTo>
                      <a:cubicBezTo>
                        <a:pt x="55315" y="124742"/>
                        <a:pt x="55315" y="124178"/>
                        <a:pt x="55386" y="123613"/>
                      </a:cubicBezTo>
                      <a:cubicBezTo>
                        <a:pt x="55386" y="123543"/>
                        <a:pt x="55386" y="123472"/>
                        <a:pt x="55386" y="123402"/>
                      </a:cubicBezTo>
                      <a:lnTo>
                        <a:pt x="55739" y="141"/>
                      </a:lnTo>
                      <a:cubicBezTo>
                        <a:pt x="55951" y="1058"/>
                        <a:pt x="55739" y="1976"/>
                        <a:pt x="55457" y="296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14" name="Freeform: Shape 213">
                  <a:extLst>
                    <a:ext uri="{FF2B5EF4-FFF2-40B4-BE49-F238E27FC236}">
                      <a16:creationId xmlns="" xmlns:a16="http://schemas.microsoft.com/office/drawing/2014/main" id="{5EDCFDB7-CADB-4A37-A4AE-C1F222878E0C}"/>
                    </a:ext>
                  </a:extLst>
                </p:cNvPr>
                <p:cNvSpPr/>
                <p:nvPr/>
              </p:nvSpPr>
              <p:spPr>
                <a:xfrm>
                  <a:off x="6740287" y="1644923"/>
                  <a:ext cx="49389" cy="28222"/>
                </a:xfrm>
                <a:custGeom>
                  <a:avLst/>
                  <a:gdLst>
                    <a:gd name="connsiteX0" fmla="*/ 47440 w 49388"/>
                    <a:gd name="connsiteY0" fmla="*/ 4736 h 28222"/>
                    <a:gd name="connsiteX1" fmla="*/ 47581 w 49388"/>
                    <a:gd name="connsiteY1" fmla="*/ 27525 h 28222"/>
                    <a:gd name="connsiteX2" fmla="*/ 8211 w 49388"/>
                    <a:gd name="connsiteY2" fmla="*/ 27525 h 28222"/>
                    <a:gd name="connsiteX3" fmla="*/ 8140 w 49388"/>
                    <a:gd name="connsiteY3" fmla="*/ 4736 h 28222"/>
                    <a:gd name="connsiteX4" fmla="*/ 47440 w 49388"/>
                    <a:gd name="connsiteY4" fmla="*/ 4736 h 28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88" h="28222">
                      <a:moveTo>
                        <a:pt x="47440" y="4736"/>
                      </a:moveTo>
                      <a:cubicBezTo>
                        <a:pt x="58376" y="11086"/>
                        <a:pt x="58376" y="21246"/>
                        <a:pt x="47581" y="27525"/>
                      </a:cubicBezTo>
                      <a:cubicBezTo>
                        <a:pt x="36716" y="33805"/>
                        <a:pt x="19147" y="33876"/>
                        <a:pt x="8211" y="27525"/>
                      </a:cubicBezTo>
                      <a:cubicBezTo>
                        <a:pt x="-2725" y="21246"/>
                        <a:pt x="-2725" y="11016"/>
                        <a:pt x="8140" y="4736"/>
                      </a:cubicBezTo>
                      <a:cubicBezTo>
                        <a:pt x="18935" y="-1543"/>
                        <a:pt x="36574" y="-1614"/>
                        <a:pt x="47440" y="4736"/>
                      </a:cubicBezTo>
                      <a:close/>
                    </a:path>
                  </a:pathLst>
                </a:custGeom>
                <a:solidFill>
                  <a:srgbClr val="FED16B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96" name="Graphic 3">
              <a:extLst>
                <a:ext uri="{FF2B5EF4-FFF2-40B4-BE49-F238E27FC236}">
                  <a16:creationId xmlns="" xmlns:a16="http://schemas.microsoft.com/office/drawing/2014/main" id="{9937582C-877E-419E-B984-43E95E22603A}"/>
                </a:ext>
              </a:extLst>
            </p:cNvPr>
            <p:cNvGrpSpPr/>
            <p:nvPr/>
          </p:nvGrpSpPr>
          <p:grpSpPr>
            <a:xfrm>
              <a:off x="6591086" y="1332204"/>
              <a:ext cx="352778" cy="366889"/>
              <a:chOff x="6591086" y="1332204"/>
              <a:chExt cx="352778" cy="366889"/>
            </a:xfrm>
            <a:solidFill>
              <a:schemeClr val="accent1"/>
            </a:solidFill>
          </p:grpSpPr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5DF2E2DD-A2A5-40B4-924F-80EE42528E29}"/>
                  </a:ext>
                </a:extLst>
              </p:cNvPr>
              <p:cNvSpPr/>
              <p:nvPr/>
            </p:nvSpPr>
            <p:spPr>
              <a:xfrm>
                <a:off x="6591086" y="1332204"/>
                <a:ext cx="352778" cy="204611"/>
              </a:xfrm>
              <a:custGeom>
                <a:avLst/>
                <a:gdLst>
                  <a:gd name="connsiteX0" fmla="*/ 301556 w 352777"/>
                  <a:gd name="connsiteY0" fmla="*/ 30013 h 204611"/>
                  <a:gd name="connsiteX1" fmla="*/ 51367 w 352777"/>
                  <a:gd name="connsiteY1" fmla="*/ 29942 h 204611"/>
                  <a:gd name="connsiteX2" fmla="*/ 2 w 352777"/>
                  <a:gd name="connsiteY2" fmla="*/ 102473 h 204611"/>
                  <a:gd name="connsiteX3" fmla="*/ 52213 w 352777"/>
                  <a:gd name="connsiteY3" fmla="*/ 174934 h 204611"/>
                  <a:gd name="connsiteX4" fmla="*/ 289492 w 352777"/>
                  <a:gd name="connsiteY4" fmla="*/ 181707 h 204611"/>
                  <a:gd name="connsiteX5" fmla="*/ 302403 w 352777"/>
                  <a:gd name="connsiteY5" fmla="*/ 174934 h 204611"/>
                  <a:gd name="connsiteX6" fmla="*/ 353768 w 352777"/>
                  <a:gd name="connsiteY6" fmla="*/ 102896 h 204611"/>
                  <a:gd name="connsiteX7" fmla="*/ 353768 w 352777"/>
                  <a:gd name="connsiteY7" fmla="*/ 102544 h 204611"/>
                  <a:gd name="connsiteX8" fmla="*/ 301556 w 352777"/>
                  <a:gd name="connsiteY8" fmla="*/ 30013 h 204611"/>
                  <a:gd name="connsiteX9" fmla="*/ 75285 w 352777"/>
                  <a:gd name="connsiteY9" fmla="*/ 161458 h 204611"/>
                  <a:gd name="connsiteX10" fmla="*/ 74579 w 352777"/>
                  <a:gd name="connsiteY10" fmla="*/ 43418 h 204611"/>
                  <a:gd name="connsiteX11" fmla="*/ 125591 w 352777"/>
                  <a:gd name="connsiteY11" fmla="*/ 24298 h 204611"/>
                  <a:gd name="connsiteX12" fmla="*/ 176955 w 352777"/>
                  <a:gd name="connsiteY12" fmla="*/ 185870 h 204611"/>
                  <a:gd name="connsiteX13" fmla="*/ 75285 w 352777"/>
                  <a:gd name="connsiteY13" fmla="*/ 161458 h 204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2777" h="204611">
                    <a:moveTo>
                      <a:pt x="301556" y="30013"/>
                    </a:moveTo>
                    <a:cubicBezTo>
                      <a:pt x="232200" y="-9992"/>
                      <a:pt x="120229" y="-9992"/>
                      <a:pt x="51367" y="29942"/>
                    </a:cubicBezTo>
                    <a:cubicBezTo>
                      <a:pt x="16935" y="49980"/>
                      <a:pt x="-210" y="76156"/>
                      <a:pt x="2" y="102473"/>
                    </a:cubicBezTo>
                    <a:cubicBezTo>
                      <a:pt x="143" y="128649"/>
                      <a:pt x="17570" y="154896"/>
                      <a:pt x="52213" y="174934"/>
                    </a:cubicBezTo>
                    <a:cubicBezTo>
                      <a:pt x="117336" y="212540"/>
                      <a:pt x="220206" y="214798"/>
                      <a:pt x="289492" y="181707"/>
                    </a:cubicBezTo>
                    <a:cubicBezTo>
                      <a:pt x="294007" y="179590"/>
                      <a:pt x="298240" y="177333"/>
                      <a:pt x="302403" y="174934"/>
                    </a:cubicBezTo>
                    <a:cubicBezTo>
                      <a:pt x="336693" y="155037"/>
                      <a:pt x="353768" y="128931"/>
                      <a:pt x="353768" y="102896"/>
                    </a:cubicBezTo>
                    <a:lnTo>
                      <a:pt x="353768" y="102544"/>
                    </a:lnTo>
                    <a:cubicBezTo>
                      <a:pt x="353626" y="76226"/>
                      <a:pt x="336199" y="49980"/>
                      <a:pt x="301556" y="30013"/>
                    </a:cubicBezTo>
                    <a:close/>
                    <a:moveTo>
                      <a:pt x="75285" y="161458"/>
                    </a:moveTo>
                    <a:cubicBezTo>
                      <a:pt x="18770" y="128861"/>
                      <a:pt x="18487" y="76015"/>
                      <a:pt x="74579" y="43418"/>
                    </a:cubicBezTo>
                    <a:cubicBezTo>
                      <a:pt x="89537" y="34669"/>
                      <a:pt x="106964" y="28319"/>
                      <a:pt x="125591" y="24298"/>
                    </a:cubicBezTo>
                    <a:cubicBezTo>
                      <a:pt x="125591" y="24298"/>
                      <a:pt x="117054" y="124628"/>
                      <a:pt x="176955" y="185870"/>
                    </a:cubicBezTo>
                    <a:cubicBezTo>
                      <a:pt x="140266" y="185870"/>
                      <a:pt x="103437" y="177685"/>
                      <a:pt x="75285" y="16145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13F2B92A-9929-40EE-8545-402E1AA49199}"/>
                  </a:ext>
                </a:extLst>
              </p:cNvPr>
              <p:cNvSpPr/>
              <p:nvPr/>
            </p:nvSpPr>
            <p:spPr>
              <a:xfrm>
                <a:off x="6623790" y="1356501"/>
                <a:ext cx="141111" cy="155222"/>
              </a:xfrm>
              <a:custGeom>
                <a:avLst/>
                <a:gdLst>
                  <a:gd name="connsiteX0" fmla="*/ 144322 w 141111"/>
                  <a:gd name="connsiteY0" fmla="*/ 161572 h 155222"/>
                  <a:gd name="connsiteX1" fmla="*/ 42581 w 141111"/>
                  <a:gd name="connsiteY1" fmla="*/ 137160 h 155222"/>
                  <a:gd name="connsiteX2" fmla="*/ 41875 w 141111"/>
                  <a:gd name="connsiteY2" fmla="*/ 19121 h 155222"/>
                  <a:gd name="connsiteX3" fmla="*/ 92887 w 141111"/>
                  <a:gd name="connsiteY3" fmla="*/ 0 h 155222"/>
                  <a:gd name="connsiteX4" fmla="*/ 144322 w 141111"/>
                  <a:gd name="connsiteY4" fmla="*/ 161572 h 15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111" h="155222">
                    <a:moveTo>
                      <a:pt x="144322" y="161572"/>
                    </a:moveTo>
                    <a:cubicBezTo>
                      <a:pt x="107563" y="161502"/>
                      <a:pt x="70733" y="153388"/>
                      <a:pt x="42581" y="137160"/>
                    </a:cubicBezTo>
                    <a:cubicBezTo>
                      <a:pt x="-13934" y="104563"/>
                      <a:pt x="-14216" y="51717"/>
                      <a:pt x="41875" y="19121"/>
                    </a:cubicBezTo>
                    <a:cubicBezTo>
                      <a:pt x="56833" y="10372"/>
                      <a:pt x="74261" y="4022"/>
                      <a:pt x="92887" y="0"/>
                    </a:cubicBezTo>
                    <a:cubicBezTo>
                      <a:pt x="92958" y="0"/>
                      <a:pt x="84350" y="100330"/>
                      <a:pt x="144322" y="16157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615377F0-E2A2-43E1-9193-DBD9FC02352B}"/>
                  </a:ext>
                </a:extLst>
              </p:cNvPr>
              <p:cNvSpPr/>
              <p:nvPr/>
            </p:nvSpPr>
            <p:spPr>
              <a:xfrm>
                <a:off x="6716319" y="1351131"/>
                <a:ext cx="190500" cy="162278"/>
              </a:xfrm>
              <a:custGeom>
                <a:avLst/>
                <a:gdLst>
                  <a:gd name="connsiteX0" fmla="*/ 153886 w 190499"/>
                  <a:gd name="connsiteY0" fmla="*/ 142530 h 162277"/>
                  <a:gd name="connsiteX1" fmla="*/ 51793 w 190499"/>
                  <a:gd name="connsiteY1" fmla="*/ 166943 h 162277"/>
                  <a:gd name="connsiteX2" fmla="*/ 428 w 190499"/>
                  <a:gd name="connsiteY2" fmla="*/ 5370 h 162277"/>
                  <a:gd name="connsiteX3" fmla="*/ 153252 w 190499"/>
                  <a:gd name="connsiteY3" fmla="*/ 24491 h 162277"/>
                  <a:gd name="connsiteX4" fmla="*/ 153886 w 190499"/>
                  <a:gd name="connsiteY4" fmla="*/ 142530 h 162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499" h="162277">
                    <a:moveTo>
                      <a:pt x="153886" y="142530"/>
                    </a:moveTo>
                    <a:cubicBezTo>
                      <a:pt x="125735" y="158829"/>
                      <a:pt x="88764" y="167013"/>
                      <a:pt x="51793" y="166943"/>
                    </a:cubicBezTo>
                    <a:cubicBezTo>
                      <a:pt x="-8179" y="105700"/>
                      <a:pt x="428" y="5370"/>
                      <a:pt x="428" y="5370"/>
                    </a:cubicBezTo>
                    <a:cubicBezTo>
                      <a:pt x="51722" y="-5848"/>
                      <a:pt x="111836" y="502"/>
                      <a:pt x="153252" y="24491"/>
                    </a:cubicBezTo>
                    <a:cubicBezTo>
                      <a:pt x="209696" y="57088"/>
                      <a:pt x="209978" y="109934"/>
                      <a:pt x="153886" y="1425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D90D70B2-3C75-42B1-93B2-1AE0D7D0993A}"/>
                  </a:ext>
                </a:extLst>
              </p:cNvPr>
              <p:cNvSpPr/>
              <p:nvPr/>
            </p:nvSpPr>
            <p:spPr>
              <a:xfrm>
                <a:off x="6767900" y="1434959"/>
                <a:ext cx="176389" cy="268111"/>
              </a:xfrm>
              <a:custGeom>
                <a:avLst/>
                <a:gdLst>
                  <a:gd name="connsiteX0" fmla="*/ 176953 w 176388"/>
                  <a:gd name="connsiteY0" fmla="*/ 0 h 268111"/>
                  <a:gd name="connsiteX1" fmla="*/ 176953 w 176388"/>
                  <a:gd name="connsiteY1" fmla="*/ 92498 h 268111"/>
                  <a:gd name="connsiteX2" fmla="*/ 0 w 176388"/>
                  <a:gd name="connsiteY2" fmla="*/ 269452 h 268111"/>
                  <a:gd name="connsiteX3" fmla="*/ 112607 w 176388"/>
                  <a:gd name="connsiteY3" fmla="*/ 78952 h 268111"/>
                  <a:gd name="connsiteX4" fmla="*/ 125519 w 176388"/>
                  <a:gd name="connsiteY4" fmla="*/ 72178 h 268111"/>
                  <a:gd name="connsiteX5" fmla="*/ 176953 w 176388"/>
                  <a:gd name="connsiteY5" fmla="*/ 0 h 268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388" h="268111">
                    <a:moveTo>
                      <a:pt x="176953" y="0"/>
                    </a:moveTo>
                    <a:lnTo>
                      <a:pt x="176953" y="92498"/>
                    </a:lnTo>
                    <a:cubicBezTo>
                      <a:pt x="176953" y="190218"/>
                      <a:pt x="97720" y="269452"/>
                      <a:pt x="0" y="269452"/>
                    </a:cubicBezTo>
                    <a:cubicBezTo>
                      <a:pt x="0" y="269452"/>
                      <a:pt x="112607" y="259856"/>
                      <a:pt x="112607" y="78952"/>
                    </a:cubicBezTo>
                    <a:cubicBezTo>
                      <a:pt x="117052" y="76835"/>
                      <a:pt x="121356" y="74577"/>
                      <a:pt x="125519" y="72178"/>
                    </a:cubicBezTo>
                    <a:cubicBezTo>
                      <a:pt x="159879" y="52211"/>
                      <a:pt x="176953" y="26106"/>
                      <a:pt x="176953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="" xmlns:a16="http://schemas.microsoft.com/office/drawing/2014/main" id="{CF180506-6CF2-4175-8ACD-8809697CBEBA}"/>
                  </a:ext>
                </a:extLst>
              </p:cNvPr>
              <p:cNvSpPr/>
              <p:nvPr/>
            </p:nvSpPr>
            <p:spPr>
              <a:xfrm>
                <a:off x="6591088" y="1434536"/>
                <a:ext cx="289278" cy="268111"/>
              </a:xfrm>
              <a:custGeom>
                <a:avLst/>
                <a:gdLst>
                  <a:gd name="connsiteX0" fmla="*/ 289490 w 289277"/>
                  <a:gd name="connsiteY0" fmla="*/ 79304 h 268111"/>
                  <a:gd name="connsiteX1" fmla="*/ 176883 w 289277"/>
                  <a:gd name="connsiteY1" fmla="*/ 269804 h 268111"/>
                  <a:gd name="connsiteX2" fmla="*/ 0 w 289277"/>
                  <a:gd name="connsiteY2" fmla="*/ 92851 h 268111"/>
                  <a:gd name="connsiteX3" fmla="*/ 0 w 289277"/>
                  <a:gd name="connsiteY3" fmla="*/ 0 h 268111"/>
                  <a:gd name="connsiteX4" fmla="*/ 52211 w 289277"/>
                  <a:gd name="connsiteY4" fmla="*/ 72460 h 268111"/>
                  <a:gd name="connsiteX5" fmla="*/ 289490 w 289277"/>
                  <a:gd name="connsiteY5" fmla="*/ 79304 h 268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277" h="268111">
                    <a:moveTo>
                      <a:pt x="289490" y="79304"/>
                    </a:moveTo>
                    <a:cubicBezTo>
                      <a:pt x="289490" y="260209"/>
                      <a:pt x="176883" y="269804"/>
                      <a:pt x="176883" y="269804"/>
                    </a:cubicBezTo>
                    <a:cubicBezTo>
                      <a:pt x="79234" y="269804"/>
                      <a:pt x="0" y="190571"/>
                      <a:pt x="0" y="92851"/>
                    </a:cubicBezTo>
                    <a:lnTo>
                      <a:pt x="0" y="0"/>
                    </a:lnTo>
                    <a:cubicBezTo>
                      <a:pt x="141" y="26247"/>
                      <a:pt x="17498" y="52423"/>
                      <a:pt x="52211" y="72460"/>
                    </a:cubicBezTo>
                    <a:cubicBezTo>
                      <a:pt x="117334" y="110208"/>
                      <a:pt x="220133" y="112395"/>
                      <a:pt x="289490" y="7930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97" name="Graphic 3">
              <a:extLst>
                <a:ext uri="{FF2B5EF4-FFF2-40B4-BE49-F238E27FC236}">
                  <a16:creationId xmlns="" xmlns:a16="http://schemas.microsoft.com/office/drawing/2014/main" id="{C5BC54AF-9533-4817-BDE8-CFBE90A70B6F}"/>
                </a:ext>
              </a:extLst>
            </p:cNvPr>
            <p:cNvGrpSpPr/>
            <p:nvPr/>
          </p:nvGrpSpPr>
          <p:grpSpPr>
            <a:xfrm>
              <a:off x="6883118" y="1521531"/>
              <a:ext cx="84667" cy="176389"/>
              <a:chOff x="6883118" y="1521531"/>
              <a:chExt cx="84667" cy="176389"/>
            </a:xfrm>
            <a:solidFill>
              <a:schemeClr val="accent1"/>
            </a:solidFill>
          </p:grpSpPr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CD5A5FE4-33AB-4D28-8556-2CF36C4CE3BB}"/>
                  </a:ext>
                </a:extLst>
              </p:cNvPr>
              <p:cNvSpPr/>
              <p:nvPr/>
            </p:nvSpPr>
            <p:spPr>
              <a:xfrm>
                <a:off x="6884952" y="1651071"/>
                <a:ext cx="56444" cy="21167"/>
              </a:xfrm>
              <a:custGeom>
                <a:avLst/>
                <a:gdLst>
                  <a:gd name="connsiteX0" fmla="*/ 56444 w 56444"/>
                  <a:gd name="connsiteY0" fmla="*/ 0 h 21166"/>
                  <a:gd name="connsiteX1" fmla="*/ 53411 w 56444"/>
                  <a:gd name="connsiteY1" fmla="*/ 1411 h 21166"/>
                  <a:gd name="connsiteX2" fmla="*/ 52564 w 56444"/>
                  <a:gd name="connsiteY2" fmla="*/ 1693 h 21166"/>
                  <a:gd name="connsiteX3" fmla="*/ 50941 w 56444"/>
                  <a:gd name="connsiteY3" fmla="*/ 2117 h 21166"/>
                  <a:gd name="connsiteX4" fmla="*/ 49883 w 56444"/>
                  <a:gd name="connsiteY4" fmla="*/ 2328 h 21166"/>
                  <a:gd name="connsiteX5" fmla="*/ 48824 w 56444"/>
                  <a:gd name="connsiteY5" fmla="*/ 2469 h 21166"/>
                  <a:gd name="connsiteX6" fmla="*/ 47343 w 56444"/>
                  <a:gd name="connsiteY6" fmla="*/ 2611 h 21166"/>
                  <a:gd name="connsiteX7" fmla="*/ 46496 w 56444"/>
                  <a:gd name="connsiteY7" fmla="*/ 2681 h 21166"/>
                  <a:gd name="connsiteX8" fmla="*/ 44591 w 56444"/>
                  <a:gd name="connsiteY8" fmla="*/ 2681 h 21166"/>
                  <a:gd name="connsiteX9" fmla="*/ 44097 w 56444"/>
                  <a:gd name="connsiteY9" fmla="*/ 2681 h 21166"/>
                  <a:gd name="connsiteX10" fmla="*/ 41628 w 56444"/>
                  <a:gd name="connsiteY10" fmla="*/ 2399 h 21166"/>
                  <a:gd name="connsiteX11" fmla="*/ 41063 w 56444"/>
                  <a:gd name="connsiteY11" fmla="*/ 2328 h 21166"/>
                  <a:gd name="connsiteX12" fmla="*/ 38523 w 56444"/>
                  <a:gd name="connsiteY12" fmla="*/ 1764 h 21166"/>
                  <a:gd name="connsiteX13" fmla="*/ 38312 w 56444"/>
                  <a:gd name="connsiteY13" fmla="*/ 1693 h 21166"/>
                  <a:gd name="connsiteX14" fmla="*/ 35489 w 56444"/>
                  <a:gd name="connsiteY14" fmla="*/ 847 h 21166"/>
                  <a:gd name="connsiteX15" fmla="*/ 0 w 56444"/>
                  <a:gd name="connsiteY15" fmla="*/ 21519 h 21166"/>
                  <a:gd name="connsiteX16" fmla="*/ 1552 w 56444"/>
                  <a:gd name="connsiteY16" fmla="*/ 22013 h 21166"/>
                  <a:gd name="connsiteX17" fmla="*/ 2893 w 56444"/>
                  <a:gd name="connsiteY17" fmla="*/ 22366 h 21166"/>
                  <a:gd name="connsiteX18" fmla="*/ 3104 w 56444"/>
                  <a:gd name="connsiteY18" fmla="*/ 22437 h 21166"/>
                  <a:gd name="connsiteX19" fmla="*/ 3246 w 56444"/>
                  <a:gd name="connsiteY19" fmla="*/ 22437 h 21166"/>
                  <a:gd name="connsiteX20" fmla="*/ 4939 w 56444"/>
                  <a:gd name="connsiteY20" fmla="*/ 22790 h 21166"/>
                  <a:gd name="connsiteX21" fmla="*/ 5715 w 56444"/>
                  <a:gd name="connsiteY21" fmla="*/ 22931 h 21166"/>
                  <a:gd name="connsiteX22" fmla="*/ 6280 w 56444"/>
                  <a:gd name="connsiteY22" fmla="*/ 23001 h 21166"/>
                  <a:gd name="connsiteX23" fmla="*/ 6773 w 56444"/>
                  <a:gd name="connsiteY23" fmla="*/ 23072 h 21166"/>
                  <a:gd name="connsiteX24" fmla="*/ 8608 w 56444"/>
                  <a:gd name="connsiteY24" fmla="*/ 23283 h 21166"/>
                  <a:gd name="connsiteX25" fmla="*/ 8749 w 56444"/>
                  <a:gd name="connsiteY25" fmla="*/ 23283 h 21166"/>
                  <a:gd name="connsiteX26" fmla="*/ 9243 w 56444"/>
                  <a:gd name="connsiteY26" fmla="*/ 23283 h 21166"/>
                  <a:gd name="connsiteX27" fmla="*/ 10513 w 56444"/>
                  <a:gd name="connsiteY27" fmla="*/ 23354 h 21166"/>
                  <a:gd name="connsiteX28" fmla="*/ 11148 w 56444"/>
                  <a:gd name="connsiteY28" fmla="*/ 23354 h 21166"/>
                  <a:gd name="connsiteX29" fmla="*/ 11995 w 56444"/>
                  <a:gd name="connsiteY29" fmla="*/ 23283 h 21166"/>
                  <a:gd name="connsiteX30" fmla="*/ 12629 w 56444"/>
                  <a:gd name="connsiteY30" fmla="*/ 23283 h 21166"/>
                  <a:gd name="connsiteX31" fmla="*/ 13476 w 56444"/>
                  <a:gd name="connsiteY31" fmla="*/ 23142 h 21166"/>
                  <a:gd name="connsiteX32" fmla="*/ 14534 w 56444"/>
                  <a:gd name="connsiteY32" fmla="*/ 23001 h 21166"/>
                  <a:gd name="connsiteX33" fmla="*/ 14958 w 56444"/>
                  <a:gd name="connsiteY33" fmla="*/ 22931 h 21166"/>
                  <a:gd name="connsiteX34" fmla="*/ 15593 w 56444"/>
                  <a:gd name="connsiteY34" fmla="*/ 22719 h 21166"/>
                  <a:gd name="connsiteX35" fmla="*/ 17216 w 56444"/>
                  <a:gd name="connsiteY35" fmla="*/ 22296 h 21166"/>
                  <a:gd name="connsiteX36" fmla="*/ 17710 w 56444"/>
                  <a:gd name="connsiteY36" fmla="*/ 22154 h 21166"/>
                  <a:gd name="connsiteX37" fmla="*/ 18062 w 56444"/>
                  <a:gd name="connsiteY37" fmla="*/ 22013 h 21166"/>
                  <a:gd name="connsiteX38" fmla="*/ 21096 w 56444"/>
                  <a:gd name="connsiteY38" fmla="*/ 20602 h 21166"/>
                  <a:gd name="connsiteX39" fmla="*/ 56444 w 56444"/>
                  <a:gd name="connsiteY39" fmla="*/ 0 h 2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6444" h="21166">
                    <a:moveTo>
                      <a:pt x="56444" y="0"/>
                    </a:moveTo>
                    <a:cubicBezTo>
                      <a:pt x="55457" y="564"/>
                      <a:pt x="54469" y="988"/>
                      <a:pt x="53411" y="1411"/>
                    </a:cubicBezTo>
                    <a:cubicBezTo>
                      <a:pt x="53128" y="1552"/>
                      <a:pt x="52846" y="1623"/>
                      <a:pt x="52564" y="1693"/>
                    </a:cubicBezTo>
                    <a:cubicBezTo>
                      <a:pt x="51999" y="1835"/>
                      <a:pt x="51505" y="1976"/>
                      <a:pt x="50941" y="2117"/>
                    </a:cubicBezTo>
                    <a:cubicBezTo>
                      <a:pt x="50588" y="2187"/>
                      <a:pt x="50236" y="2258"/>
                      <a:pt x="49883" y="2328"/>
                    </a:cubicBezTo>
                    <a:cubicBezTo>
                      <a:pt x="49530" y="2399"/>
                      <a:pt x="49177" y="2399"/>
                      <a:pt x="48824" y="2469"/>
                    </a:cubicBezTo>
                    <a:cubicBezTo>
                      <a:pt x="48330" y="2540"/>
                      <a:pt x="47836" y="2611"/>
                      <a:pt x="47343" y="2611"/>
                    </a:cubicBezTo>
                    <a:cubicBezTo>
                      <a:pt x="47060" y="2611"/>
                      <a:pt x="46778" y="2611"/>
                      <a:pt x="46496" y="2681"/>
                    </a:cubicBezTo>
                    <a:cubicBezTo>
                      <a:pt x="45861" y="2681"/>
                      <a:pt x="45226" y="2681"/>
                      <a:pt x="44591" y="2681"/>
                    </a:cubicBezTo>
                    <a:cubicBezTo>
                      <a:pt x="44450" y="2681"/>
                      <a:pt x="44309" y="2681"/>
                      <a:pt x="44097" y="2681"/>
                    </a:cubicBezTo>
                    <a:cubicBezTo>
                      <a:pt x="43321" y="2611"/>
                      <a:pt x="42475" y="2540"/>
                      <a:pt x="41628" y="2399"/>
                    </a:cubicBezTo>
                    <a:cubicBezTo>
                      <a:pt x="41416" y="2399"/>
                      <a:pt x="41275" y="2328"/>
                      <a:pt x="41063" y="2328"/>
                    </a:cubicBezTo>
                    <a:cubicBezTo>
                      <a:pt x="40217" y="2187"/>
                      <a:pt x="39370" y="2046"/>
                      <a:pt x="38523" y="1764"/>
                    </a:cubicBezTo>
                    <a:cubicBezTo>
                      <a:pt x="38453" y="1764"/>
                      <a:pt x="38382" y="1693"/>
                      <a:pt x="38312" y="1693"/>
                    </a:cubicBezTo>
                    <a:cubicBezTo>
                      <a:pt x="37394" y="1482"/>
                      <a:pt x="36406" y="1199"/>
                      <a:pt x="35489" y="847"/>
                    </a:cubicBezTo>
                    <a:lnTo>
                      <a:pt x="0" y="21519"/>
                    </a:lnTo>
                    <a:cubicBezTo>
                      <a:pt x="494" y="21731"/>
                      <a:pt x="1058" y="21872"/>
                      <a:pt x="1552" y="22013"/>
                    </a:cubicBezTo>
                    <a:cubicBezTo>
                      <a:pt x="1975" y="22154"/>
                      <a:pt x="2399" y="22296"/>
                      <a:pt x="2893" y="22366"/>
                    </a:cubicBezTo>
                    <a:cubicBezTo>
                      <a:pt x="2963" y="22366"/>
                      <a:pt x="3034" y="22437"/>
                      <a:pt x="3104" y="22437"/>
                    </a:cubicBezTo>
                    <a:cubicBezTo>
                      <a:pt x="3175" y="22437"/>
                      <a:pt x="3175" y="22437"/>
                      <a:pt x="3246" y="22437"/>
                    </a:cubicBezTo>
                    <a:cubicBezTo>
                      <a:pt x="3810" y="22578"/>
                      <a:pt x="4374" y="22719"/>
                      <a:pt x="4939" y="22790"/>
                    </a:cubicBezTo>
                    <a:cubicBezTo>
                      <a:pt x="5221" y="22860"/>
                      <a:pt x="5433" y="22860"/>
                      <a:pt x="5715" y="22931"/>
                    </a:cubicBezTo>
                    <a:cubicBezTo>
                      <a:pt x="5926" y="22931"/>
                      <a:pt x="6068" y="23001"/>
                      <a:pt x="6280" y="23001"/>
                    </a:cubicBezTo>
                    <a:cubicBezTo>
                      <a:pt x="6420" y="23001"/>
                      <a:pt x="6632" y="23072"/>
                      <a:pt x="6773" y="23072"/>
                    </a:cubicBezTo>
                    <a:cubicBezTo>
                      <a:pt x="7408" y="23142"/>
                      <a:pt x="7973" y="23213"/>
                      <a:pt x="8608" y="23283"/>
                    </a:cubicBezTo>
                    <a:cubicBezTo>
                      <a:pt x="8678" y="23283"/>
                      <a:pt x="8749" y="23283"/>
                      <a:pt x="8749" y="23283"/>
                    </a:cubicBezTo>
                    <a:cubicBezTo>
                      <a:pt x="8890" y="23283"/>
                      <a:pt x="9031" y="23283"/>
                      <a:pt x="9243" y="23283"/>
                    </a:cubicBezTo>
                    <a:cubicBezTo>
                      <a:pt x="9666" y="23283"/>
                      <a:pt x="10089" y="23354"/>
                      <a:pt x="10513" y="23354"/>
                    </a:cubicBezTo>
                    <a:cubicBezTo>
                      <a:pt x="10725" y="23354"/>
                      <a:pt x="10936" y="23354"/>
                      <a:pt x="11148" y="23354"/>
                    </a:cubicBezTo>
                    <a:cubicBezTo>
                      <a:pt x="11430" y="23354"/>
                      <a:pt x="11712" y="23354"/>
                      <a:pt x="11995" y="23283"/>
                    </a:cubicBezTo>
                    <a:cubicBezTo>
                      <a:pt x="12206" y="23283"/>
                      <a:pt x="12418" y="23283"/>
                      <a:pt x="12629" y="23283"/>
                    </a:cubicBezTo>
                    <a:cubicBezTo>
                      <a:pt x="12912" y="23283"/>
                      <a:pt x="13194" y="23213"/>
                      <a:pt x="13476" y="23142"/>
                    </a:cubicBezTo>
                    <a:cubicBezTo>
                      <a:pt x="13829" y="23072"/>
                      <a:pt x="14182" y="23072"/>
                      <a:pt x="14534" y="23001"/>
                    </a:cubicBezTo>
                    <a:cubicBezTo>
                      <a:pt x="14676" y="23001"/>
                      <a:pt x="14816" y="23001"/>
                      <a:pt x="14958" y="22931"/>
                    </a:cubicBezTo>
                    <a:cubicBezTo>
                      <a:pt x="15169" y="22860"/>
                      <a:pt x="15381" y="22790"/>
                      <a:pt x="15593" y="22719"/>
                    </a:cubicBezTo>
                    <a:cubicBezTo>
                      <a:pt x="16157" y="22578"/>
                      <a:pt x="16722" y="22437"/>
                      <a:pt x="17216" y="22296"/>
                    </a:cubicBezTo>
                    <a:cubicBezTo>
                      <a:pt x="17357" y="22225"/>
                      <a:pt x="17568" y="22225"/>
                      <a:pt x="17710" y="22154"/>
                    </a:cubicBezTo>
                    <a:cubicBezTo>
                      <a:pt x="17850" y="22084"/>
                      <a:pt x="17992" y="22013"/>
                      <a:pt x="18062" y="22013"/>
                    </a:cubicBezTo>
                    <a:cubicBezTo>
                      <a:pt x="19121" y="21590"/>
                      <a:pt x="20108" y="21167"/>
                      <a:pt x="21096" y="20602"/>
                    </a:cubicBezTo>
                    <a:lnTo>
                      <a:pt x="56444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149618E5-21EE-4893-AAC1-DB00EE3D25D3}"/>
                  </a:ext>
                </a:extLst>
              </p:cNvPr>
              <p:cNvSpPr/>
              <p:nvPr/>
            </p:nvSpPr>
            <p:spPr>
              <a:xfrm>
                <a:off x="6885234" y="1521531"/>
                <a:ext cx="77611" cy="42333"/>
              </a:xfrm>
              <a:custGeom>
                <a:avLst/>
                <a:gdLst>
                  <a:gd name="connsiteX0" fmla="*/ 0 w 77611"/>
                  <a:gd name="connsiteY0" fmla="*/ 20673 h 42333"/>
                  <a:gd name="connsiteX1" fmla="*/ 35490 w 77611"/>
                  <a:gd name="connsiteY1" fmla="*/ 0 h 42333"/>
                  <a:gd name="connsiteX2" fmla="*/ 78670 w 77611"/>
                  <a:gd name="connsiteY2" fmla="*/ 24977 h 42333"/>
                  <a:gd name="connsiteX3" fmla="*/ 43180 w 77611"/>
                  <a:gd name="connsiteY3" fmla="*/ 45579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11" h="42333">
                    <a:moveTo>
                      <a:pt x="0" y="20673"/>
                    </a:moveTo>
                    <a:lnTo>
                      <a:pt x="35490" y="0"/>
                    </a:lnTo>
                    <a:lnTo>
                      <a:pt x="78670" y="24977"/>
                    </a:lnTo>
                    <a:lnTo>
                      <a:pt x="43180" y="4557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B5444745-BB15-471C-923F-8460A0AAF0CA}"/>
                  </a:ext>
                </a:extLst>
              </p:cNvPr>
              <p:cNvSpPr/>
              <p:nvPr/>
            </p:nvSpPr>
            <p:spPr>
              <a:xfrm>
                <a:off x="6920583" y="1546366"/>
                <a:ext cx="49389" cy="148167"/>
              </a:xfrm>
              <a:custGeom>
                <a:avLst/>
                <a:gdLst>
                  <a:gd name="connsiteX0" fmla="*/ 53763 w 49388"/>
                  <a:gd name="connsiteY0" fmla="*/ 17639 h 148166"/>
                  <a:gd name="connsiteX1" fmla="*/ 53763 w 49388"/>
                  <a:gd name="connsiteY1" fmla="*/ 17145 h 148166"/>
                  <a:gd name="connsiteX2" fmla="*/ 53693 w 49388"/>
                  <a:gd name="connsiteY2" fmla="*/ 16651 h 148166"/>
                  <a:gd name="connsiteX3" fmla="*/ 53622 w 49388"/>
                  <a:gd name="connsiteY3" fmla="*/ 16157 h 148166"/>
                  <a:gd name="connsiteX4" fmla="*/ 53552 w 49388"/>
                  <a:gd name="connsiteY4" fmla="*/ 15663 h 148166"/>
                  <a:gd name="connsiteX5" fmla="*/ 53552 w 49388"/>
                  <a:gd name="connsiteY5" fmla="*/ 15593 h 148166"/>
                  <a:gd name="connsiteX6" fmla="*/ 53552 w 49388"/>
                  <a:gd name="connsiteY6" fmla="*/ 15593 h 148166"/>
                  <a:gd name="connsiteX7" fmla="*/ 53481 w 49388"/>
                  <a:gd name="connsiteY7" fmla="*/ 15099 h 148166"/>
                  <a:gd name="connsiteX8" fmla="*/ 53340 w 49388"/>
                  <a:gd name="connsiteY8" fmla="*/ 14534 h 148166"/>
                  <a:gd name="connsiteX9" fmla="*/ 53199 w 49388"/>
                  <a:gd name="connsiteY9" fmla="*/ 13970 h 148166"/>
                  <a:gd name="connsiteX10" fmla="*/ 53058 w 49388"/>
                  <a:gd name="connsiteY10" fmla="*/ 13406 h 148166"/>
                  <a:gd name="connsiteX11" fmla="*/ 52917 w 49388"/>
                  <a:gd name="connsiteY11" fmla="*/ 12912 h 148166"/>
                  <a:gd name="connsiteX12" fmla="*/ 52917 w 49388"/>
                  <a:gd name="connsiteY12" fmla="*/ 12912 h 148166"/>
                  <a:gd name="connsiteX13" fmla="*/ 52917 w 49388"/>
                  <a:gd name="connsiteY13" fmla="*/ 12841 h 148166"/>
                  <a:gd name="connsiteX14" fmla="*/ 52775 w 49388"/>
                  <a:gd name="connsiteY14" fmla="*/ 12277 h 148166"/>
                  <a:gd name="connsiteX15" fmla="*/ 52564 w 49388"/>
                  <a:gd name="connsiteY15" fmla="*/ 11712 h 148166"/>
                  <a:gd name="connsiteX16" fmla="*/ 52352 w 49388"/>
                  <a:gd name="connsiteY16" fmla="*/ 11218 h 148166"/>
                  <a:gd name="connsiteX17" fmla="*/ 52141 w 49388"/>
                  <a:gd name="connsiteY17" fmla="*/ 10724 h 148166"/>
                  <a:gd name="connsiteX18" fmla="*/ 51929 w 49388"/>
                  <a:gd name="connsiteY18" fmla="*/ 10301 h 148166"/>
                  <a:gd name="connsiteX19" fmla="*/ 51929 w 49388"/>
                  <a:gd name="connsiteY19" fmla="*/ 10301 h 148166"/>
                  <a:gd name="connsiteX20" fmla="*/ 51929 w 49388"/>
                  <a:gd name="connsiteY20" fmla="*/ 10231 h 148166"/>
                  <a:gd name="connsiteX21" fmla="*/ 51717 w 49388"/>
                  <a:gd name="connsiteY21" fmla="*/ 9737 h 148166"/>
                  <a:gd name="connsiteX22" fmla="*/ 51435 w 49388"/>
                  <a:gd name="connsiteY22" fmla="*/ 9172 h 148166"/>
                  <a:gd name="connsiteX23" fmla="*/ 51082 w 49388"/>
                  <a:gd name="connsiteY23" fmla="*/ 8537 h 148166"/>
                  <a:gd name="connsiteX24" fmla="*/ 50659 w 49388"/>
                  <a:gd name="connsiteY24" fmla="*/ 7832 h 148166"/>
                  <a:gd name="connsiteX25" fmla="*/ 50588 w 49388"/>
                  <a:gd name="connsiteY25" fmla="*/ 7761 h 148166"/>
                  <a:gd name="connsiteX26" fmla="*/ 50518 w 49388"/>
                  <a:gd name="connsiteY26" fmla="*/ 7691 h 148166"/>
                  <a:gd name="connsiteX27" fmla="*/ 49742 w 49388"/>
                  <a:gd name="connsiteY27" fmla="*/ 6421 h 148166"/>
                  <a:gd name="connsiteX28" fmla="*/ 49107 w 49388"/>
                  <a:gd name="connsiteY28" fmla="*/ 5503 h 148166"/>
                  <a:gd name="connsiteX29" fmla="*/ 48613 w 49388"/>
                  <a:gd name="connsiteY29" fmla="*/ 4868 h 148166"/>
                  <a:gd name="connsiteX30" fmla="*/ 48190 w 49388"/>
                  <a:gd name="connsiteY30" fmla="*/ 4374 h 148166"/>
                  <a:gd name="connsiteX31" fmla="*/ 47766 w 49388"/>
                  <a:gd name="connsiteY31" fmla="*/ 3881 h 148166"/>
                  <a:gd name="connsiteX32" fmla="*/ 47343 w 49388"/>
                  <a:gd name="connsiteY32" fmla="*/ 3457 h 148166"/>
                  <a:gd name="connsiteX33" fmla="*/ 47272 w 49388"/>
                  <a:gd name="connsiteY33" fmla="*/ 3387 h 148166"/>
                  <a:gd name="connsiteX34" fmla="*/ 47272 w 49388"/>
                  <a:gd name="connsiteY34" fmla="*/ 3387 h 148166"/>
                  <a:gd name="connsiteX35" fmla="*/ 46990 w 49388"/>
                  <a:gd name="connsiteY35" fmla="*/ 3034 h 148166"/>
                  <a:gd name="connsiteX36" fmla="*/ 46566 w 49388"/>
                  <a:gd name="connsiteY36" fmla="*/ 2611 h 148166"/>
                  <a:gd name="connsiteX37" fmla="*/ 46073 w 49388"/>
                  <a:gd name="connsiteY37" fmla="*/ 2187 h 148166"/>
                  <a:gd name="connsiteX38" fmla="*/ 45579 w 49388"/>
                  <a:gd name="connsiteY38" fmla="*/ 1764 h 148166"/>
                  <a:gd name="connsiteX39" fmla="*/ 45367 w 49388"/>
                  <a:gd name="connsiteY39" fmla="*/ 1552 h 148166"/>
                  <a:gd name="connsiteX40" fmla="*/ 45297 w 49388"/>
                  <a:gd name="connsiteY40" fmla="*/ 1482 h 148166"/>
                  <a:gd name="connsiteX41" fmla="*/ 45085 w 49388"/>
                  <a:gd name="connsiteY41" fmla="*/ 1341 h 148166"/>
                  <a:gd name="connsiteX42" fmla="*/ 44662 w 49388"/>
                  <a:gd name="connsiteY42" fmla="*/ 988 h 148166"/>
                  <a:gd name="connsiteX43" fmla="*/ 44238 w 49388"/>
                  <a:gd name="connsiteY43" fmla="*/ 635 h 148166"/>
                  <a:gd name="connsiteX44" fmla="*/ 43815 w 49388"/>
                  <a:gd name="connsiteY44" fmla="*/ 353 h 148166"/>
                  <a:gd name="connsiteX45" fmla="*/ 43392 w 49388"/>
                  <a:gd name="connsiteY45" fmla="*/ 71 h 148166"/>
                  <a:gd name="connsiteX46" fmla="*/ 43321 w 49388"/>
                  <a:gd name="connsiteY46" fmla="*/ 0 h 148166"/>
                  <a:gd name="connsiteX47" fmla="*/ 7832 w 49388"/>
                  <a:gd name="connsiteY47" fmla="*/ 20673 h 148166"/>
                  <a:gd name="connsiteX48" fmla="*/ 9878 w 49388"/>
                  <a:gd name="connsiteY48" fmla="*/ 22084 h 148166"/>
                  <a:gd name="connsiteX49" fmla="*/ 9949 w 49388"/>
                  <a:gd name="connsiteY49" fmla="*/ 22154 h 148166"/>
                  <a:gd name="connsiteX50" fmla="*/ 11853 w 49388"/>
                  <a:gd name="connsiteY50" fmla="*/ 23918 h 148166"/>
                  <a:gd name="connsiteX51" fmla="*/ 11853 w 49388"/>
                  <a:gd name="connsiteY51" fmla="*/ 23918 h 148166"/>
                  <a:gd name="connsiteX52" fmla="*/ 15099 w 49388"/>
                  <a:gd name="connsiteY52" fmla="*/ 28363 h 148166"/>
                  <a:gd name="connsiteX53" fmla="*/ 15170 w 49388"/>
                  <a:gd name="connsiteY53" fmla="*/ 28434 h 148166"/>
                  <a:gd name="connsiteX54" fmla="*/ 16440 w 49388"/>
                  <a:gd name="connsiteY54" fmla="*/ 30903 h 148166"/>
                  <a:gd name="connsiteX55" fmla="*/ 16440 w 49388"/>
                  <a:gd name="connsiteY55" fmla="*/ 30903 h 148166"/>
                  <a:gd name="connsiteX56" fmla="*/ 17357 w 49388"/>
                  <a:gd name="connsiteY56" fmla="*/ 33443 h 148166"/>
                  <a:gd name="connsiteX57" fmla="*/ 17357 w 49388"/>
                  <a:gd name="connsiteY57" fmla="*/ 33443 h 148166"/>
                  <a:gd name="connsiteX58" fmla="*/ 17921 w 49388"/>
                  <a:gd name="connsiteY58" fmla="*/ 35983 h 148166"/>
                  <a:gd name="connsiteX59" fmla="*/ 17921 w 49388"/>
                  <a:gd name="connsiteY59" fmla="*/ 35983 h 148166"/>
                  <a:gd name="connsiteX60" fmla="*/ 18133 w 49388"/>
                  <a:gd name="connsiteY60" fmla="*/ 38523 h 148166"/>
                  <a:gd name="connsiteX61" fmla="*/ 17921 w 49388"/>
                  <a:gd name="connsiteY61" fmla="*/ 111125 h 148166"/>
                  <a:gd name="connsiteX62" fmla="*/ 17568 w 49388"/>
                  <a:gd name="connsiteY62" fmla="*/ 117828 h 148166"/>
                  <a:gd name="connsiteX63" fmla="*/ 17498 w 49388"/>
                  <a:gd name="connsiteY63" fmla="*/ 118392 h 148166"/>
                  <a:gd name="connsiteX64" fmla="*/ 16651 w 49388"/>
                  <a:gd name="connsiteY64" fmla="*/ 124107 h 148166"/>
                  <a:gd name="connsiteX65" fmla="*/ 16510 w 49388"/>
                  <a:gd name="connsiteY65" fmla="*/ 124813 h 148166"/>
                  <a:gd name="connsiteX66" fmla="*/ 15170 w 49388"/>
                  <a:gd name="connsiteY66" fmla="*/ 129893 h 148166"/>
                  <a:gd name="connsiteX67" fmla="*/ 14887 w 49388"/>
                  <a:gd name="connsiteY67" fmla="*/ 130810 h 148166"/>
                  <a:gd name="connsiteX68" fmla="*/ 13194 w 49388"/>
                  <a:gd name="connsiteY68" fmla="*/ 135114 h 148166"/>
                  <a:gd name="connsiteX69" fmla="*/ 12982 w 49388"/>
                  <a:gd name="connsiteY69" fmla="*/ 135678 h 148166"/>
                  <a:gd name="connsiteX70" fmla="*/ 10513 w 49388"/>
                  <a:gd name="connsiteY70" fmla="*/ 140123 h 148166"/>
                  <a:gd name="connsiteX71" fmla="*/ 10160 w 49388"/>
                  <a:gd name="connsiteY71" fmla="*/ 140617 h 148166"/>
                  <a:gd name="connsiteX72" fmla="*/ 7761 w 49388"/>
                  <a:gd name="connsiteY72" fmla="*/ 143792 h 148166"/>
                  <a:gd name="connsiteX73" fmla="*/ 6844 w 49388"/>
                  <a:gd name="connsiteY73" fmla="*/ 144851 h 148166"/>
                  <a:gd name="connsiteX74" fmla="*/ 4516 w 49388"/>
                  <a:gd name="connsiteY74" fmla="*/ 147108 h 148166"/>
                  <a:gd name="connsiteX75" fmla="*/ 3528 w 49388"/>
                  <a:gd name="connsiteY75" fmla="*/ 147955 h 148166"/>
                  <a:gd name="connsiteX76" fmla="*/ 0 w 49388"/>
                  <a:gd name="connsiteY76" fmla="*/ 150425 h 148166"/>
                  <a:gd name="connsiteX77" fmla="*/ 35490 w 49388"/>
                  <a:gd name="connsiteY77" fmla="*/ 129752 h 148166"/>
                  <a:gd name="connsiteX78" fmla="*/ 39017 w 49388"/>
                  <a:gd name="connsiteY78" fmla="*/ 127282 h 148166"/>
                  <a:gd name="connsiteX79" fmla="*/ 40005 w 49388"/>
                  <a:gd name="connsiteY79" fmla="*/ 126436 h 148166"/>
                  <a:gd name="connsiteX80" fmla="*/ 42333 w 49388"/>
                  <a:gd name="connsiteY80" fmla="*/ 124178 h 148166"/>
                  <a:gd name="connsiteX81" fmla="*/ 43251 w 49388"/>
                  <a:gd name="connsiteY81" fmla="*/ 123119 h 148166"/>
                  <a:gd name="connsiteX82" fmla="*/ 45650 w 49388"/>
                  <a:gd name="connsiteY82" fmla="*/ 119944 h 148166"/>
                  <a:gd name="connsiteX83" fmla="*/ 46002 w 49388"/>
                  <a:gd name="connsiteY83" fmla="*/ 119451 h 148166"/>
                  <a:gd name="connsiteX84" fmla="*/ 46073 w 49388"/>
                  <a:gd name="connsiteY84" fmla="*/ 119380 h 148166"/>
                  <a:gd name="connsiteX85" fmla="*/ 48401 w 49388"/>
                  <a:gd name="connsiteY85" fmla="*/ 115217 h 148166"/>
                  <a:gd name="connsiteX86" fmla="*/ 48472 w 49388"/>
                  <a:gd name="connsiteY86" fmla="*/ 115006 h 148166"/>
                  <a:gd name="connsiteX87" fmla="*/ 48684 w 49388"/>
                  <a:gd name="connsiteY87" fmla="*/ 114441 h 148166"/>
                  <a:gd name="connsiteX88" fmla="*/ 49883 w 49388"/>
                  <a:gd name="connsiteY88" fmla="*/ 111619 h 148166"/>
                  <a:gd name="connsiteX89" fmla="*/ 50377 w 49388"/>
                  <a:gd name="connsiteY89" fmla="*/ 110137 h 148166"/>
                  <a:gd name="connsiteX90" fmla="*/ 50659 w 49388"/>
                  <a:gd name="connsiteY90" fmla="*/ 109220 h 148166"/>
                  <a:gd name="connsiteX91" fmla="*/ 50941 w 49388"/>
                  <a:gd name="connsiteY91" fmla="*/ 108373 h 148166"/>
                  <a:gd name="connsiteX92" fmla="*/ 51788 w 49388"/>
                  <a:gd name="connsiteY92" fmla="*/ 105198 h 148166"/>
                  <a:gd name="connsiteX93" fmla="*/ 51999 w 49388"/>
                  <a:gd name="connsiteY93" fmla="*/ 104069 h 148166"/>
                  <a:gd name="connsiteX94" fmla="*/ 52141 w 49388"/>
                  <a:gd name="connsiteY94" fmla="*/ 103364 h 148166"/>
                  <a:gd name="connsiteX95" fmla="*/ 52352 w 49388"/>
                  <a:gd name="connsiteY95" fmla="*/ 102235 h 148166"/>
                  <a:gd name="connsiteX96" fmla="*/ 52775 w 49388"/>
                  <a:gd name="connsiteY96" fmla="*/ 99272 h 148166"/>
                  <a:gd name="connsiteX97" fmla="*/ 52917 w 49388"/>
                  <a:gd name="connsiteY97" fmla="*/ 97649 h 148166"/>
                  <a:gd name="connsiteX98" fmla="*/ 52987 w 49388"/>
                  <a:gd name="connsiteY98" fmla="*/ 97084 h 148166"/>
                  <a:gd name="connsiteX99" fmla="*/ 53058 w 49388"/>
                  <a:gd name="connsiteY99" fmla="*/ 96379 h 148166"/>
                  <a:gd name="connsiteX100" fmla="*/ 53269 w 49388"/>
                  <a:gd name="connsiteY100" fmla="*/ 93486 h 148166"/>
                  <a:gd name="connsiteX101" fmla="*/ 53340 w 49388"/>
                  <a:gd name="connsiteY101" fmla="*/ 90523 h 148166"/>
                  <a:gd name="connsiteX102" fmla="*/ 53340 w 49388"/>
                  <a:gd name="connsiteY102" fmla="*/ 90382 h 148166"/>
                  <a:gd name="connsiteX103" fmla="*/ 53552 w 49388"/>
                  <a:gd name="connsiteY103" fmla="*/ 17780 h 148166"/>
                  <a:gd name="connsiteX104" fmla="*/ 53763 w 49388"/>
                  <a:gd name="connsiteY104" fmla="*/ 17639 h 148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49388" h="148166">
                    <a:moveTo>
                      <a:pt x="53763" y="17639"/>
                    </a:moveTo>
                    <a:cubicBezTo>
                      <a:pt x="53763" y="17498"/>
                      <a:pt x="53763" y="17286"/>
                      <a:pt x="53763" y="17145"/>
                    </a:cubicBezTo>
                    <a:cubicBezTo>
                      <a:pt x="53763" y="17004"/>
                      <a:pt x="53763" y="16792"/>
                      <a:pt x="53693" y="16651"/>
                    </a:cubicBezTo>
                    <a:cubicBezTo>
                      <a:pt x="53622" y="16510"/>
                      <a:pt x="53693" y="16298"/>
                      <a:pt x="53622" y="16157"/>
                    </a:cubicBezTo>
                    <a:cubicBezTo>
                      <a:pt x="53622" y="16016"/>
                      <a:pt x="53552" y="15804"/>
                      <a:pt x="53552" y="15663"/>
                    </a:cubicBezTo>
                    <a:cubicBezTo>
                      <a:pt x="53552" y="15663"/>
                      <a:pt x="53552" y="15663"/>
                      <a:pt x="53552" y="15593"/>
                    </a:cubicBezTo>
                    <a:cubicBezTo>
                      <a:pt x="53552" y="15593"/>
                      <a:pt x="53552" y="15593"/>
                      <a:pt x="53552" y="15593"/>
                    </a:cubicBezTo>
                    <a:cubicBezTo>
                      <a:pt x="53552" y="15452"/>
                      <a:pt x="53481" y="15311"/>
                      <a:pt x="53481" y="15099"/>
                    </a:cubicBezTo>
                    <a:cubicBezTo>
                      <a:pt x="53481" y="14887"/>
                      <a:pt x="53411" y="14746"/>
                      <a:pt x="53340" y="14534"/>
                    </a:cubicBezTo>
                    <a:cubicBezTo>
                      <a:pt x="53269" y="14323"/>
                      <a:pt x="53269" y="14182"/>
                      <a:pt x="53199" y="13970"/>
                    </a:cubicBezTo>
                    <a:cubicBezTo>
                      <a:pt x="53129" y="13758"/>
                      <a:pt x="53129" y="13617"/>
                      <a:pt x="53058" y="13406"/>
                    </a:cubicBezTo>
                    <a:cubicBezTo>
                      <a:pt x="52987" y="13264"/>
                      <a:pt x="52987" y="13123"/>
                      <a:pt x="52917" y="12912"/>
                    </a:cubicBezTo>
                    <a:cubicBezTo>
                      <a:pt x="52917" y="12912"/>
                      <a:pt x="52917" y="12912"/>
                      <a:pt x="52917" y="12912"/>
                    </a:cubicBezTo>
                    <a:cubicBezTo>
                      <a:pt x="52917" y="12912"/>
                      <a:pt x="52917" y="12912"/>
                      <a:pt x="52917" y="12841"/>
                    </a:cubicBezTo>
                    <a:cubicBezTo>
                      <a:pt x="52846" y="12630"/>
                      <a:pt x="52775" y="12488"/>
                      <a:pt x="52775" y="12277"/>
                    </a:cubicBezTo>
                    <a:cubicBezTo>
                      <a:pt x="52705" y="12065"/>
                      <a:pt x="52635" y="11924"/>
                      <a:pt x="52564" y="11712"/>
                    </a:cubicBezTo>
                    <a:cubicBezTo>
                      <a:pt x="52493" y="11571"/>
                      <a:pt x="52423" y="11359"/>
                      <a:pt x="52352" y="11218"/>
                    </a:cubicBezTo>
                    <a:cubicBezTo>
                      <a:pt x="52282" y="11077"/>
                      <a:pt x="52211" y="10866"/>
                      <a:pt x="52141" y="10724"/>
                    </a:cubicBezTo>
                    <a:cubicBezTo>
                      <a:pt x="52070" y="10583"/>
                      <a:pt x="51999" y="10442"/>
                      <a:pt x="51929" y="10301"/>
                    </a:cubicBezTo>
                    <a:cubicBezTo>
                      <a:pt x="51929" y="10301"/>
                      <a:pt x="51929" y="10301"/>
                      <a:pt x="51929" y="10301"/>
                    </a:cubicBezTo>
                    <a:cubicBezTo>
                      <a:pt x="51929" y="10301"/>
                      <a:pt x="51929" y="10301"/>
                      <a:pt x="51929" y="10231"/>
                    </a:cubicBezTo>
                    <a:cubicBezTo>
                      <a:pt x="51858" y="10090"/>
                      <a:pt x="51788" y="9878"/>
                      <a:pt x="51717" y="9737"/>
                    </a:cubicBezTo>
                    <a:cubicBezTo>
                      <a:pt x="51647" y="9525"/>
                      <a:pt x="51505" y="9384"/>
                      <a:pt x="51435" y="9172"/>
                    </a:cubicBezTo>
                    <a:cubicBezTo>
                      <a:pt x="51365" y="8961"/>
                      <a:pt x="51223" y="8749"/>
                      <a:pt x="51082" y="8537"/>
                    </a:cubicBezTo>
                    <a:cubicBezTo>
                      <a:pt x="50941" y="8326"/>
                      <a:pt x="50800" y="8043"/>
                      <a:pt x="50659" y="7832"/>
                    </a:cubicBezTo>
                    <a:cubicBezTo>
                      <a:pt x="50659" y="7832"/>
                      <a:pt x="50659" y="7761"/>
                      <a:pt x="50588" y="7761"/>
                    </a:cubicBezTo>
                    <a:cubicBezTo>
                      <a:pt x="50588" y="7761"/>
                      <a:pt x="50588" y="7691"/>
                      <a:pt x="50518" y="7691"/>
                    </a:cubicBezTo>
                    <a:cubicBezTo>
                      <a:pt x="50236" y="7267"/>
                      <a:pt x="50024" y="6844"/>
                      <a:pt x="49742" y="6421"/>
                    </a:cubicBezTo>
                    <a:cubicBezTo>
                      <a:pt x="49530" y="6068"/>
                      <a:pt x="49318" y="5786"/>
                      <a:pt x="49107" y="5503"/>
                    </a:cubicBezTo>
                    <a:cubicBezTo>
                      <a:pt x="48966" y="5292"/>
                      <a:pt x="48824" y="5080"/>
                      <a:pt x="48613" y="4868"/>
                    </a:cubicBezTo>
                    <a:cubicBezTo>
                      <a:pt x="48472" y="4727"/>
                      <a:pt x="48330" y="4516"/>
                      <a:pt x="48190" y="4374"/>
                    </a:cubicBezTo>
                    <a:cubicBezTo>
                      <a:pt x="48048" y="4233"/>
                      <a:pt x="47907" y="4092"/>
                      <a:pt x="47766" y="3881"/>
                    </a:cubicBezTo>
                    <a:cubicBezTo>
                      <a:pt x="47625" y="3739"/>
                      <a:pt x="47484" y="3598"/>
                      <a:pt x="47343" y="3457"/>
                    </a:cubicBezTo>
                    <a:cubicBezTo>
                      <a:pt x="47343" y="3457"/>
                      <a:pt x="47272" y="3387"/>
                      <a:pt x="47272" y="3387"/>
                    </a:cubicBezTo>
                    <a:cubicBezTo>
                      <a:pt x="47272" y="3387"/>
                      <a:pt x="47272" y="3387"/>
                      <a:pt x="47272" y="3387"/>
                    </a:cubicBezTo>
                    <a:cubicBezTo>
                      <a:pt x="47202" y="3246"/>
                      <a:pt x="47060" y="3175"/>
                      <a:pt x="46990" y="3034"/>
                    </a:cubicBezTo>
                    <a:cubicBezTo>
                      <a:pt x="46849" y="2893"/>
                      <a:pt x="46708" y="2752"/>
                      <a:pt x="46566" y="2611"/>
                    </a:cubicBezTo>
                    <a:cubicBezTo>
                      <a:pt x="46426" y="2469"/>
                      <a:pt x="46284" y="2328"/>
                      <a:pt x="46073" y="2187"/>
                    </a:cubicBezTo>
                    <a:cubicBezTo>
                      <a:pt x="45932" y="2046"/>
                      <a:pt x="45790" y="1905"/>
                      <a:pt x="45579" y="1764"/>
                    </a:cubicBezTo>
                    <a:cubicBezTo>
                      <a:pt x="45508" y="1693"/>
                      <a:pt x="45438" y="1623"/>
                      <a:pt x="45367" y="1552"/>
                    </a:cubicBezTo>
                    <a:cubicBezTo>
                      <a:pt x="45367" y="1552"/>
                      <a:pt x="45367" y="1552"/>
                      <a:pt x="45297" y="1482"/>
                    </a:cubicBezTo>
                    <a:cubicBezTo>
                      <a:pt x="45226" y="1411"/>
                      <a:pt x="45156" y="1411"/>
                      <a:pt x="45085" y="1341"/>
                    </a:cubicBezTo>
                    <a:cubicBezTo>
                      <a:pt x="44944" y="1199"/>
                      <a:pt x="44803" y="1129"/>
                      <a:pt x="44662" y="988"/>
                    </a:cubicBezTo>
                    <a:cubicBezTo>
                      <a:pt x="44521" y="847"/>
                      <a:pt x="44379" y="776"/>
                      <a:pt x="44238" y="635"/>
                    </a:cubicBezTo>
                    <a:cubicBezTo>
                      <a:pt x="44097" y="564"/>
                      <a:pt x="43956" y="423"/>
                      <a:pt x="43815" y="353"/>
                    </a:cubicBezTo>
                    <a:cubicBezTo>
                      <a:pt x="43674" y="282"/>
                      <a:pt x="43533" y="141"/>
                      <a:pt x="43392" y="71"/>
                    </a:cubicBezTo>
                    <a:cubicBezTo>
                      <a:pt x="43392" y="71"/>
                      <a:pt x="43321" y="0"/>
                      <a:pt x="43321" y="0"/>
                    </a:cubicBezTo>
                    <a:lnTo>
                      <a:pt x="7832" y="20673"/>
                    </a:lnTo>
                    <a:cubicBezTo>
                      <a:pt x="8537" y="21096"/>
                      <a:pt x="9243" y="21590"/>
                      <a:pt x="9878" y="22084"/>
                    </a:cubicBezTo>
                    <a:cubicBezTo>
                      <a:pt x="9878" y="22084"/>
                      <a:pt x="9878" y="22084"/>
                      <a:pt x="9949" y="22154"/>
                    </a:cubicBezTo>
                    <a:cubicBezTo>
                      <a:pt x="10583" y="22719"/>
                      <a:pt x="11219" y="23283"/>
                      <a:pt x="11853" y="23918"/>
                    </a:cubicBezTo>
                    <a:cubicBezTo>
                      <a:pt x="11853" y="23918"/>
                      <a:pt x="11853" y="23918"/>
                      <a:pt x="11853" y="23918"/>
                    </a:cubicBezTo>
                    <a:cubicBezTo>
                      <a:pt x="13053" y="25259"/>
                      <a:pt x="14182" y="26741"/>
                      <a:pt x="15099" y="28363"/>
                    </a:cubicBezTo>
                    <a:cubicBezTo>
                      <a:pt x="15099" y="28363"/>
                      <a:pt x="15099" y="28434"/>
                      <a:pt x="15170" y="28434"/>
                    </a:cubicBezTo>
                    <a:cubicBezTo>
                      <a:pt x="15664" y="29210"/>
                      <a:pt x="16016" y="30057"/>
                      <a:pt x="16440" y="30903"/>
                    </a:cubicBezTo>
                    <a:cubicBezTo>
                      <a:pt x="16440" y="30903"/>
                      <a:pt x="16440" y="30903"/>
                      <a:pt x="16440" y="30903"/>
                    </a:cubicBezTo>
                    <a:cubicBezTo>
                      <a:pt x="16792" y="31750"/>
                      <a:pt x="17145" y="32597"/>
                      <a:pt x="17357" y="33443"/>
                    </a:cubicBezTo>
                    <a:cubicBezTo>
                      <a:pt x="17357" y="33443"/>
                      <a:pt x="17357" y="33443"/>
                      <a:pt x="17357" y="33443"/>
                    </a:cubicBezTo>
                    <a:cubicBezTo>
                      <a:pt x="17639" y="34290"/>
                      <a:pt x="17851" y="35137"/>
                      <a:pt x="17921" y="35983"/>
                    </a:cubicBezTo>
                    <a:cubicBezTo>
                      <a:pt x="17921" y="35983"/>
                      <a:pt x="17921" y="35983"/>
                      <a:pt x="17921" y="35983"/>
                    </a:cubicBezTo>
                    <a:cubicBezTo>
                      <a:pt x="18062" y="36830"/>
                      <a:pt x="18133" y="37677"/>
                      <a:pt x="18133" y="38523"/>
                    </a:cubicBezTo>
                    <a:lnTo>
                      <a:pt x="17921" y="111125"/>
                    </a:lnTo>
                    <a:cubicBezTo>
                      <a:pt x="17921" y="113453"/>
                      <a:pt x="17780" y="115711"/>
                      <a:pt x="17568" y="117828"/>
                    </a:cubicBezTo>
                    <a:cubicBezTo>
                      <a:pt x="17568" y="118039"/>
                      <a:pt x="17498" y="118181"/>
                      <a:pt x="17498" y="118392"/>
                    </a:cubicBezTo>
                    <a:cubicBezTo>
                      <a:pt x="17286" y="120368"/>
                      <a:pt x="17004" y="122273"/>
                      <a:pt x="16651" y="124107"/>
                    </a:cubicBezTo>
                    <a:cubicBezTo>
                      <a:pt x="16580" y="124319"/>
                      <a:pt x="16580" y="124601"/>
                      <a:pt x="16510" y="124813"/>
                    </a:cubicBezTo>
                    <a:cubicBezTo>
                      <a:pt x="16157" y="126577"/>
                      <a:pt x="15734" y="128270"/>
                      <a:pt x="15170" y="129893"/>
                    </a:cubicBezTo>
                    <a:cubicBezTo>
                      <a:pt x="15099" y="130246"/>
                      <a:pt x="14958" y="130528"/>
                      <a:pt x="14887" y="130810"/>
                    </a:cubicBezTo>
                    <a:cubicBezTo>
                      <a:pt x="14393" y="132292"/>
                      <a:pt x="13829" y="133773"/>
                      <a:pt x="13194" y="135114"/>
                    </a:cubicBezTo>
                    <a:cubicBezTo>
                      <a:pt x="13123" y="135326"/>
                      <a:pt x="13053" y="135537"/>
                      <a:pt x="12982" y="135678"/>
                    </a:cubicBezTo>
                    <a:cubicBezTo>
                      <a:pt x="12206" y="137231"/>
                      <a:pt x="11430" y="138783"/>
                      <a:pt x="10513" y="140123"/>
                    </a:cubicBezTo>
                    <a:cubicBezTo>
                      <a:pt x="10442" y="140264"/>
                      <a:pt x="10301" y="140406"/>
                      <a:pt x="10160" y="140617"/>
                    </a:cubicBezTo>
                    <a:cubicBezTo>
                      <a:pt x="9384" y="141746"/>
                      <a:pt x="8608" y="142804"/>
                      <a:pt x="7761" y="143792"/>
                    </a:cubicBezTo>
                    <a:cubicBezTo>
                      <a:pt x="7479" y="144145"/>
                      <a:pt x="7126" y="144498"/>
                      <a:pt x="6844" y="144851"/>
                    </a:cubicBezTo>
                    <a:cubicBezTo>
                      <a:pt x="6138" y="145627"/>
                      <a:pt x="5362" y="146403"/>
                      <a:pt x="4516" y="147108"/>
                    </a:cubicBezTo>
                    <a:cubicBezTo>
                      <a:pt x="4163" y="147391"/>
                      <a:pt x="3880" y="147673"/>
                      <a:pt x="3528" y="147955"/>
                    </a:cubicBezTo>
                    <a:cubicBezTo>
                      <a:pt x="2399" y="148872"/>
                      <a:pt x="1199" y="149719"/>
                      <a:pt x="0" y="150425"/>
                    </a:cubicBezTo>
                    <a:lnTo>
                      <a:pt x="35490" y="129752"/>
                    </a:lnTo>
                    <a:cubicBezTo>
                      <a:pt x="36760" y="129046"/>
                      <a:pt x="37888" y="128199"/>
                      <a:pt x="39017" y="127282"/>
                    </a:cubicBezTo>
                    <a:cubicBezTo>
                      <a:pt x="39370" y="127000"/>
                      <a:pt x="39652" y="126718"/>
                      <a:pt x="40005" y="126436"/>
                    </a:cubicBezTo>
                    <a:cubicBezTo>
                      <a:pt x="40781" y="125730"/>
                      <a:pt x="41557" y="125024"/>
                      <a:pt x="42333" y="124178"/>
                    </a:cubicBezTo>
                    <a:cubicBezTo>
                      <a:pt x="42615" y="123825"/>
                      <a:pt x="42969" y="123472"/>
                      <a:pt x="43251" y="123119"/>
                    </a:cubicBezTo>
                    <a:cubicBezTo>
                      <a:pt x="44097" y="122132"/>
                      <a:pt x="44944" y="121073"/>
                      <a:pt x="45650" y="119944"/>
                    </a:cubicBezTo>
                    <a:cubicBezTo>
                      <a:pt x="45790" y="119803"/>
                      <a:pt x="45861" y="119662"/>
                      <a:pt x="46002" y="119451"/>
                    </a:cubicBezTo>
                    <a:cubicBezTo>
                      <a:pt x="46002" y="119380"/>
                      <a:pt x="46073" y="119380"/>
                      <a:pt x="46073" y="119380"/>
                    </a:cubicBezTo>
                    <a:cubicBezTo>
                      <a:pt x="46920" y="118039"/>
                      <a:pt x="47696" y="116699"/>
                      <a:pt x="48401" y="115217"/>
                    </a:cubicBezTo>
                    <a:cubicBezTo>
                      <a:pt x="48401" y="115147"/>
                      <a:pt x="48472" y="115076"/>
                      <a:pt x="48472" y="115006"/>
                    </a:cubicBezTo>
                    <a:cubicBezTo>
                      <a:pt x="48542" y="114794"/>
                      <a:pt x="48613" y="114653"/>
                      <a:pt x="48684" y="114441"/>
                    </a:cubicBezTo>
                    <a:cubicBezTo>
                      <a:pt x="49107" y="113524"/>
                      <a:pt x="49530" y="112607"/>
                      <a:pt x="49883" y="111619"/>
                    </a:cubicBezTo>
                    <a:cubicBezTo>
                      <a:pt x="50094" y="111125"/>
                      <a:pt x="50236" y="110631"/>
                      <a:pt x="50377" y="110137"/>
                    </a:cubicBezTo>
                    <a:cubicBezTo>
                      <a:pt x="50447" y="109855"/>
                      <a:pt x="50588" y="109502"/>
                      <a:pt x="50659" y="109220"/>
                    </a:cubicBezTo>
                    <a:cubicBezTo>
                      <a:pt x="50729" y="108938"/>
                      <a:pt x="50871" y="108656"/>
                      <a:pt x="50941" y="108373"/>
                    </a:cubicBezTo>
                    <a:cubicBezTo>
                      <a:pt x="51223" y="107315"/>
                      <a:pt x="51505" y="106327"/>
                      <a:pt x="51788" y="105198"/>
                    </a:cubicBezTo>
                    <a:cubicBezTo>
                      <a:pt x="51858" y="104846"/>
                      <a:pt x="51929" y="104493"/>
                      <a:pt x="51999" y="104069"/>
                    </a:cubicBezTo>
                    <a:cubicBezTo>
                      <a:pt x="52070" y="103858"/>
                      <a:pt x="52070" y="103576"/>
                      <a:pt x="52141" y="103364"/>
                    </a:cubicBezTo>
                    <a:cubicBezTo>
                      <a:pt x="52211" y="103011"/>
                      <a:pt x="52282" y="102588"/>
                      <a:pt x="52352" y="102235"/>
                    </a:cubicBezTo>
                    <a:cubicBezTo>
                      <a:pt x="52493" y="101247"/>
                      <a:pt x="52635" y="100259"/>
                      <a:pt x="52775" y="99272"/>
                    </a:cubicBezTo>
                    <a:cubicBezTo>
                      <a:pt x="52846" y="98707"/>
                      <a:pt x="52917" y="98143"/>
                      <a:pt x="52917" y="97649"/>
                    </a:cubicBezTo>
                    <a:cubicBezTo>
                      <a:pt x="52917" y="97437"/>
                      <a:pt x="52987" y="97296"/>
                      <a:pt x="52987" y="97084"/>
                    </a:cubicBezTo>
                    <a:cubicBezTo>
                      <a:pt x="52987" y="96873"/>
                      <a:pt x="53058" y="96591"/>
                      <a:pt x="53058" y="96379"/>
                    </a:cubicBezTo>
                    <a:cubicBezTo>
                      <a:pt x="53129" y="95462"/>
                      <a:pt x="53199" y="94474"/>
                      <a:pt x="53269" y="93486"/>
                    </a:cubicBezTo>
                    <a:cubicBezTo>
                      <a:pt x="53340" y="92498"/>
                      <a:pt x="53340" y="91511"/>
                      <a:pt x="53340" y="90523"/>
                    </a:cubicBezTo>
                    <a:cubicBezTo>
                      <a:pt x="53340" y="90452"/>
                      <a:pt x="53340" y="90382"/>
                      <a:pt x="53340" y="90382"/>
                    </a:cubicBezTo>
                    <a:lnTo>
                      <a:pt x="53552" y="17780"/>
                    </a:lnTo>
                    <a:cubicBezTo>
                      <a:pt x="53763" y="17921"/>
                      <a:pt x="53763" y="17780"/>
                      <a:pt x="53763" y="176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9D1CFD15-E493-4C88-A8BC-0CFC50CD7561}"/>
                  </a:ext>
                </a:extLst>
              </p:cNvPr>
              <p:cNvSpPr/>
              <p:nvPr/>
            </p:nvSpPr>
            <p:spPr>
              <a:xfrm>
                <a:off x="6883118" y="1542133"/>
                <a:ext cx="49389" cy="155222"/>
              </a:xfrm>
              <a:custGeom>
                <a:avLst/>
                <a:gdLst>
                  <a:gd name="connsiteX0" fmla="*/ 45297 w 49388"/>
                  <a:gd name="connsiteY0" fmla="*/ 24977 h 155222"/>
                  <a:gd name="connsiteX1" fmla="*/ 55668 w 49388"/>
                  <a:gd name="connsiteY1" fmla="*/ 42968 h 155222"/>
                  <a:gd name="connsiteX2" fmla="*/ 55457 w 49388"/>
                  <a:gd name="connsiteY2" fmla="*/ 115570 h 155222"/>
                  <a:gd name="connsiteX3" fmla="*/ 0 w 49388"/>
                  <a:gd name="connsiteY3" fmla="*/ 154023 h 155222"/>
                  <a:gd name="connsiteX4" fmla="*/ 141 w 49388"/>
                  <a:gd name="connsiteY4" fmla="*/ 153035 h 155222"/>
                  <a:gd name="connsiteX5" fmla="*/ 565 w 49388"/>
                  <a:gd name="connsiteY5" fmla="*/ 150495 h 155222"/>
                  <a:gd name="connsiteX6" fmla="*/ 847 w 49388"/>
                  <a:gd name="connsiteY6" fmla="*/ 148096 h 155222"/>
                  <a:gd name="connsiteX7" fmla="*/ 1270 w 49388"/>
                  <a:gd name="connsiteY7" fmla="*/ 143863 h 155222"/>
                  <a:gd name="connsiteX8" fmla="*/ 1552 w 49388"/>
                  <a:gd name="connsiteY8" fmla="*/ 139065 h 155222"/>
                  <a:gd name="connsiteX9" fmla="*/ 1693 w 49388"/>
                  <a:gd name="connsiteY9" fmla="*/ 133773 h 155222"/>
                  <a:gd name="connsiteX10" fmla="*/ 1693 w 49388"/>
                  <a:gd name="connsiteY10" fmla="*/ 130457 h 155222"/>
                  <a:gd name="connsiteX11" fmla="*/ 34643 w 49388"/>
                  <a:gd name="connsiteY11" fmla="*/ 103505 h 155222"/>
                  <a:gd name="connsiteX12" fmla="*/ 34784 w 49388"/>
                  <a:gd name="connsiteY12" fmla="*/ 49036 h 155222"/>
                  <a:gd name="connsiteX13" fmla="*/ 29422 w 49388"/>
                  <a:gd name="connsiteY13" fmla="*/ 39793 h 155222"/>
                  <a:gd name="connsiteX14" fmla="*/ 1976 w 49388"/>
                  <a:gd name="connsiteY14" fmla="*/ 23918 h 155222"/>
                  <a:gd name="connsiteX15" fmla="*/ 2046 w 49388"/>
                  <a:gd name="connsiteY15" fmla="*/ 0 h 155222"/>
                  <a:gd name="connsiteX16" fmla="*/ 45297 w 49388"/>
                  <a:gd name="connsiteY16" fmla="*/ 24977 h 15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9388" h="155222">
                    <a:moveTo>
                      <a:pt x="45297" y="24977"/>
                    </a:moveTo>
                    <a:cubicBezTo>
                      <a:pt x="51012" y="28293"/>
                      <a:pt x="55739" y="36336"/>
                      <a:pt x="55668" y="42968"/>
                    </a:cubicBezTo>
                    <a:lnTo>
                      <a:pt x="55457" y="115570"/>
                    </a:lnTo>
                    <a:cubicBezTo>
                      <a:pt x="55386" y="152118"/>
                      <a:pt x="30974" y="168204"/>
                      <a:pt x="0" y="154023"/>
                    </a:cubicBezTo>
                    <a:lnTo>
                      <a:pt x="141" y="153035"/>
                    </a:lnTo>
                    <a:cubicBezTo>
                      <a:pt x="282" y="152259"/>
                      <a:pt x="423" y="151342"/>
                      <a:pt x="565" y="150495"/>
                    </a:cubicBezTo>
                    <a:cubicBezTo>
                      <a:pt x="635" y="149648"/>
                      <a:pt x="776" y="148872"/>
                      <a:pt x="847" y="148096"/>
                    </a:cubicBezTo>
                    <a:cubicBezTo>
                      <a:pt x="988" y="146685"/>
                      <a:pt x="1129" y="145274"/>
                      <a:pt x="1270" y="143863"/>
                    </a:cubicBezTo>
                    <a:cubicBezTo>
                      <a:pt x="1341" y="142240"/>
                      <a:pt x="1411" y="140688"/>
                      <a:pt x="1552" y="139065"/>
                    </a:cubicBezTo>
                    <a:cubicBezTo>
                      <a:pt x="1623" y="137372"/>
                      <a:pt x="1693" y="135608"/>
                      <a:pt x="1693" y="133773"/>
                    </a:cubicBezTo>
                    <a:lnTo>
                      <a:pt x="1693" y="130457"/>
                    </a:lnTo>
                    <a:cubicBezTo>
                      <a:pt x="20461" y="137019"/>
                      <a:pt x="34572" y="126012"/>
                      <a:pt x="34643" y="103505"/>
                    </a:cubicBezTo>
                    <a:lnTo>
                      <a:pt x="34784" y="49036"/>
                    </a:lnTo>
                    <a:cubicBezTo>
                      <a:pt x="34784" y="45649"/>
                      <a:pt x="32385" y="41487"/>
                      <a:pt x="29422" y="39793"/>
                    </a:cubicBezTo>
                    <a:lnTo>
                      <a:pt x="1976" y="23918"/>
                    </a:lnTo>
                    <a:lnTo>
                      <a:pt x="2046" y="0"/>
                    </a:lnTo>
                    <a:lnTo>
                      <a:pt x="45297" y="24977"/>
                    </a:ln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78506AE5-814D-4AEE-828D-8AE0B308F808}"/>
                </a:ext>
              </a:extLst>
            </p:cNvPr>
            <p:cNvSpPr/>
            <p:nvPr/>
          </p:nvSpPr>
          <p:spPr>
            <a:xfrm>
              <a:off x="6852214" y="1638229"/>
              <a:ext cx="63500" cy="28222"/>
            </a:xfrm>
            <a:custGeom>
              <a:avLst/>
              <a:gdLst>
                <a:gd name="connsiteX0" fmla="*/ 32597 w 63499"/>
                <a:gd name="connsiteY0" fmla="*/ 34431 h 28222"/>
                <a:gd name="connsiteX1" fmla="*/ 0 w 63499"/>
                <a:gd name="connsiteY1" fmla="*/ 19897 h 28222"/>
                <a:gd name="connsiteX2" fmla="*/ 42333 w 63499"/>
                <a:gd name="connsiteY2" fmla="*/ 0 h 28222"/>
                <a:gd name="connsiteX3" fmla="*/ 65405 w 63499"/>
                <a:gd name="connsiteY3" fmla="*/ 11571 h 28222"/>
                <a:gd name="connsiteX4" fmla="*/ 64841 w 63499"/>
                <a:gd name="connsiteY4" fmla="*/ 15663 h 2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99" h="28222">
                  <a:moveTo>
                    <a:pt x="32597" y="34431"/>
                  </a:moveTo>
                  <a:lnTo>
                    <a:pt x="0" y="19897"/>
                  </a:lnTo>
                  <a:lnTo>
                    <a:pt x="42333" y="0"/>
                  </a:lnTo>
                  <a:lnTo>
                    <a:pt x="65405" y="11571"/>
                  </a:lnTo>
                  <a:lnTo>
                    <a:pt x="64841" y="1566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3D9CF58A-0D80-4A27-B77B-89D84EF82B84}"/>
                </a:ext>
              </a:extLst>
            </p:cNvPr>
            <p:cNvSpPr/>
            <p:nvPr/>
          </p:nvSpPr>
          <p:spPr>
            <a:xfrm>
              <a:off x="6852214" y="1658126"/>
              <a:ext cx="28222" cy="35278"/>
            </a:xfrm>
            <a:custGeom>
              <a:avLst/>
              <a:gdLst>
                <a:gd name="connsiteX0" fmla="*/ 30974 w 28222"/>
                <a:gd name="connsiteY0" fmla="*/ 37959 h 35277"/>
                <a:gd name="connsiteX1" fmla="*/ 0 w 28222"/>
                <a:gd name="connsiteY1" fmla="*/ 24553 h 35277"/>
                <a:gd name="connsiteX2" fmla="*/ 0 w 28222"/>
                <a:gd name="connsiteY2" fmla="*/ 0 h 35277"/>
                <a:gd name="connsiteX3" fmla="*/ 32597 w 28222"/>
                <a:gd name="connsiteY3" fmla="*/ 14464 h 35277"/>
                <a:gd name="connsiteX4" fmla="*/ 30974 w 28222"/>
                <a:gd name="connsiteY4" fmla="*/ 37959 h 3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22" h="35277">
                  <a:moveTo>
                    <a:pt x="30974" y="37959"/>
                  </a:moveTo>
                  <a:lnTo>
                    <a:pt x="0" y="24553"/>
                  </a:lnTo>
                  <a:lnTo>
                    <a:pt x="0" y="0"/>
                  </a:lnTo>
                  <a:lnTo>
                    <a:pt x="32597" y="14464"/>
                  </a:lnTo>
                  <a:cubicBezTo>
                    <a:pt x="32597" y="14535"/>
                    <a:pt x="38241" y="31962"/>
                    <a:pt x="30974" y="37959"/>
                  </a:cubicBezTo>
                  <a:close/>
                </a:path>
              </a:pathLst>
            </a:custGeom>
            <a:solidFill>
              <a:schemeClr val="accent2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588AF223-880F-4988-9816-0C1B347A50DE}"/>
                </a:ext>
              </a:extLst>
            </p:cNvPr>
            <p:cNvSpPr/>
            <p:nvPr/>
          </p:nvSpPr>
          <p:spPr>
            <a:xfrm>
              <a:off x="6617829" y="1544814"/>
              <a:ext cx="77611" cy="98778"/>
            </a:xfrm>
            <a:custGeom>
              <a:avLst/>
              <a:gdLst>
                <a:gd name="connsiteX0" fmla="*/ 40710 w 77611"/>
                <a:gd name="connsiteY0" fmla="*/ 0 h 98777"/>
                <a:gd name="connsiteX1" fmla="*/ 29069 w 77611"/>
                <a:gd name="connsiteY1" fmla="*/ 20250 h 98777"/>
                <a:gd name="connsiteX2" fmla="*/ 25823 w 77611"/>
                <a:gd name="connsiteY2" fmla="*/ 21096 h 98777"/>
                <a:gd name="connsiteX3" fmla="*/ 0 w 77611"/>
                <a:gd name="connsiteY3" fmla="*/ 10513 h 98777"/>
                <a:gd name="connsiteX4" fmla="*/ 18626 w 77611"/>
                <a:gd name="connsiteY4" fmla="*/ 42192 h 98777"/>
                <a:gd name="connsiteX5" fmla="*/ 19826 w 77611"/>
                <a:gd name="connsiteY5" fmla="*/ 47272 h 98777"/>
                <a:gd name="connsiteX6" fmla="*/ 15381 w 77611"/>
                <a:gd name="connsiteY6" fmla="*/ 74295 h 98777"/>
                <a:gd name="connsiteX7" fmla="*/ 38523 w 77611"/>
                <a:gd name="connsiteY7" fmla="*/ 73660 h 98777"/>
                <a:gd name="connsiteX8" fmla="*/ 40499 w 77611"/>
                <a:gd name="connsiteY8" fmla="*/ 74224 h 98777"/>
                <a:gd name="connsiteX9" fmla="*/ 42474 w 77611"/>
                <a:gd name="connsiteY9" fmla="*/ 75918 h 98777"/>
                <a:gd name="connsiteX10" fmla="*/ 65546 w 77611"/>
                <a:gd name="connsiteY10" fmla="*/ 103223 h 98777"/>
                <a:gd name="connsiteX11" fmla="*/ 61242 w 77611"/>
                <a:gd name="connsiteY11" fmla="*/ 71120 h 98777"/>
                <a:gd name="connsiteX12" fmla="*/ 62512 w 77611"/>
                <a:gd name="connsiteY12" fmla="*/ 67451 h 98777"/>
                <a:gd name="connsiteX13" fmla="*/ 81280 w 77611"/>
                <a:gd name="connsiteY13" fmla="*/ 57362 h 98777"/>
                <a:gd name="connsiteX14" fmla="*/ 55457 w 77611"/>
                <a:gd name="connsiteY14" fmla="*/ 38100 h 98777"/>
                <a:gd name="connsiteX15" fmla="*/ 52281 w 77611"/>
                <a:gd name="connsiteY15" fmla="*/ 33585 h 98777"/>
                <a:gd name="connsiteX16" fmla="*/ 40710 w 77611"/>
                <a:gd name="connsiteY16" fmla="*/ 0 h 9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11" h="98777">
                  <a:moveTo>
                    <a:pt x="40710" y="0"/>
                  </a:moveTo>
                  <a:lnTo>
                    <a:pt x="29069" y="20250"/>
                  </a:lnTo>
                  <a:cubicBezTo>
                    <a:pt x="28434" y="21308"/>
                    <a:pt x="27234" y="21661"/>
                    <a:pt x="25823" y="21096"/>
                  </a:cubicBezTo>
                  <a:lnTo>
                    <a:pt x="0" y="10513"/>
                  </a:lnTo>
                  <a:lnTo>
                    <a:pt x="18626" y="42192"/>
                  </a:lnTo>
                  <a:cubicBezTo>
                    <a:pt x="19685" y="43886"/>
                    <a:pt x="20108" y="45791"/>
                    <a:pt x="19826" y="47272"/>
                  </a:cubicBezTo>
                  <a:lnTo>
                    <a:pt x="15381" y="74295"/>
                  </a:lnTo>
                  <a:lnTo>
                    <a:pt x="38523" y="73660"/>
                  </a:lnTo>
                  <a:cubicBezTo>
                    <a:pt x="39158" y="73660"/>
                    <a:pt x="39864" y="73872"/>
                    <a:pt x="40499" y="74224"/>
                  </a:cubicBezTo>
                  <a:cubicBezTo>
                    <a:pt x="41134" y="74577"/>
                    <a:pt x="41839" y="75212"/>
                    <a:pt x="42474" y="75918"/>
                  </a:cubicBezTo>
                  <a:lnTo>
                    <a:pt x="65546" y="103223"/>
                  </a:lnTo>
                  <a:lnTo>
                    <a:pt x="61242" y="71120"/>
                  </a:lnTo>
                  <a:cubicBezTo>
                    <a:pt x="61030" y="69427"/>
                    <a:pt x="61454" y="68016"/>
                    <a:pt x="62512" y="67451"/>
                  </a:cubicBezTo>
                  <a:lnTo>
                    <a:pt x="81280" y="57362"/>
                  </a:lnTo>
                  <a:lnTo>
                    <a:pt x="55457" y="38100"/>
                  </a:lnTo>
                  <a:cubicBezTo>
                    <a:pt x="54045" y="37042"/>
                    <a:pt x="52846" y="35348"/>
                    <a:pt x="52281" y="33585"/>
                  </a:cubicBezTo>
                  <a:lnTo>
                    <a:pt x="40710" y="0"/>
                  </a:lnTo>
                </a:path>
              </a:pathLst>
            </a:custGeom>
            <a:solidFill>
              <a:schemeClr val="accent4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426" name="Graphic 3">
            <a:extLst>
              <a:ext uri="{FF2B5EF4-FFF2-40B4-BE49-F238E27FC236}">
                <a16:creationId xmlns="" xmlns:a16="http://schemas.microsoft.com/office/drawing/2014/main" id="{F2914360-F1E9-46B9-8AAD-27D95D372E29}"/>
              </a:ext>
            </a:extLst>
          </p:cNvPr>
          <p:cNvGrpSpPr/>
          <p:nvPr/>
        </p:nvGrpSpPr>
        <p:grpSpPr>
          <a:xfrm>
            <a:off x="1424144" y="184476"/>
            <a:ext cx="2121811" cy="3035204"/>
            <a:chOff x="5216948" y="3675592"/>
            <a:chExt cx="559718" cy="600498"/>
          </a:xfrm>
          <a:solidFill>
            <a:schemeClr val="accent1"/>
          </a:solidFill>
        </p:grpSpPr>
        <p:sp>
          <p:nvSpPr>
            <p:cNvPr id="427" name="Freeform: Shape 426">
              <a:extLst>
                <a:ext uri="{FF2B5EF4-FFF2-40B4-BE49-F238E27FC236}">
                  <a16:creationId xmlns="" xmlns:a16="http://schemas.microsoft.com/office/drawing/2014/main" id="{1516011E-C0EA-4E54-BEED-9E4B12CCB0EF}"/>
                </a:ext>
              </a:extLst>
            </p:cNvPr>
            <p:cNvSpPr/>
            <p:nvPr/>
          </p:nvSpPr>
          <p:spPr>
            <a:xfrm>
              <a:off x="5268242" y="3710728"/>
              <a:ext cx="465667" cy="522111"/>
            </a:xfrm>
            <a:custGeom>
              <a:avLst/>
              <a:gdLst>
                <a:gd name="connsiteX0" fmla="*/ 334998 w 465666"/>
                <a:gd name="connsiteY0" fmla="*/ 163336 h 522111"/>
                <a:gd name="connsiteX1" fmla="*/ 470323 w 465666"/>
                <a:gd name="connsiteY1" fmla="*/ 157198 h 522111"/>
                <a:gd name="connsiteX2" fmla="*/ 469618 w 465666"/>
                <a:gd name="connsiteY2" fmla="*/ 141746 h 522111"/>
                <a:gd name="connsiteX3" fmla="*/ 338949 w 465666"/>
                <a:gd name="connsiteY3" fmla="*/ 147673 h 522111"/>
                <a:gd name="connsiteX4" fmla="*/ 332034 w 465666"/>
                <a:gd name="connsiteY4" fmla="*/ 0 h 522111"/>
                <a:gd name="connsiteX5" fmla="*/ 316583 w 465666"/>
                <a:gd name="connsiteY5" fmla="*/ 706 h 522111"/>
                <a:gd name="connsiteX6" fmla="*/ 323780 w 465666"/>
                <a:gd name="connsiteY6" fmla="*/ 152753 h 522111"/>
                <a:gd name="connsiteX7" fmla="*/ 146967 w 465666"/>
                <a:gd name="connsiteY7" fmla="*/ 332670 h 522111"/>
                <a:gd name="connsiteX8" fmla="*/ 11007 w 465666"/>
                <a:gd name="connsiteY8" fmla="*/ 195086 h 522111"/>
                <a:gd name="connsiteX9" fmla="*/ 0 w 465666"/>
                <a:gd name="connsiteY9" fmla="*/ 205952 h 522111"/>
                <a:gd name="connsiteX10" fmla="*/ 136172 w 465666"/>
                <a:gd name="connsiteY10" fmla="*/ 343676 h 522111"/>
                <a:gd name="connsiteX11" fmla="*/ 136102 w 465666"/>
                <a:gd name="connsiteY11" fmla="*/ 343676 h 522111"/>
                <a:gd name="connsiteX12" fmla="*/ 138924 w 465666"/>
                <a:gd name="connsiteY12" fmla="*/ 346498 h 522111"/>
                <a:gd name="connsiteX13" fmla="*/ 122343 w 465666"/>
                <a:gd name="connsiteY13" fmla="*/ 513080 h 522111"/>
                <a:gd name="connsiteX14" fmla="*/ 137725 w 465666"/>
                <a:gd name="connsiteY14" fmla="*/ 514632 h 522111"/>
                <a:gd name="connsiteX15" fmla="*/ 153035 w 465666"/>
                <a:gd name="connsiteY15" fmla="*/ 360539 h 522111"/>
                <a:gd name="connsiteX16" fmla="*/ 318841 w 465666"/>
                <a:gd name="connsiteY16" fmla="*/ 525568 h 522111"/>
                <a:gd name="connsiteX17" fmla="*/ 329706 w 465666"/>
                <a:gd name="connsiteY17" fmla="*/ 514632 h 522111"/>
                <a:gd name="connsiteX18" fmla="*/ 157903 w 465666"/>
                <a:gd name="connsiteY18" fmla="*/ 343606 h 522111"/>
                <a:gd name="connsiteX19" fmla="*/ 250684 w 465666"/>
                <a:gd name="connsiteY19" fmla="*/ 249132 h 522111"/>
                <a:gd name="connsiteX20" fmla="*/ 348262 w 465666"/>
                <a:gd name="connsiteY20" fmla="*/ 349039 h 522111"/>
                <a:gd name="connsiteX21" fmla="*/ 359339 w 465666"/>
                <a:gd name="connsiteY21" fmla="*/ 338243 h 522111"/>
                <a:gd name="connsiteX22" fmla="*/ 261479 w 465666"/>
                <a:gd name="connsiteY22" fmla="*/ 238125 h 52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5666" h="522111">
                  <a:moveTo>
                    <a:pt x="334998" y="163336"/>
                  </a:moveTo>
                  <a:lnTo>
                    <a:pt x="470323" y="157198"/>
                  </a:lnTo>
                  <a:lnTo>
                    <a:pt x="469618" y="141746"/>
                  </a:lnTo>
                  <a:lnTo>
                    <a:pt x="338949" y="147673"/>
                  </a:lnTo>
                  <a:lnTo>
                    <a:pt x="332034" y="0"/>
                  </a:lnTo>
                  <a:lnTo>
                    <a:pt x="316583" y="706"/>
                  </a:lnTo>
                  <a:lnTo>
                    <a:pt x="323780" y="152753"/>
                  </a:lnTo>
                  <a:lnTo>
                    <a:pt x="146967" y="332670"/>
                  </a:lnTo>
                  <a:lnTo>
                    <a:pt x="11007" y="195086"/>
                  </a:lnTo>
                  <a:lnTo>
                    <a:pt x="0" y="205952"/>
                  </a:lnTo>
                  <a:lnTo>
                    <a:pt x="136172" y="343676"/>
                  </a:lnTo>
                  <a:lnTo>
                    <a:pt x="136102" y="343676"/>
                  </a:lnTo>
                  <a:lnTo>
                    <a:pt x="138924" y="346498"/>
                  </a:lnTo>
                  <a:lnTo>
                    <a:pt x="122343" y="513080"/>
                  </a:lnTo>
                  <a:lnTo>
                    <a:pt x="137725" y="514632"/>
                  </a:lnTo>
                  <a:lnTo>
                    <a:pt x="153035" y="360539"/>
                  </a:lnTo>
                  <a:lnTo>
                    <a:pt x="318841" y="525568"/>
                  </a:lnTo>
                  <a:lnTo>
                    <a:pt x="329706" y="514632"/>
                  </a:lnTo>
                  <a:lnTo>
                    <a:pt x="157903" y="343606"/>
                  </a:lnTo>
                  <a:lnTo>
                    <a:pt x="250684" y="249132"/>
                  </a:lnTo>
                  <a:lnTo>
                    <a:pt x="348262" y="349039"/>
                  </a:lnTo>
                  <a:lnTo>
                    <a:pt x="359339" y="338243"/>
                  </a:lnTo>
                  <a:lnTo>
                    <a:pt x="261479" y="2381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428" name="Graphic 3">
              <a:extLst>
                <a:ext uri="{FF2B5EF4-FFF2-40B4-BE49-F238E27FC236}">
                  <a16:creationId xmlns="" xmlns:a16="http://schemas.microsoft.com/office/drawing/2014/main" id="{E8651B4F-F62C-494E-86F4-E649FD866940}"/>
                </a:ext>
              </a:extLst>
            </p:cNvPr>
            <p:cNvGrpSpPr/>
            <p:nvPr/>
          </p:nvGrpSpPr>
          <p:grpSpPr>
            <a:xfrm>
              <a:off x="5327086" y="3966845"/>
              <a:ext cx="161149" cy="168487"/>
              <a:chOff x="5327086" y="3966845"/>
              <a:chExt cx="161149" cy="168487"/>
            </a:xfrm>
            <a:solidFill>
              <a:schemeClr val="accent1"/>
            </a:solidFill>
          </p:grpSpPr>
          <p:sp>
            <p:nvSpPr>
              <p:cNvPr id="506" name="Freeform: Shape 505">
                <a:extLst>
                  <a:ext uri="{FF2B5EF4-FFF2-40B4-BE49-F238E27FC236}">
                    <a16:creationId xmlns="" xmlns:a16="http://schemas.microsoft.com/office/drawing/2014/main" id="{B77EBE5B-AA3C-45CA-8530-1CA316F1E075}"/>
                  </a:ext>
                </a:extLst>
              </p:cNvPr>
              <p:cNvSpPr/>
              <p:nvPr/>
            </p:nvSpPr>
            <p:spPr>
              <a:xfrm>
                <a:off x="5342961" y="4093351"/>
                <a:ext cx="7056" cy="7056"/>
              </a:xfrm>
              <a:custGeom>
                <a:avLst/>
                <a:gdLst>
                  <a:gd name="connsiteX0" fmla="*/ 1200 w 0"/>
                  <a:gd name="connsiteY0" fmla="*/ 565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1200 w 0"/>
                  <a:gd name="connsiteY3" fmla="*/ 56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1200" y="565"/>
                    </a:moveTo>
                    <a:cubicBezTo>
                      <a:pt x="776" y="353"/>
                      <a:pt x="353" y="212"/>
                      <a:pt x="0" y="0"/>
                    </a:cubicBezTo>
                    <a:lnTo>
                      <a:pt x="0" y="0"/>
                    </a:lnTo>
                    <a:cubicBezTo>
                      <a:pt x="353" y="141"/>
                      <a:pt x="776" y="353"/>
                      <a:pt x="1200" y="565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="" xmlns:a16="http://schemas.microsoft.com/office/drawing/2014/main" id="{252553AA-FF26-4588-A0A2-2AD85134A55E}"/>
                  </a:ext>
                </a:extLst>
              </p:cNvPr>
              <p:cNvSpPr/>
              <p:nvPr/>
            </p:nvSpPr>
            <p:spPr>
              <a:xfrm>
                <a:off x="5338022" y="4090740"/>
                <a:ext cx="42333" cy="35278"/>
              </a:xfrm>
              <a:custGeom>
                <a:avLst/>
                <a:gdLst>
                  <a:gd name="connsiteX0" fmla="*/ 46214 w 42333"/>
                  <a:gd name="connsiteY0" fmla="*/ 37465 h 35277"/>
                  <a:gd name="connsiteX1" fmla="*/ 0 w 42333"/>
                  <a:gd name="connsiteY1" fmla="*/ 0 h 35277"/>
                  <a:gd name="connsiteX2" fmla="*/ 70 w 42333"/>
                  <a:gd name="connsiteY2" fmla="*/ 71 h 35277"/>
                  <a:gd name="connsiteX3" fmla="*/ 18909 w 42333"/>
                  <a:gd name="connsiteY3" fmla="*/ 22366 h 35277"/>
                  <a:gd name="connsiteX4" fmla="*/ 19262 w 42333"/>
                  <a:gd name="connsiteY4" fmla="*/ 22648 h 35277"/>
                  <a:gd name="connsiteX5" fmla="*/ 46073 w 42333"/>
                  <a:gd name="connsiteY5" fmla="*/ 37324 h 35277"/>
                  <a:gd name="connsiteX6" fmla="*/ 46214 w 42333"/>
                  <a:gd name="connsiteY6" fmla="*/ 37465 h 35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33" h="35277">
                    <a:moveTo>
                      <a:pt x="46214" y="37465"/>
                    </a:moveTo>
                    <a:cubicBezTo>
                      <a:pt x="26529" y="31115"/>
                      <a:pt x="10160" y="17569"/>
                      <a:pt x="0" y="0"/>
                    </a:cubicBezTo>
                    <a:cubicBezTo>
                      <a:pt x="0" y="0"/>
                      <a:pt x="70" y="71"/>
                      <a:pt x="70" y="71"/>
                    </a:cubicBezTo>
                    <a:cubicBezTo>
                      <a:pt x="5009" y="8608"/>
                      <a:pt x="11430" y="16157"/>
                      <a:pt x="18909" y="22366"/>
                    </a:cubicBezTo>
                    <a:cubicBezTo>
                      <a:pt x="18979" y="22507"/>
                      <a:pt x="19120" y="22578"/>
                      <a:pt x="19262" y="22648"/>
                    </a:cubicBezTo>
                    <a:cubicBezTo>
                      <a:pt x="27093" y="29069"/>
                      <a:pt x="36195" y="34078"/>
                      <a:pt x="46073" y="37324"/>
                    </a:cubicBezTo>
                    <a:cubicBezTo>
                      <a:pt x="46073" y="37395"/>
                      <a:pt x="46143" y="37395"/>
                      <a:pt x="46214" y="37465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="" xmlns:a16="http://schemas.microsoft.com/office/drawing/2014/main" id="{5189404E-632D-4854-810C-A78E5E1046DC}"/>
                  </a:ext>
                </a:extLst>
              </p:cNvPr>
              <p:cNvSpPr/>
              <p:nvPr/>
            </p:nvSpPr>
            <p:spPr>
              <a:xfrm>
                <a:off x="5384588" y="4128276"/>
                <a:ext cx="7056" cy="7056"/>
              </a:xfrm>
              <a:custGeom>
                <a:avLst/>
                <a:gdLst>
                  <a:gd name="connsiteX0" fmla="*/ 5715 w 0"/>
                  <a:gd name="connsiteY0" fmla="*/ 1623 h 0"/>
                  <a:gd name="connsiteX1" fmla="*/ 0 w 0"/>
                  <a:gd name="connsiteY1" fmla="*/ 0 h 0"/>
                  <a:gd name="connsiteX2" fmla="*/ 141 w 0"/>
                  <a:gd name="connsiteY2" fmla="*/ 0 h 0"/>
                  <a:gd name="connsiteX3" fmla="*/ 5715 w 0"/>
                  <a:gd name="connsiteY3" fmla="*/ 162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715" y="1623"/>
                    </a:moveTo>
                    <a:cubicBezTo>
                      <a:pt x="3810" y="1129"/>
                      <a:pt x="1905" y="635"/>
                      <a:pt x="0" y="0"/>
                    </a:cubicBezTo>
                    <a:cubicBezTo>
                      <a:pt x="70" y="0"/>
                      <a:pt x="70" y="0"/>
                      <a:pt x="141" y="0"/>
                    </a:cubicBezTo>
                    <a:cubicBezTo>
                      <a:pt x="1976" y="635"/>
                      <a:pt x="3810" y="1129"/>
                      <a:pt x="5715" y="1623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="" xmlns:a16="http://schemas.microsoft.com/office/drawing/2014/main" id="{DB99160C-B6FF-4BF7-946A-F4FC526092B3}"/>
                  </a:ext>
                </a:extLst>
              </p:cNvPr>
              <p:cNvSpPr/>
              <p:nvPr/>
            </p:nvSpPr>
            <p:spPr>
              <a:xfrm>
                <a:off x="5453521" y="3982649"/>
                <a:ext cx="7056" cy="7056"/>
              </a:xfrm>
              <a:custGeom>
                <a:avLst/>
                <a:gdLst>
                  <a:gd name="connsiteX0" fmla="*/ 2046 w 0"/>
                  <a:gd name="connsiteY0" fmla="*/ 4516 h 0"/>
                  <a:gd name="connsiteX1" fmla="*/ 0 w 0"/>
                  <a:gd name="connsiteY1" fmla="*/ 0 h 0"/>
                  <a:gd name="connsiteX2" fmla="*/ 2046 w 0"/>
                  <a:gd name="connsiteY2" fmla="*/ 4516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2046" y="4516"/>
                    </a:moveTo>
                    <a:cubicBezTo>
                      <a:pt x="1411" y="2964"/>
                      <a:pt x="706" y="1482"/>
                      <a:pt x="0" y="0"/>
                    </a:cubicBezTo>
                    <a:cubicBezTo>
                      <a:pt x="706" y="1482"/>
                      <a:pt x="1411" y="3034"/>
                      <a:pt x="2046" y="4516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="" xmlns:a16="http://schemas.microsoft.com/office/drawing/2014/main" id="{E5BB1F9F-ABC7-450E-BBD9-9DA7B5434097}"/>
                  </a:ext>
                </a:extLst>
              </p:cNvPr>
              <p:cNvSpPr/>
              <p:nvPr/>
            </p:nvSpPr>
            <p:spPr>
              <a:xfrm>
                <a:off x="5442656" y="4113318"/>
                <a:ext cx="14111" cy="7056"/>
              </a:xfrm>
              <a:custGeom>
                <a:avLst/>
                <a:gdLst>
                  <a:gd name="connsiteX0" fmla="*/ 19614 w 14111"/>
                  <a:gd name="connsiteY0" fmla="*/ 0 h 7055"/>
                  <a:gd name="connsiteX1" fmla="*/ 0 w 14111"/>
                  <a:gd name="connsiteY1" fmla="*/ 12065 h 7055"/>
                  <a:gd name="connsiteX2" fmla="*/ 19473 w 14111"/>
                  <a:gd name="connsiteY2" fmla="*/ 141 h 7055"/>
                  <a:gd name="connsiteX3" fmla="*/ 19614 w 14111"/>
                  <a:gd name="connsiteY3" fmla="*/ 0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1" h="7055">
                    <a:moveTo>
                      <a:pt x="19614" y="0"/>
                    </a:moveTo>
                    <a:cubicBezTo>
                      <a:pt x="13688" y="4868"/>
                      <a:pt x="7126" y="8961"/>
                      <a:pt x="0" y="12065"/>
                    </a:cubicBezTo>
                    <a:cubicBezTo>
                      <a:pt x="7056" y="8961"/>
                      <a:pt x="13617" y="4939"/>
                      <a:pt x="19473" y="141"/>
                    </a:cubicBezTo>
                    <a:cubicBezTo>
                      <a:pt x="19544" y="71"/>
                      <a:pt x="19544" y="0"/>
                      <a:pt x="19614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="" xmlns:a16="http://schemas.microsoft.com/office/drawing/2014/main" id="{42404991-0AD2-429D-9C9C-1B78554C4B39}"/>
                  </a:ext>
                </a:extLst>
              </p:cNvPr>
              <p:cNvSpPr/>
              <p:nvPr/>
            </p:nvSpPr>
            <p:spPr>
              <a:xfrm>
                <a:off x="5462270" y="4092998"/>
                <a:ext cx="14111" cy="14111"/>
              </a:xfrm>
              <a:custGeom>
                <a:avLst/>
                <a:gdLst>
                  <a:gd name="connsiteX0" fmla="*/ 17710 w 14111"/>
                  <a:gd name="connsiteY0" fmla="*/ 0 h 14111"/>
                  <a:gd name="connsiteX1" fmla="*/ 0 w 14111"/>
                  <a:gd name="connsiteY1" fmla="*/ 20249 h 14111"/>
                  <a:gd name="connsiteX2" fmla="*/ 141 w 14111"/>
                  <a:gd name="connsiteY2" fmla="*/ 20109 h 14111"/>
                  <a:gd name="connsiteX3" fmla="*/ 17710 w 14111"/>
                  <a:gd name="connsiteY3" fmla="*/ 0 h 1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1" h="14111">
                    <a:moveTo>
                      <a:pt x="17710" y="0"/>
                    </a:moveTo>
                    <a:cubicBezTo>
                      <a:pt x="12982" y="7691"/>
                      <a:pt x="6985" y="14534"/>
                      <a:pt x="0" y="20249"/>
                    </a:cubicBezTo>
                    <a:cubicBezTo>
                      <a:pt x="71" y="20179"/>
                      <a:pt x="141" y="20179"/>
                      <a:pt x="141" y="20109"/>
                    </a:cubicBezTo>
                    <a:cubicBezTo>
                      <a:pt x="7056" y="14394"/>
                      <a:pt x="12982" y="7620"/>
                      <a:pt x="17710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="" xmlns:a16="http://schemas.microsoft.com/office/drawing/2014/main" id="{44EEB8BB-1C97-486E-A918-41CE9A63E379}"/>
                  </a:ext>
                </a:extLst>
              </p:cNvPr>
              <p:cNvSpPr/>
              <p:nvPr/>
            </p:nvSpPr>
            <p:spPr>
              <a:xfrm>
                <a:off x="5481179" y="4087213"/>
                <a:ext cx="7056" cy="7056"/>
              </a:xfrm>
              <a:custGeom>
                <a:avLst/>
                <a:gdLst>
                  <a:gd name="connsiteX0" fmla="*/ 2117 w 0"/>
                  <a:gd name="connsiteY0" fmla="*/ 0 h 0"/>
                  <a:gd name="connsiteX1" fmla="*/ 0 w 0"/>
                  <a:gd name="connsiteY1" fmla="*/ 3951 h 0"/>
                  <a:gd name="connsiteX2" fmla="*/ 2117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2117" y="0"/>
                    </a:moveTo>
                    <a:cubicBezTo>
                      <a:pt x="1411" y="1341"/>
                      <a:pt x="706" y="2611"/>
                      <a:pt x="0" y="3951"/>
                    </a:cubicBezTo>
                    <a:cubicBezTo>
                      <a:pt x="706" y="2611"/>
                      <a:pt x="1411" y="1270"/>
                      <a:pt x="2117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="" xmlns:a16="http://schemas.microsoft.com/office/drawing/2014/main" id="{90973F3F-EF9A-4D8D-AC3A-B8A0EAF69094}"/>
                  </a:ext>
                </a:extLst>
              </p:cNvPr>
              <p:cNvSpPr/>
              <p:nvPr/>
            </p:nvSpPr>
            <p:spPr>
              <a:xfrm>
                <a:off x="5327086" y="3966845"/>
                <a:ext cx="134056" cy="134056"/>
              </a:xfrm>
              <a:custGeom>
                <a:avLst/>
                <a:gdLst>
                  <a:gd name="connsiteX0" fmla="*/ 134832 w 134055"/>
                  <a:gd name="connsiteY0" fmla="*/ 52141 h 134055"/>
                  <a:gd name="connsiteX1" fmla="*/ 134761 w 134055"/>
                  <a:gd name="connsiteY1" fmla="*/ 55386 h 134055"/>
                  <a:gd name="connsiteX2" fmla="*/ 134691 w 134055"/>
                  <a:gd name="connsiteY2" fmla="*/ 57644 h 134055"/>
                  <a:gd name="connsiteX3" fmla="*/ 134620 w 134055"/>
                  <a:gd name="connsiteY3" fmla="*/ 58279 h 134055"/>
                  <a:gd name="connsiteX4" fmla="*/ 134479 w 134055"/>
                  <a:gd name="connsiteY4" fmla="*/ 60255 h 134055"/>
                  <a:gd name="connsiteX5" fmla="*/ 134408 w 134055"/>
                  <a:gd name="connsiteY5" fmla="*/ 60819 h 134055"/>
                  <a:gd name="connsiteX6" fmla="*/ 134126 w 134055"/>
                  <a:gd name="connsiteY6" fmla="*/ 63077 h 134055"/>
                  <a:gd name="connsiteX7" fmla="*/ 134056 w 134055"/>
                  <a:gd name="connsiteY7" fmla="*/ 63359 h 134055"/>
                  <a:gd name="connsiteX8" fmla="*/ 133632 w 134055"/>
                  <a:gd name="connsiteY8" fmla="*/ 66111 h 134055"/>
                  <a:gd name="connsiteX9" fmla="*/ 133632 w 134055"/>
                  <a:gd name="connsiteY9" fmla="*/ 66181 h 134055"/>
                  <a:gd name="connsiteX10" fmla="*/ 133209 w 134055"/>
                  <a:gd name="connsiteY10" fmla="*/ 68580 h 134055"/>
                  <a:gd name="connsiteX11" fmla="*/ 132715 w 134055"/>
                  <a:gd name="connsiteY11" fmla="*/ 70979 h 134055"/>
                  <a:gd name="connsiteX12" fmla="*/ 132151 w 134055"/>
                  <a:gd name="connsiteY12" fmla="*/ 73307 h 134055"/>
                  <a:gd name="connsiteX13" fmla="*/ 120297 w 134055"/>
                  <a:gd name="connsiteY13" fmla="*/ 99131 h 134055"/>
                  <a:gd name="connsiteX14" fmla="*/ 118957 w 134055"/>
                  <a:gd name="connsiteY14" fmla="*/ 101036 h 134055"/>
                  <a:gd name="connsiteX15" fmla="*/ 116558 w 134055"/>
                  <a:gd name="connsiteY15" fmla="*/ 104140 h 134055"/>
                  <a:gd name="connsiteX16" fmla="*/ 115570 w 134055"/>
                  <a:gd name="connsiteY16" fmla="*/ 105339 h 134055"/>
                  <a:gd name="connsiteX17" fmla="*/ 109643 w 134055"/>
                  <a:gd name="connsiteY17" fmla="*/ 111690 h 134055"/>
                  <a:gd name="connsiteX18" fmla="*/ 108373 w 134055"/>
                  <a:gd name="connsiteY18" fmla="*/ 112889 h 134055"/>
                  <a:gd name="connsiteX19" fmla="*/ 103152 w 134055"/>
                  <a:gd name="connsiteY19" fmla="*/ 117334 h 134055"/>
                  <a:gd name="connsiteX20" fmla="*/ 93980 w 134055"/>
                  <a:gd name="connsiteY20" fmla="*/ 123543 h 134055"/>
                  <a:gd name="connsiteX21" fmla="*/ 92146 w 134055"/>
                  <a:gd name="connsiteY21" fmla="*/ 124601 h 134055"/>
                  <a:gd name="connsiteX22" fmla="*/ 87771 w 134055"/>
                  <a:gd name="connsiteY22" fmla="*/ 126859 h 134055"/>
                  <a:gd name="connsiteX23" fmla="*/ 84737 w 134055"/>
                  <a:gd name="connsiteY23" fmla="*/ 128200 h 134055"/>
                  <a:gd name="connsiteX24" fmla="*/ 83891 w 134055"/>
                  <a:gd name="connsiteY24" fmla="*/ 128552 h 134055"/>
                  <a:gd name="connsiteX25" fmla="*/ 82056 w 134055"/>
                  <a:gd name="connsiteY25" fmla="*/ 129258 h 134055"/>
                  <a:gd name="connsiteX26" fmla="*/ 80081 w 134055"/>
                  <a:gd name="connsiteY26" fmla="*/ 129964 h 134055"/>
                  <a:gd name="connsiteX27" fmla="*/ 79940 w 134055"/>
                  <a:gd name="connsiteY27" fmla="*/ 130034 h 134055"/>
                  <a:gd name="connsiteX28" fmla="*/ 77823 w 134055"/>
                  <a:gd name="connsiteY28" fmla="*/ 130740 h 134055"/>
                  <a:gd name="connsiteX29" fmla="*/ 74083 w 134055"/>
                  <a:gd name="connsiteY29" fmla="*/ 131868 h 134055"/>
                  <a:gd name="connsiteX30" fmla="*/ 72178 w 134055"/>
                  <a:gd name="connsiteY30" fmla="*/ 132362 h 134055"/>
                  <a:gd name="connsiteX31" fmla="*/ 71755 w 134055"/>
                  <a:gd name="connsiteY31" fmla="*/ 132433 h 134055"/>
                  <a:gd name="connsiteX32" fmla="*/ 71332 w 134055"/>
                  <a:gd name="connsiteY32" fmla="*/ 132574 h 134055"/>
                  <a:gd name="connsiteX33" fmla="*/ 67875 w 134055"/>
                  <a:gd name="connsiteY33" fmla="*/ 133280 h 134055"/>
                  <a:gd name="connsiteX34" fmla="*/ 64841 w 134055"/>
                  <a:gd name="connsiteY34" fmla="*/ 133773 h 134055"/>
                  <a:gd name="connsiteX35" fmla="*/ 63359 w 134055"/>
                  <a:gd name="connsiteY35" fmla="*/ 133985 h 134055"/>
                  <a:gd name="connsiteX36" fmla="*/ 59337 w 134055"/>
                  <a:gd name="connsiteY36" fmla="*/ 134409 h 134055"/>
                  <a:gd name="connsiteX37" fmla="*/ 57150 w 134055"/>
                  <a:gd name="connsiteY37" fmla="*/ 134550 h 134055"/>
                  <a:gd name="connsiteX38" fmla="*/ 54681 w 134055"/>
                  <a:gd name="connsiteY38" fmla="*/ 134620 h 134055"/>
                  <a:gd name="connsiteX39" fmla="*/ 52211 w 134055"/>
                  <a:gd name="connsiteY39" fmla="*/ 134691 h 134055"/>
                  <a:gd name="connsiteX40" fmla="*/ 49389 w 134055"/>
                  <a:gd name="connsiteY40" fmla="*/ 134620 h 134055"/>
                  <a:gd name="connsiteX41" fmla="*/ 46990 w 134055"/>
                  <a:gd name="connsiteY41" fmla="*/ 134479 h 134055"/>
                  <a:gd name="connsiteX42" fmla="*/ 45932 w 134055"/>
                  <a:gd name="connsiteY42" fmla="*/ 134409 h 134055"/>
                  <a:gd name="connsiteX43" fmla="*/ 43886 w 134055"/>
                  <a:gd name="connsiteY43" fmla="*/ 134267 h 134055"/>
                  <a:gd name="connsiteX44" fmla="*/ 41134 w 134055"/>
                  <a:gd name="connsiteY44" fmla="*/ 133985 h 134055"/>
                  <a:gd name="connsiteX45" fmla="*/ 41134 w 134055"/>
                  <a:gd name="connsiteY45" fmla="*/ 133985 h 134055"/>
                  <a:gd name="connsiteX46" fmla="*/ 38735 w 134055"/>
                  <a:gd name="connsiteY46" fmla="*/ 133632 h 134055"/>
                  <a:gd name="connsiteX47" fmla="*/ 38030 w 134055"/>
                  <a:gd name="connsiteY47" fmla="*/ 133491 h 134055"/>
                  <a:gd name="connsiteX48" fmla="*/ 36760 w 134055"/>
                  <a:gd name="connsiteY48" fmla="*/ 133280 h 134055"/>
                  <a:gd name="connsiteX49" fmla="*/ 34854 w 134055"/>
                  <a:gd name="connsiteY49" fmla="*/ 132927 h 134055"/>
                  <a:gd name="connsiteX50" fmla="*/ 34713 w 134055"/>
                  <a:gd name="connsiteY50" fmla="*/ 132927 h 134055"/>
                  <a:gd name="connsiteX51" fmla="*/ 32385 w 134055"/>
                  <a:gd name="connsiteY51" fmla="*/ 132362 h 134055"/>
                  <a:gd name="connsiteX52" fmla="*/ 29633 w 134055"/>
                  <a:gd name="connsiteY52" fmla="*/ 131657 h 134055"/>
                  <a:gd name="connsiteX53" fmla="*/ 26529 w 134055"/>
                  <a:gd name="connsiteY53" fmla="*/ 130740 h 134055"/>
                  <a:gd name="connsiteX54" fmla="*/ 25894 w 134055"/>
                  <a:gd name="connsiteY54" fmla="*/ 130528 h 134055"/>
                  <a:gd name="connsiteX55" fmla="*/ 24342 w 134055"/>
                  <a:gd name="connsiteY55" fmla="*/ 130034 h 134055"/>
                  <a:gd name="connsiteX56" fmla="*/ 22648 w 134055"/>
                  <a:gd name="connsiteY56" fmla="*/ 129399 h 134055"/>
                  <a:gd name="connsiteX57" fmla="*/ 20250 w 134055"/>
                  <a:gd name="connsiteY57" fmla="*/ 128482 h 134055"/>
                  <a:gd name="connsiteX58" fmla="*/ 18486 w 134055"/>
                  <a:gd name="connsiteY58" fmla="*/ 127706 h 134055"/>
                  <a:gd name="connsiteX59" fmla="*/ 17145 w 134055"/>
                  <a:gd name="connsiteY59" fmla="*/ 127071 h 134055"/>
                  <a:gd name="connsiteX60" fmla="*/ 15946 w 134055"/>
                  <a:gd name="connsiteY60" fmla="*/ 126506 h 134055"/>
                  <a:gd name="connsiteX61" fmla="*/ 15946 w 134055"/>
                  <a:gd name="connsiteY61" fmla="*/ 126506 h 134055"/>
                  <a:gd name="connsiteX62" fmla="*/ 13476 w 134055"/>
                  <a:gd name="connsiteY62" fmla="*/ 125236 h 134055"/>
                  <a:gd name="connsiteX63" fmla="*/ 11218 w 134055"/>
                  <a:gd name="connsiteY63" fmla="*/ 124037 h 134055"/>
                  <a:gd name="connsiteX64" fmla="*/ 11077 w 134055"/>
                  <a:gd name="connsiteY64" fmla="*/ 123966 h 134055"/>
                  <a:gd name="connsiteX65" fmla="*/ 11007 w 134055"/>
                  <a:gd name="connsiteY65" fmla="*/ 123896 h 134055"/>
                  <a:gd name="connsiteX66" fmla="*/ 0 w 134055"/>
                  <a:gd name="connsiteY66" fmla="*/ 82691 h 134055"/>
                  <a:gd name="connsiteX67" fmla="*/ 82691 w 134055"/>
                  <a:gd name="connsiteY67" fmla="*/ 0 h 134055"/>
                  <a:gd name="connsiteX68" fmla="*/ 123896 w 134055"/>
                  <a:gd name="connsiteY68" fmla="*/ 10936 h 134055"/>
                  <a:gd name="connsiteX69" fmla="*/ 123966 w 134055"/>
                  <a:gd name="connsiteY69" fmla="*/ 11007 h 134055"/>
                  <a:gd name="connsiteX70" fmla="*/ 125236 w 134055"/>
                  <a:gd name="connsiteY70" fmla="*/ 13264 h 134055"/>
                  <a:gd name="connsiteX71" fmla="*/ 125942 w 134055"/>
                  <a:gd name="connsiteY71" fmla="*/ 14605 h 134055"/>
                  <a:gd name="connsiteX72" fmla="*/ 126577 w 134055"/>
                  <a:gd name="connsiteY72" fmla="*/ 15875 h 134055"/>
                  <a:gd name="connsiteX73" fmla="*/ 128623 w 134055"/>
                  <a:gd name="connsiteY73" fmla="*/ 20391 h 134055"/>
                  <a:gd name="connsiteX74" fmla="*/ 128623 w 134055"/>
                  <a:gd name="connsiteY74" fmla="*/ 20391 h 134055"/>
                  <a:gd name="connsiteX75" fmla="*/ 130387 w 134055"/>
                  <a:gd name="connsiteY75" fmla="*/ 25048 h 134055"/>
                  <a:gd name="connsiteX76" fmla="*/ 131163 w 134055"/>
                  <a:gd name="connsiteY76" fmla="*/ 27446 h 134055"/>
                  <a:gd name="connsiteX77" fmla="*/ 131868 w 134055"/>
                  <a:gd name="connsiteY77" fmla="*/ 29845 h 134055"/>
                  <a:gd name="connsiteX78" fmla="*/ 132433 w 134055"/>
                  <a:gd name="connsiteY78" fmla="*/ 32103 h 134055"/>
                  <a:gd name="connsiteX79" fmla="*/ 132503 w 134055"/>
                  <a:gd name="connsiteY79" fmla="*/ 32385 h 134055"/>
                  <a:gd name="connsiteX80" fmla="*/ 133068 w 134055"/>
                  <a:gd name="connsiteY80" fmla="*/ 34784 h 134055"/>
                  <a:gd name="connsiteX81" fmla="*/ 133421 w 134055"/>
                  <a:gd name="connsiteY81" fmla="*/ 36548 h 134055"/>
                  <a:gd name="connsiteX82" fmla="*/ 133703 w 134055"/>
                  <a:gd name="connsiteY82" fmla="*/ 38100 h 134055"/>
                  <a:gd name="connsiteX83" fmla="*/ 133773 w 134055"/>
                  <a:gd name="connsiteY83" fmla="*/ 38594 h 134055"/>
                  <a:gd name="connsiteX84" fmla="*/ 134056 w 134055"/>
                  <a:gd name="connsiteY84" fmla="*/ 40499 h 134055"/>
                  <a:gd name="connsiteX85" fmla="*/ 134197 w 134055"/>
                  <a:gd name="connsiteY85" fmla="*/ 41628 h 134055"/>
                  <a:gd name="connsiteX86" fmla="*/ 134479 w 134055"/>
                  <a:gd name="connsiteY86" fmla="*/ 44027 h 134055"/>
                  <a:gd name="connsiteX87" fmla="*/ 134479 w 134055"/>
                  <a:gd name="connsiteY87" fmla="*/ 44380 h 134055"/>
                  <a:gd name="connsiteX88" fmla="*/ 134620 w 134055"/>
                  <a:gd name="connsiteY88" fmla="*/ 46355 h 134055"/>
                  <a:gd name="connsiteX89" fmla="*/ 134691 w 134055"/>
                  <a:gd name="connsiteY89" fmla="*/ 47272 h 134055"/>
                  <a:gd name="connsiteX90" fmla="*/ 134761 w 134055"/>
                  <a:gd name="connsiteY90" fmla="*/ 49107 h 134055"/>
                  <a:gd name="connsiteX91" fmla="*/ 134761 w 134055"/>
                  <a:gd name="connsiteY91" fmla="*/ 49530 h 134055"/>
                  <a:gd name="connsiteX92" fmla="*/ 134832 w 134055"/>
                  <a:gd name="connsiteY92" fmla="*/ 52141 h 13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134055" h="134055">
                    <a:moveTo>
                      <a:pt x="134832" y="52141"/>
                    </a:moveTo>
                    <a:cubicBezTo>
                      <a:pt x="134832" y="53199"/>
                      <a:pt x="134832" y="54328"/>
                      <a:pt x="134761" y="55386"/>
                    </a:cubicBezTo>
                    <a:cubicBezTo>
                      <a:pt x="134761" y="56162"/>
                      <a:pt x="134691" y="56868"/>
                      <a:pt x="134691" y="57644"/>
                    </a:cubicBezTo>
                    <a:cubicBezTo>
                      <a:pt x="134691" y="57856"/>
                      <a:pt x="134691" y="58068"/>
                      <a:pt x="134620" y="58279"/>
                    </a:cubicBezTo>
                    <a:cubicBezTo>
                      <a:pt x="134549" y="58985"/>
                      <a:pt x="134549" y="59620"/>
                      <a:pt x="134479" y="60255"/>
                    </a:cubicBezTo>
                    <a:cubicBezTo>
                      <a:pt x="134479" y="60466"/>
                      <a:pt x="134479" y="60607"/>
                      <a:pt x="134408" y="60819"/>
                    </a:cubicBezTo>
                    <a:cubicBezTo>
                      <a:pt x="134338" y="61595"/>
                      <a:pt x="134267" y="62301"/>
                      <a:pt x="134126" y="63077"/>
                    </a:cubicBezTo>
                    <a:lnTo>
                      <a:pt x="134056" y="63359"/>
                    </a:lnTo>
                    <a:cubicBezTo>
                      <a:pt x="133915" y="64276"/>
                      <a:pt x="133773" y="65193"/>
                      <a:pt x="133632" y="66111"/>
                    </a:cubicBezTo>
                    <a:cubicBezTo>
                      <a:pt x="133632" y="66111"/>
                      <a:pt x="133632" y="66111"/>
                      <a:pt x="133632" y="66181"/>
                    </a:cubicBezTo>
                    <a:cubicBezTo>
                      <a:pt x="133491" y="66957"/>
                      <a:pt x="133350" y="67734"/>
                      <a:pt x="133209" y="68580"/>
                    </a:cubicBezTo>
                    <a:cubicBezTo>
                      <a:pt x="133068" y="69427"/>
                      <a:pt x="132856" y="70203"/>
                      <a:pt x="132715" y="70979"/>
                    </a:cubicBezTo>
                    <a:cubicBezTo>
                      <a:pt x="132574" y="71755"/>
                      <a:pt x="132362" y="72531"/>
                      <a:pt x="132151" y="73307"/>
                    </a:cubicBezTo>
                    <a:cubicBezTo>
                      <a:pt x="129681" y="82691"/>
                      <a:pt x="125659" y="91370"/>
                      <a:pt x="120297" y="99131"/>
                    </a:cubicBezTo>
                    <a:cubicBezTo>
                      <a:pt x="119874" y="99766"/>
                      <a:pt x="119380" y="100401"/>
                      <a:pt x="118957" y="101036"/>
                    </a:cubicBezTo>
                    <a:cubicBezTo>
                      <a:pt x="118181" y="102094"/>
                      <a:pt x="117405" y="103082"/>
                      <a:pt x="116558" y="104140"/>
                    </a:cubicBezTo>
                    <a:cubicBezTo>
                      <a:pt x="116276" y="104563"/>
                      <a:pt x="115923" y="104916"/>
                      <a:pt x="115570" y="105339"/>
                    </a:cubicBezTo>
                    <a:cubicBezTo>
                      <a:pt x="113665" y="107597"/>
                      <a:pt x="111690" y="109714"/>
                      <a:pt x="109643" y="111690"/>
                    </a:cubicBezTo>
                    <a:cubicBezTo>
                      <a:pt x="109220" y="112113"/>
                      <a:pt x="108797" y="112466"/>
                      <a:pt x="108373" y="112889"/>
                    </a:cubicBezTo>
                    <a:cubicBezTo>
                      <a:pt x="106680" y="114441"/>
                      <a:pt x="104916" y="115923"/>
                      <a:pt x="103152" y="117334"/>
                    </a:cubicBezTo>
                    <a:cubicBezTo>
                      <a:pt x="100260" y="119592"/>
                      <a:pt x="97155" y="121708"/>
                      <a:pt x="93980" y="123543"/>
                    </a:cubicBezTo>
                    <a:cubicBezTo>
                      <a:pt x="93345" y="123896"/>
                      <a:pt x="92710" y="124249"/>
                      <a:pt x="92146" y="124601"/>
                    </a:cubicBezTo>
                    <a:cubicBezTo>
                      <a:pt x="90735" y="125377"/>
                      <a:pt x="89253" y="126153"/>
                      <a:pt x="87771" y="126859"/>
                    </a:cubicBezTo>
                    <a:cubicBezTo>
                      <a:pt x="86783" y="127353"/>
                      <a:pt x="85725" y="127776"/>
                      <a:pt x="84737" y="128200"/>
                    </a:cubicBezTo>
                    <a:cubicBezTo>
                      <a:pt x="84455" y="128341"/>
                      <a:pt x="84173" y="128482"/>
                      <a:pt x="83891" y="128552"/>
                    </a:cubicBezTo>
                    <a:cubicBezTo>
                      <a:pt x="83256" y="128835"/>
                      <a:pt x="82691" y="129046"/>
                      <a:pt x="82056" y="129258"/>
                    </a:cubicBezTo>
                    <a:cubicBezTo>
                      <a:pt x="81421" y="129540"/>
                      <a:pt x="80786" y="129752"/>
                      <a:pt x="80081" y="129964"/>
                    </a:cubicBezTo>
                    <a:cubicBezTo>
                      <a:pt x="80010" y="129964"/>
                      <a:pt x="80010" y="129964"/>
                      <a:pt x="79940" y="130034"/>
                    </a:cubicBezTo>
                    <a:cubicBezTo>
                      <a:pt x="79234" y="130316"/>
                      <a:pt x="78528" y="130528"/>
                      <a:pt x="77823" y="130740"/>
                    </a:cubicBezTo>
                    <a:cubicBezTo>
                      <a:pt x="76553" y="131163"/>
                      <a:pt x="75353" y="131516"/>
                      <a:pt x="74083" y="131868"/>
                    </a:cubicBezTo>
                    <a:cubicBezTo>
                      <a:pt x="73448" y="132010"/>
                      <a:pt x="72813" y="132221"/>
                      <a:pt x="72178" y="132362"/>
                    </a:cubicBezTo>
                    <a:cubicBezTo>
                      <a:pt x="72037" y="132433"/>
                      <a:pt x="71896" y="132433"/>
                      <a:pt x="71755" y="132433"/>
                    </a:cubicBezTo>
                    <a:cubicBezTo>
                      <a:pt x="71614" y="132504"/>
                      <a:pt x="71473" y="132504"/>
                      <a:pt x="71332" y="132574"/>
                    </a:cubicBezTo>
                    <a:cubicBezTo>
                      <a:pt x="70203" y="132856"/>
                      <a:pt x="69003" y="133068"/>
                      <a:pt x="67875" y="133280"/>
                    </a:cubicBezTo>
                    <a:cubicBezTo>
                      <a:pt x="66887" y="133491"/>
                      <a:pt x="65828" y="133632"/>
                      <a:pt x="64841" y="133773"/>
                    </a:cubicBezTo>
                    <a:cubicBezTo>
                      <a:pt x="64347" y="133844"/>
                      <a:pt x="63853" y="133915"/>
                      <a:pt x="63359" y="133985"/>
                    </a:cubicBezTo>
                    <a:cubicBezTo>
                      <a:pt x="62018" y="134197"/>
                      <a:pt x="60678" y="134338"/>
                      <a:pt x="59337" y="134409"/>
                    </a:cubicBezTo>
                    <a:cubicBezTo>
                      <a:pt x="58632" y="134479"/>
                      <a:pt x="57856" y="134550"/>
                      <a:pt x="57150" y="134550"/>
                    </a:cubicBezTo>
                    <a:cubicBezTo>
                      <a:pt x="56303" y="134620"/>
                      <a:pt x="55527" y="134620"/>
                      <a:pt x="54681" y="134620"/>
                    </a:cubicBezTo>
                    <a:cubicBezTo>
                      <a:pt x="53834" y="134620"/>
                      <a:pt x="53058" y="134691"/>
                      <a:pt x="52211" y="134691"/>
                    </a:cubicBezTo>
                    <a:cubicBezTo>
                      <a:pt x="51294" y="134691"/>
                      <a:pt x="50306" y="134691"/>
                      <a:pt x="49389" y="134620"/>
                    </a:cubicBezTo>
                    <a:cubicBezTo>
                      <a:pt x="48613" y="134620"/>
                      <a:pt x="47766" y="134550"/>
                      <a:pt x="46990" y="134479"/>
                    </a:cubicBezTo>
                    <a:cubicBezTo>
                      <a:pt x="46637" y="134479"/>
                      <a:pt x="46284" y="134409"/>
                      <a:pt x="45932" y="134409"/>
                    </a:cubicBezTo>
                    <a:cubicBezTo>
                      <a:pt x="45226" y="134338"/>
                      <a:pt x="44591" y="134338"/>
                      <a:pt x="43886" y="134267"/>
                    </a:cubicBezTo>
                    <a:cubicBezTo>
                      <a:pt x="42968" y="134197"/>
                      <a:pt x="42051" y="134056"/>
                      <a:pt x="41134" y="133985"/>
                    </a:cubicBezTo>
                    <a:cubicBezTo>
                      <a:pt x="41134" y="133985"/>
                      <a:pt x="41134" y="133985"/>
                      <a:pt x="41134" y="133985"/>
                    </a:cubicBezTo>
                    <a:cubicBezTo>
                      <a:pt x="40287" y="133915"/>
                      <a:pt x="39511" y="133773"/>
                      <a:pt x="38735" y="133632"/>
                    </a:cubicBezTo>
                    <a:cubicBezTo>
                      <a:pt x="38523" y="133632"/>
                      <a:pt x="38241" y="133562"/>
                      <a:pt x="38030" y="133491"/>
                    </a:cubicBezTo>
                    <a:cubicBezTo>
                      <a:pt x="37606" y="133421"/>
                      <a:pt x="37183" y="133350"/>
                      <a:pt x="36760" y="133280"/>
                    </a:cubicBezTo>
                    <a:cubicBezTo>
                      <a:pt x="36125" y="133138"/>
                      <a:pt x="35489" y="132997"/>
                      <a:pt x="34854" y="132927"/>
                    </a:cubicBezTo>
                    <a:cubicBezTo>
                      <a:pt x="34784" y="132927"/>
                      <a:pt x="34784" y="132927"/>
                      <a:pt x="34713" y="132927"/>
                    </a:cubicBezTo>
                    <a:cubicBezTo>
                      <a:pt x="33937" y="132786"/>
                      <a:pt x="33161" y="132574"/>
                      <a:pt x="32385" y="132362"/>
                    </a:cubicBezTo>
                    <a:cubicBezTo>
                      <a:pt x="31468" y="132151"/>
                      <a:pt x="30551" y="131868"/>
                      <a:pt x="29633" y="131657"/>
                    </a:cubicBezTo>
                    <a:cubicBezTo>
                      <a:pt x="28575" y="131374"/>
                      <a:pt x="27587" y="131022"/>
                      <a:pt x="26529" y="130740"/>
                    </a:cubicBezTo>
                    <a:cubicBezTo>
                      <a:pt x="26317" y="130669"/>
                      <a:pt x="26106" y="130598"/>
                      <a:pt x="25894" y="130528"/>
                    </a:cubicBezTo>
                    <a:cubicBezTo>
                      <a:pt x="25400" y="130387"/>
                      <a:pt x="24836" y="130175"/>
                      <a:pt x="24342" y="130034"/>
                    </a:cubicBezTo>
                    <a:cubicBezTo>
                      <a:pt x="23777" y="129822"/>
                      <a:pt x="23213" y="129611"/>
                      <a:pt x="22648" y="129399"/>
                    </a:cubicBezTo>
                    <a:cubicBezTo>
                      <a:pt x="21872" y="129117"/>
                      <a:pt x="21096" y="128764"/>
                      <a:pt x="20250" y="128482"/>
                    </a:cubicBezTo>
                    <a:cubicBezTo>
                      <a:pt x="19685" y="128200"/>
                      <a:pt x="19050" y="127988"/>
                      <a:pt x="18486" y="127706"/>
                    </a:cubicBezTo>
                    <a:cubicBezTo>
                      <a:pt x="18062" y="127494"/>
                      <a:pt x="17568" y="127283"/>
                      <a:pt x="17145" y="127071"/>
                    </a:cubicBezTo>
                    <a:cubicBezTo>
                      <a:pt x="16722" y="126859"/>
                      <a:pt x="16298" y="126718"/>
                      <a:pt x="15946" y="126506"/>
                    </a:cubicBezTo>
                    <a:lnTo>
                      <a:pt x="15946" y="126506"/>
                    </a:lnTo>
                    <a:cubicBezTo>
                      <a:pt x="15099" y="126083"/>
                      <a:pt x="14323" y="125730"/>
                      <a:pt x="13476" y="125236"/>
                    </a:cubicBezTo>
                    <a:cubicBezTo>
                      <a:pt x="12700" y="124813"/>
                      <a:pt x="11995" y="124460"/>
                      <a:pt x="11218" y="124037"/>
                    </a:cubicBezTo>
                    <a:cubicBezTo>
                      <a:pt x="11148" y="124037"/>
                      <a:pt x="11148" y="123966"/>
                      <a:pt x="11077" y="123966"/>
                    </a:cubicBezTo>
                    <a:cubicBezTo>
                      <a:pt x="11077" y="123966"/>
                      <a:pt x="11007" y="123896"/>
                      <a:pt x="11007" y="123896"/>
                    </a:cubicBezTo>
                    <a:cubicBezTo>
                      <a:pt x="4022" y="111760"/>
                      <a:pt x="0" y="97720"/>
                      <a:pt x="0" y="82691"/>
                    </a:cubicBezTo>
                    <a:cubicBezTo>
                      <a:pt x="0" y="36971"/>
                      <a:pt x="37042" y="0"/>
                      <a:pt x="82691" y="0"/>
                    </a:cubicBezTo>
                    <a:cubicBezTo>
                      <a:pt x="97719" y="0"/>
                      <a:pt x="111760" y="3951"/>
                      <a:pt x="123896" y="10936"/>
                    </a:cubicBezTo>
                    <a:cubicBezTo>
                      <a:pt x="123896" y="10936"/>
                      <a:pt x="123896" y="11007"/>
                      <a:pt x="123966" y="11007"/>
                    </a:cubicBezTo>
                    <a:cubicBezTo>
                      <a:pt x="124389" y="11712"/>
                      <a:pt x="124813" y="12488"/>
                      <a:pt x="125236" y="13264"/>
                    </a:cubicBezTo>
                    <a:cubicBezTo>
                      <a:pt x="125448" y="13688"/>
                      <a:pt x="125730" y="14182"/>
                      <a:pt x="125942" y="14605"/>
                    </a:cubicBezTo>
                    <a:cubicBezTo>
                      <a:pt x="126153" y="15028"/>
                      <a:pt x="126365" y="15452"/>
                      <a:pt x="126577" y="15875"/>
                    </a:cubicBezTo>
                    <a:cubicBezTo>
                      <a:pt x="127282" y="17357"/>
                      <a:pt x="127988" y="18909"/>
                      <a:pt x="128623" y="20391"/>
                    </a:cubicBezTo>
                    <a:lnTo>
                      <a:pt x="128623" y="20391"/>
                    </a:lnTo>
                    <a:cubicBezTo>
                      <a:pt x="129258" y="21943"/>
                      <a:pt x="129822" y="23495"/>
                      <a:pt x="130387" y="25048"/>
                    </a:cubicBezTo>
                    <a:cubicBezTo>
                      <a:pt x="130669" y="25824"/>
                      <a:pt x="130951" y="26600"/>
                      <a:pt x="131163" y="27446"/>
                    </a:cubicBezTo>
                    <a:cubicBezTo>
                      <a:pt x="131445" y="28222"/>
                      <a:pt x="131657" y="29069"/>
                      <a:pt x="131868" y="29845"/>
                    </a:cubicBezTo>
                    <a:cubicBezTo>
                      <a:pt x="132080" y="30621"/>
                      <a:pt x="132292" y="31327"/>
                      <a:pt x="132433" y="32103"/>
                    </a:cubicBezTo>
                    <a:cubicBezTo>
                      <a:pt x="132503" y="32173"/>
                      <a:pt x="132503" y="32244"/>
                      <a:pt x="132503" y="32385"/>
                    </a:cubicBezTo>
                    <a:cubicBezTo>
                      <a:pt x="132715" y="33161"/>
                      <a:pt x="132856" y="34008"/>
                      <a:pt x="133068" y="34784"/>
                    </a:cubicBezTo>
                    <a:cubicBezTo>
                      <a:pt x="133209" y="35348"/>
                      <a:pt x="133350" y="35984"/>
                      <a:pt x="133421" y="36548"/>
                    </a:cubicBezTo>
                    <a:cubicBezTo>
                      <a:pt x="133491" y="37042"/>
                      <a:pt x="133632" y="37606"/>
                      <a:pt x="133703" y="38100"/>
                    </a:cubicBezTo>
                    <a:cubicBezTo>
                      <a:pt x="133703" y="38241"/>
                      <a:pt x="133773" y="38382"/>
                      <a:pt x="133773" y="38594"/>
                    </a:cubicBezTo>
                    <a:cubicBezTo>
                      <a:pt x="133844" y="39229"/>
                      <a:pt x="133985" y="39864"/>
                      <a:pt x="134056" y="40499"/>
                    </a:cubicBezTo>
                    <a:cubicBezTo>
                      <a:pt x="134126" y="40852"/>
                      <a:pt x="134126" y="41275"/>
                      <a:pt x="134197" y="41628"/>
                    </a:cubicBezTo>
                    <a:cubicBezTo>
                      <a:pt x="134267" y="42404"/>
                      <a:pt x="134408" y="43251"/>
                      <a:pt x="134479" y="44027"/>
                    </a:cubicBezTo>
                    <a:cubicBezTo>
                      <a:pt x="134479" y="44097"/>
                      <a:pt x="134479" y="44238"/>
                      <a:pt x="134479" y="44380"/>
                    </a:cubicBezTo>
                    <a:cubicBezTo>
                      <a:pt x="134549" y="45014"/>
                      <a:pt x="134620" y="45720"/>
                      <a:pt x="134620" y="46355"/>
                    </a:cubicBezTo>
                    <a:cubicBezTo>
                      <a:pt x="134620" y="46638"/>
                      <a:pt x="134691" y="46990"/>
                      <a:pt x="134691" y="47272"/>
                    </a:cubicBezTo>
                    <a:cubicBezTo>
                      <a:pt x="134761" y="47907"/>
                      <a:pt x="134761" y="48472"/>
                      <a:pt x="134761" y="49107"/>
                    </a:cubicBezTo>
                    <a:cubicBezTo>
                      <a:pt x="134761" y="49248"/>
                      <a:pt x="134761" y="49389"/>
                      <a:pt x="134761" y="49530"/>
                    </a:cubicBezTo>
                    <a:cubicBezTo>
                      <a:pt x="134832" y="50377"/>
                      <a:pt x="134832" y="51294"/>
                      <a:pt x="134832" y="5214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="" xmlns:a16="http://schemas.microsoft.com/office/drawing/2014/main" id="{0FF0FD2C-D92F-4BB8-8646-6B219AA29C37}"/>
                  </a:ext>
                </a:extLst>
              </p:cNvPr>
              <p:cNvSpPr/>
              <p:nvPr/>
            </p:nvSpPr>
            <p:spPr>
              <a:xfrm>
                <a:off x="5338516" y="3977781"/>
                <a:ext cx="148167" cy="148167"/>
              </a:xfrm>
              <a:custGeom>
                <a:avLst/>
                <a:gdLst>
                  <a:gd name="connsiteX0" fmla="*/ 153882 w 148166"/>
                  <a:gd name="connsiteY0" fmla="*/ 71684 h 148166"/>
                  <a:gd name="connsiteX1" fmla="*/ 153458 w 148166"/>
                  <a:gd name="connsiteY1" fmla="*/ 80151 h 148166"/>
                  <a:gd name="connsiteX2" fmla="*/ 150777 w 148166"/>
                  <a:gd name="connsiteY2" fmla="*/ 94333 h 148166"/>
                  <a:gd name="connsiteX3" fmla="*/ 150142 w 148166"/>
                  <a:gd name="connsiteY3" fmla="*/ 96449 h 148166"/>
                  <a:gd name="connsiteX4" fmla="*/ 149578 w 148166"/>
                  <a:gd name="connsiteY4" fmla="*/ 98213 h 148166"/>
                  <a:gd name="connsiteX5" fmla="*/ 148943 w 148166"/>
                  <a:gd name="connsiteY5" fmla="*/ 100118 h 148166"/>
                  <a:gd name="connsiteX6" fmla="*/ 148943 w 148166"/>
                  <a:gd name="connsiteY6" fmla="*/ 100189 h 148166"/>
                  <a:gd name="connsiteX7" fmla="*/ 148237 w 148166"/>
                  <a:gd name="connsiteY7" fmla="*/ 102023 h 148166"/>
                  <a:gd name="connsiteX8" fmla="*/ 147461 w 148166"/>
                  <a:gd name="connsiteY8" fmla="*/ 103858 h 148166"/>
                  <a:gd name="connsiteX9" fmla="*/ 145909 w 148166"/>
                  <a:gd name="connsiteY9" fmla="*/ 107385 h 148166"/>
                  <a:gd name="connsiteX10" fmla="*/ 144921 w 148166"/>
                  <a:gd name="connsiteY10" fmla="*/ 109431 h 148166"/>
                  <a:gd name="connsiteX11" fmla="*/ 142804 w 148166"/>
                  <a:gd name="connsiteY11" fmla="*/ 113382 h 148166"/>
                  <a:gd name="connsiteX12" fmla="*/ 141675 w 148166"/>
                  <a:gd name="connsiteY12" fmla="*/ 115288 h 148166"/>
                  <a:gd name="connsiteX13" fmla="*/ 124178 w 148166"/>
                  <a:gd name="connsiteY13" fmla="*/ 135326 h 148166"/>
                  <a:gd name="connsiteX14" fmla="*/ 124037 w 148166"/>
                  <a:gd name="connsiteY14" fmla="*/ 135466 h 148166"/>
                  <a:gd name="connsiteX15" fmla="*/ 124037 w 148166"/>
                  <a:gd name="connsiteY15" fmla="*/ 135466 h 148166"/>
                  <a:gd name="connsiteX16" fmla="*/ 123825 w 148166"/>
                  <a:gd name="connsiteY16" fmla="*/ 135608 h 148166"/>
                  <a:gd name="connsiteX17" fmla="*/ 104352 w 148166"/>
                  <a:gd name="connsiteY17" fmla="*/ 147531 h 148166"/>
                  <a:gd name="connsiteX18" fmla="*/ 99342 w 148166"/>
                  <a:gd name="connsiteY18" fmla="*/ 149507 h 148166"/>
                  <a:gd name="connsiteX19" fmla="*/ 99272 w 148166"/>
                  <a:gd name="connsiteY19" fmla="*/ 149507 h 148166"/>
                  <a:gd name="connsiteX20" fmla="*/ 97226 w 148166"/>
                  <a:gd name="connsiteY20" fmla="*/ 150213 h 148166"/>
                  <a:gd name="connsiteX21" fmla="*/ 92992 w 148166"/>
                  <a:gd name="connsiteY21" fmla="*/ 151483 h 148166"/>
                  <a:gd name="connsiteX22" fmla="*/ 89676 w 148166"/>
                  <a:gd name="connsiteY22" fmla="*/ 152329 h 148166"/>
                  <a:gd name="connsiteX23" fmla="*/ 87559 w 148166"/>
                  <a:gd name="connsiteY23" fmla="*/ 152753 h 148166"/>
                  <a:gd name="connsiteX24" fmla="*/ 84243 w 148166"/>
                  <a:gd name="connsiteY24" fmla="*/ 153317 h 148166"/>
                  <a:gd name="connsiteX25" fmla="*/ 82479 w 148166"/>
                  <a:gd name="connsiteY25" fmla="*/ 153599 h 148166"/>
                  <a:gd name="connsiteX26" fmla="*/ 78881 w 148166"/>
                  <a:gd name="connsiteY26" fmla="*/ 154022 h 148166"/>
                  <a:gd name="connsiteX27" fmla="*/ 77188 w 148166"/>
                  <a:gd name="connsiteY27" fmla="*/ 154164 h 148166"/>
                  <a:gd name="connsiteX28" fmla="*/ 74507 w 148166"/>
                  <a:gd name="connsiteY28" fmla="*/ 154305 h 148166"/>
                  <a:gd name="connsiteX29" fmla="*/ 73378 w 148166"/>
                  <a:gd name="connsiteY29" fmla="*/ 154305 h 148166"/>
                  <a:gd name="connsiteX30" fmla="*/ 71543 w 148166"/>
                  <a:gd name="connsiteY30" fmla="*/ 154305 h 148166"/>
                  <a:gd name="connsiteX31" fmla="*/ 71543 w 148166"/>
                  <a:gd name="connsiteY31" fmla="*/ 154305 h 148166"/>
                  <a:gd name="connsiteX32" fmla="*/ 68721 w 148166"/>
                  <a:gd name="connsiteY32" fmla="*/ 154234 h 148166"/>
                  <a:gd name="connsiteX33" fmla="*/ 68298 w 148166"/>
                  <a:gd name="connsiteY33" fmla="*/ 154234 h 148166"/>
                  <a:gd name="connsiteX34" fmla="*/ 66040 w 148166"/>
                  <a:gd name="connsiteY34" fmla="*/ 154093 h 148166"/>
                  <a:gd name="connsiteX35" fmla="*/ 65758 w 148166"/>
                  <a:gd name="connsiteY35" fmla="*/ 154093 h 148166"/>
                  <a:gd name="connsiteX36" fmla="*/ 63500 w 148166"/>
                  <a:gd name="connsiteY36" fmla="*/ 153882 h 148166"/>
                  <a:gd name="connsiteX37" fmla="*/ 63429 w 148166"/>
                  <a:gd name="connsiteY37" fmla="*/ 153882 h 148166"/>
                  <a:gd name="connsiteX38" fmla="*/ 62230 w 148166"/>
                  <a:gd name="connsiteY38" fmla="*/ 153740 h 148166"/>
                  <a:gd name="connsiteX39" fmla="*/ 61383 w 148166"/>
                  <a:gd name="connsiteY39" fmla="*/ 153670 h 148166"/>
                  <a:gd name="connsiteX40" fmla="*/ 59337 w 148166"/>
                  <a:gd name="connsiteY40" fmla="*/ 153388 h 148166"/>
                  <a:gd name="connsiteX41" fmla="*/ 58420 w 148166"/>
                  <a:gd name="connsiteY41" fmla="*/ 153246 h 148166"/>
                  <a:gd name="connsiteX42" fmla="*/ 55668 w 148166"/>
                  <a:gd name="connsiteY42" fmla="*/ 152753 h 148166"/>
                  <a:gd name="connsiteX43" fmla="*/ 54116 w 148166"/>
                  <a:gd name="connsiteY43" fmla="*/ 152470 h 148166"/>
                  <a:gd name="connsiteX44" fmla="*/ 52211 w 148166"/>
                  <a:gd name="connsiteY44" fmla="*/ 152047 h 148166"/>
                  <a:gd name="connsiteX45" fmla="*/ 46637 w 148166"/>
                  <a:gd name="connsiteY45" fmla="*/ 150495 h 148166"/>
                  <a:gd name="connsiteX46" fmla="*/ 46496 w 148166"/>
                  <a:gd name="connsiteY46" fmla="*/ 150495 h 148166"/>
                  <a:gd name="connsiteX47" fmla="*/ 46143 w 148166"/>
                  <a:gd name="connsiteY47" fmla="*/ 150354 h 148166"/>
                  <a:gd name="connsiteX48" fmla="*/ 46002 w 148166"/>
                  <a:gd name="connsiteY48" fmla="*/ 150283 h 148166"/>
                  <a:gd name="connsiteX49" fmla="*/ 19191 w 148166"/>
                  <a:gd name="connsiteY49" fmla="*/ 135608 h 148166"/>
                  <a:gd name="connsiteX50" fmla="*/ 18838 w 148166"/>
                  <a:gd name="connsiteY50" fmla="*/ 135326 h 148166"/>
                  <a:gd name="connsiteX51" fmla="*/ 0 w 148166"/>
                  <a:gd name="connsiteY51" fmla="*/ 113030 h 148166"/>
                  <a:gd name="connsiteX52" fmla="*/ 141 w 148166"/>
                  <a:gd name="connsiteY52" fmla="*/ 113100 h 148166"/>
                  <a:gd name="connsiteX53" fmla="*/ 2399 w 148166"/>
                  <a:gd name="connsiteY53" fmla="*/ 114300 h 148166"/>
                  <a:gd name="connsiteX54" fmla="*/ 4868 w 148166"/>
                  <a:gd name="connsiteY54" fmla="*/ 115570 h 148166"/>
                  <a:gd name="connsiteX55" fmla="*/ 4868 w 148166"/>
                  <a:gd name="connsiteY55" fmla="*/ 115570 h 148166"/>
                  <a:gd name="connsiteX56" fmla="*/ 6068 w 148166"/>
                  <a:gd name="connsiteY56" fmla="*/ 116134 h 148166"/>
                  <a:gd name="connsiteX57" fmla="*/ 7408 w 148166"/>
                  <a:gd name="connsiteY57" fmla="*/ 116769 h 148166"/>
                  <a:gd name="connsiteX58" fmla="*/ 9172 w 148166"/>
                  <a:gd name="connsiteY58" fmla="*/ 117545 h 148166"/>
                  <a:gd name="connsiteX59" fmla="*/ 11571 w 148166"/>
                  <a:gd name="connsiteY59" fmla="*/ 118463 h 148166"/>
                  <a:gd name="connsiteX60" fmla="*/ 13264 w 148166"/>
                  <a:gd name="connsiteY60" fmla="*/ 119097 h 148166"/>
                  <a:gd name="connsiteX61" fmla="*/ 14816 w 148166"/>
                  <a:gd name="connsiteY61" fmla="*/ 119591 h 148166"/>
                  <a:gd name="connsiteX62" fmla="*/ 15451 w 148166"/>
                  <a:gd name="connsiteY62" fmla="*/ 119803 h 148166"/>
                  <a:gd name="connsiteX63" fmla="*/ 18556 w 148166"/>
                  <a:gd name="connsiteY63" fmla="*/ 120720 h 148166"/>
                  <a:gd name="connsiteX64" fmla="*/ 21308 w 148166"/>
                  <a:gd name="connsiteY64" fmla="*/ 121426 h 148166"/>
                  <a:gd name="connsiteX65" fmla="*/ 23636 w 148166"/>
                  <a:gd name="connsiteY65" fmla="*/ 121990 h 148166"/>
                  <a:gd name="connsiteX66" fmla="*/ 23777 w 148166"/>
                  <a:gd name="connsiteY66" fmla="*/ 121990 h 148166"/>
                  <a:gd name="connsiteX67" fmla="*/ 25682 w 148166"/>
                  <a:gd name="connsiteY67" fmla="*/ 122343 h 148166"/>
                  <a:gd name="connsiteX68" fmla="*/ 26952 w 148166"/>
                  <a:gd name="connsiteY68" fmla="*/ 122555 h 148166"/>
                  <a:gd name="connsiteX69" fmla="*/ 27658 w 148166"/>
                  <a:gd name="connsiteY69" fmla="*/ 122696 h 148166"/>
                  <a:gd name="connsiteX70" fmla="*/ 30057 w 148166"/>
                  <a:gd name="connsiteY70" fmla="*/ 123048 h 148166"/>
                  <a:gd name="connsiteX71" fmla="*/ 30057 w 148166"/>
                  <a:gd name="connsiteY71" fmla="*/ 123048 h 148166"/>
                  <a:gd name="connsiteX72" fmla="*/ 32808 w 148166"/>
                  <a:gd name="connsiteY72" fmla="*/ 123331 h 148166"/>
                  <a:gd name="connsiteX73" fmla="*/ 34854 w 148166"/>
                  <a:gd name="connsiteY73" fmla="*/ 123472 h 148166"/>
                  <a:gd name="connsiteX74" fmla="*/ 35913 w 148166"/>
                  <a:gd name="connsiteY74" fmla="*/ 123542 h 148166"/>
                  <a:gd name="connsiteX75" fmla="*/ 38312 w 148166"/>
                  <a:gd name="connsiteY75" fmla="*/ 123684 h 148166"/>
                  <a:gd name="connsiteX76" fmla="*/ 41134 w 148166"/>
                  <a:gd name="connsiteY76" fmla="*/ 123754 h 148166"/>
                  <a:gd name="connsiteX77" fmla="*/ 43603 w 148166"/>
                  <a:gd name="connsiteY77" fmla="*/ 123684 h 148166"/>
                  <a:gd name="connsiteX78" fmla="*/ 46073 w 148166"/>
                  <a:gd name="connsiteY78" fmla="*/ 123613 h 148166"/>
                  <a:gd name="connsiteX79" fmla="*/ 48260 w 148166"/>
                  <a:gd name="connsiteY79" fmla="*/ 123472 h 148166"/>
                  <a:gd name="connsiteX80" fmla="*/ 52281 w 148166"/>
                  <a:gd name="connsiteY80" fmla="*/ 123048 h 148166"/>
                  <a:gd name="connsiteX81" fmla="*/ 53763 w 148166"/>
                  <a:gd name="connsiteY81" fmla="*/ 122837 h 148166"/>
                  <a:gd name="connsiteX82" fmla="*/ 56797 w 148166"/>
                  <a:gd name="connsiteY82" fmla="*/ 122343 h 148166"/>
                  <a:gd name="connsiteX83" fmla="*/ 60254 w 148166"/>
                  <a:gd name="connsiteY83" fmla="*/ 121638 h 148166"/>
                  <a:gd name="connsiteX84" fmla="*/ 60678 w 148166"/>
                  <a:gd name="connsiteY84" fmla="*/ 121496 h 148166"/>
                  <a:gd name="connsiteX85" fmla="*/ 61101 w 148166"/>
                  <a:gd name="connsiteY85" fmla="*/ 121426 h 148166"/>
                  <a:gd name="connsiteX86" fmla="*/ 63006 w 148166"/>
                  <a:gd name="connsiteY86" fmla="*/ 120932 h 148166"/>
                  <a:gd name="connsiteX87" fmla="*/ 66745 w 148166"/>
                  <a:gd name="connsiteY87" fmla="*/ 119803 h 148166"/>
                  <a:gd name="connsiteX88" fmla="*/ 68862 w 148166"/>
                  <a:gd name="connsiteY88" fmla="*/ 119097 h 148166"/>
                  <a:gd name="connsiteX89" fmla="*/ 69003 w 148166"/>
                  <a:gd name="connsiteY89" fmla="*/ 119027 h 148166"/>
                  <a:gd name="connsiteX90" fmla="*/ 70979 w 148166"/>
                  <a:gd name="connsiteY90" fmla="*/ 118321 h 148166"/>
                  <a:gd name="connsiteX91" fmla="*/ 72813 w 148166"/>
                  <a:gd name="connsiteY91" fmla="*/ 117616 h 148166"/>
                  <a:gd name="connsiteX92" fmla="*/ 73660 w 148166"/>
                  <a:gd name="connsiteY92" fmla="*/ 117263 h 148166"/>
                  <a:gd name="connsiteX93" fmla="*/ 76694 w 148166"/>
                  <a:gd name="connsiteY93" fmla="*/ 115923 h 148166"/>
                  <a:gd name="connsiteX94" fmla="*/ 81068 w 148166"/>
                  <a:gd name="connsiteY94" fmla="*/ 113665 h 148166"/>
                  <a:gd name="connsiteX95" fmla="*/ 82903 w 148166"/>
                  <a:gd name="connsiteY95" fmla="*/ 112606 h 148166"/>
                  <a:gd name="connsiteX96" fmla="*/ 92075 w 148166"/>
                  <a:gd name="connsiteY96" fmla="*/ 106397 h 148166"/>
                  <a:gd name="connsiteX97" fmla="*/ 97296 w 148166"/>
                  <a:gd name="connsiteY97" fmla="*/ 101952 h 148166"/>
                  <a:gd name="connsiteX98" fmla="*/ 98566 w 148166"/>
                  <a:gd name="connsiteY98" fmla="*/ 100753 h 148166"/>
                  <a:gd name="connsiteX99" fmla="*/ 104493 w 148166"/>
                  <a:gd name="connsiteY99" fmla="*/ 94403 h 148166"/>
                  <a:gd name="connsiteX100" fmla="*/ 105480 w 148166"/>
                  <a:gd name="connsiteY100" fmla="*/ 93204 h 148166"/>
                  <a:gd name="connsiteX101" fmla="*/ 107879 w 148166"/>
                  <a:gd name="connsiteY101" fmla="*/ 90099 h 148166"/>
                  <a:gd name="connsiteX102" fmla="*/ 109220 w 148166"/>
                  <a:gd name="connsiteY102" fmla="*/ 88194 h 148166"/>
                  <a:gd name="connsiteX103" fmla="*/ 121073 w 148166"/>
                  <a:gd name="connsiteY103" fmla="*/ 62371 h 148166"/>
                  <a:gd name="connsiteX104" fmla="*/ 121638 w 148166"/>
                  <a:gd name="connsiteY104" fmla="*/ 60042 h 148166"/>
                  <a:gd name="connsiteX105" fmla="*/ 122132 w 148166"/>
                  <a:gd name="connsiteY105" fmla="*/ 57644 h 148166"/>
                  <a:gd name="connsiteX106" fmla="*/ 122555 w 148166"/>
                  <a:gd name="connsiteY106" fmla="*/ 55245 h 148166"/>
                  <a:gd name="connsiteX107" fmla="*/ 122555 w 148166"/>
                  <a:gd name="connsiteY107" fmla="*/ 55174 h 148166"/>
                  <a:gd name="connsiteX108" fmla="*/ 122978 w 148166"/>
                  <a:gd name="connsiteY108" fmla="*/ 52423 h 148166"/>
                  <a:gd name="connsiteX109" fmla="*/ 123049 w 148166"/>
                  <a:gd name="connsiteY109" fmla="*/ 52140 h 148166"/>
                  <a:gd name="connsiteX110" fmla="*/ 123331 w 148166"/>
                  <a:gd name="connsiteY110" fmla="*/ 49882 h 148166"/>
                  <a:gd name="connsiteX111" fmla="*/ 123402 w 148166"/>
                  <a:gd name="connsiteY111" fmla="*/ 49318 h 148166"/>
                  <a:gd name="connsiteX112" fmla="*/ 123543 w 148166"/>
                  <a:gd name="connsiteY112" fmla="*/ 47343 h 148166"/>
                  <a:gd name="connsiteX113" fmla="*/ 123613 w 148166"/>
                  <a:gd name="connsiteY113" fmla="*/ 46708 h 148166"/>
                  <a:gd name="connsiteX114" fmla="*/ 123684 w 148166"/>
                  <a:gd name="connsiteY114" fmla="*/ 44450 h 148166"/>
                  <a:gd name="connsiteX115" fmla="*/ 123754 w 148166"/>
                  <a:gd name="connsiteY115" fmla="*/ 41204 h 148166"/>
                  <a:gd name="connsiteX116" fmla="*/ 123684 w 148166"/>
                  <a:gd name="connsiteY116" fmla="*/ 38523 h 148166"/>
                  <a:gd name="connsiteX117" fmla="*/ 123684 w 148166"/>
                  <a:gd name="connsiteY117" fmla="*/ 38100 h 148166"/>
                  <a:gd name="connsiteX118" fmla="*/ 123613 w 148166"/>
                  <a:gd name="connsiteY118" fmla="*/ 36265 h 148166"/>
                  <a:gd name="connsiteX119" fmla="*/ 123543 w 148166"/>
                  <a:gd name="connsiteY119" fmla="*/ 35348 h 148166"/>
                  <a:gd name="connsiteX120" fmla="*/ 123402 w 148166"/>
                  <a:gd name="connsiteY120" fmla="*/ 33373 h 148166"/>
                  <a:gd name="connsiteX121" fmla="*/ 123402 w 148166"/>
                  <a:gd name="connsiteY121" fmla="*/ 33020 h 148166"/>
                  <a:gd name="connsiteX122" fmla="*/ 123119 w 148166"/>
                  <a:gd name="connsiteY122" fmla="*/ 30621 h 148166"/>
                  <a:gd name="connsiteX123" fmla="*/ 122978 w 148166"/>
                  <a:gd name="connsiteY123" fmla="*/ 29492 h 148166"/>
                  <a:gd name="connsiteX124" fmla="*/ 122696 w 148166"/>
                  <a:gd name="connsiteY124" fmla="*/ 27587 h 148166"/>
                  <a:gd name="connsiteX125" fmla="*/ 122625 w 148166"/>
                  <a:gd name="connsiteY125" fmla="*/ 27093 h 148166"/>
                  <a:gd name="connsiteX126" fmla="*/ 122343 w 148166"/>
                  <a:gd name="connsiteY126" fmla="*/ 25541 h 148166"/>
                  <a:gd name="connsiteX127" fmla="*/ 121990 w 148166"/>
                  <a:gd name="connsiteY127" fmla="*/ 23777 h 148166"/>
                  <a:gd name="connsiteX128" fmla="*/ 121426 w 148166"/>
                  <a:gd name="connsiteY128" fmla="*/ 21378 h 148166"/>
                  <a:gd name="connsiteX129" fmla="*/ 121355 w 148166"/>
                  <a:gd name="connsiteY129" fmla="*/ 21096 h 148166"/>
                  <a:gd name="connsiteX130" fmla="*/ 120791 w 148166"/>
                  <a:gd name="connsiteY130" fmla="*/ 18838 h 148166"/>
                  <a:gd name="connsiteX131" fmla="*/ 120085 w 148166"/>
                  <a:gd name="connsiteY131" fmla="*/ 16439 h 148166"/>
                  <a:gd name="connsiteX132" fmla="*/ 119309 w 148166"/>
                  <a:gd name="connsiteY132" fmla="*/ 14040 h 148166"/>
                  <a:gd name="connsiteX133" fmla="*/ 117545 w 148166"/>
                  <a:gd name="connsiteY133" fmla="*/ 9384 h 148166"/>
                  <a:gd name="connsiteX134" fmla="*/ 117545 w 148166"/>
                  <a:gd name="connsiteY134" fmla="*/ 9384 h 148166"/>
                  <a:gd name="connsiteX135" fmla="*/ 115499 w 148166"/>
                  <a:gd name="connsiteY135" fmla="*/ 4868 h 148166"/>
                  <a:gd name="connsiteX136" fmla="*/ 114864 w 148166"/>
                  <a:gd name="connsiteY136" fmla="*/ 3598 h 148166"/>
                  <a:gd name="connsiteX137" fmla="*/ 114159 w 148166"/>
                  <a:gd name="connsiteY137" fmla="*/ 2257 h 148166"/>
                  <a:gd name="connsiteX138" fmla="*/ 112889 w 148166"/>
                  <a:gd name="connsiteY138" fmla="*/ 0 h 148166"/>
                  <a:gd name="connsiteX139" fmla="*/ 124037 w 148166"/>
                  <a:gd name="connsiteY139" fmla="*/ 7690 h 148166"/>
                  <a:gd name="connsiteX140" fmla="*/ 124248 w 148166"/>
                  <a:gd name="connsiteY140" fmla="*/ 7832 h 148166"/>
                  <a:gd name="connsiteX141" fmla="*/ 124389 w 148166"/>
                  <a:gd name="connsiteY141" fmla="*/ 8043 h 148166"/>
                  <a:gd name="connsiteX142" fmla="*/ 139418 w 148166"/>
                  <a:gd name="connsiteY142" fmla="*/ 24341 h 148166"/>
                  <a:gd name="connsiteX143" fmla="*/ 140688 w 148166"/>
                  <a:gd name="connsiteY143" fmla="*/ 26176 h 148166"/>
                  <a:gd name="connsiteX144" fmla="*/ 141816 w 148166"/>
                  <a:gd name="connsiteY144" fmla="*/ 27940 h 148166"/>
                  <a:gd name="connsiteX145" fmla="*/ 142028 w 148166"/>
                  <a:gd name="connsiteY145" fmla="*/ 28292 h 148166"/>
                  <a:gd name="connsiteX146" fmla="*/ 145203 w 148166"/>
                  <a:gd name="connsiteY146" fmla="*/ 33937 h 148166"/>
                  <a:gd name="connsiteX147" fmla="*/ 145979 w 148166"/>
                  <a:gd name="connsiteY147" fmla="*/ 35489 h 148166"/>
                  <a:gd name="connsiteX148" fmla="*/ 146332 w 148166"/>
                  <a:gd name="connsiteY148" fmla="*/ 36265 h 148166"/>
                  <a:gd name="connsiteX149" fmla="*/ 146897 w 148166"/>
                  <a:gd name="connsiteY149" fmla="*/ 37394 h 148166"/>
                  <a:gd name="connsiteX150" fmla="*/ 147390 w 148166"/>
                  <a:gd name="connsiteY150" fmla="*/ 38523 h 148166"/>
                  <a:gd name="connsiteX151" fmla="*/ 147884 w 148166"/>
                  <a:gd name="connsiteY151" fmla="*/ 39582 h 148166"/>
                  <a:gd name="connsiteX152" fmla="*/ 148731 w 148166"/>
                  <a:gd name="connsiteY152" fmla="*/ 41698 h 148166"/>
                  <a:gd name="connsiteX153" fmla="*/ 149648 w 148166"/>
                  <a:gd name="connsiteY153" fmla="*/ 44238 h 148166"/>
                  <a:gd name="connsiteX154" fmla="*/ 149648 w 148166"/>
                  <a:gd name="connsiteY154" fmla="*/ 44238 h 148166"/>
                  <a:gd name="connsiteX155" fmla="*/ 150495 w 148166"/>
                  <a:gd name="connsiteY155" fmla="*/ 46849 h 148166"/>
                  <a:gd name="connsiteX156" fmla="*/ 153882 w 148166"/>
                  <a:gd name="connsiteY156" fmla="*/ 71684 h 148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148166" h="148166">
                    <a:moveTo>
                      <a:pt x="153882" y="71684"/>
                    </a:moveTo>
                    <a:cubicBezTo>
                      <a:pt x="153882" y="74577"/>
                      <a:pt x="153740" y="77329"/>
                      <a:pt x="153458" y="80151"/>
                    </a:cubicBezTo>
                    <a:cubicBezTo>
                      <a:pt x="152964" y="85019"/>
                      <a:pt x="152047" y="89746"/>
                      <a:pt x="150777" y="94333"/>
                    </a:cubicBezTo>
                    <a:cubicBezTo>
                      <a:pt x="150566" y="95038"/>
                      <a:pt x="150354" y="95744"/>
                      <a:pt x="150142" y="96449"/>
                    </a:cubicBezTo>
                    <a:cubicBezTo>
                      <a:pt x="149931" y="97014"/>
                      <a:pt x="149789" y="97578"/>
                      <a:pt x="149578" y="98213"/>
                    </a:cubicBezTo>
                    <a:cubicBezTo>
                      <a:pt x="149366" y="98848"/>
                      <a:pt x="149154" y="99483"/>
                      <a:pt x="148943" y="100118"/>
                    </a:cubicBezTo>
                    <a:cubicBezTo>
                      <a:pt x="148943" y="100118"/>
                      <a:pt x="148943" y="100189"/>
                      <a:pt x="148943" y="100189"/>
                    </a:cubicBezTo>
                    <a:cubicBezTo>
                      <a:pt x="148731" y="100824"/>
                      <a:pt x="148449" y="101458"/>
                      <a:pt x="148237" y="102023"/>
                    </a:cubicBezTo>
                    <a:cubicBezTo>
                      <a:pt x="148025" y="102658"/>
                      <a:pt x="147743" y="103293"/>
                      <a:pt x="147461" y="103858"/>
                    </a:cubicBezTo>
                    <a:cubicBezTo>
                      <a:pt x="146967" y="105057"/>
                      <a:pt x="146403" y="106186"/>
                      <a:pt x="145909" y="107385"/>
                    </a:cubicBezTo>
                    <a:cubicBezTo>
                      <a:pt x="145556" y="108091"/>
                      <a:pt x="145274" y="108726"/>
                      <a:pt x="144921" y="109431"/>
                    </a:cubicBezTo>
                    <a:cubicBezTo>
                      <a:pt x="144215" y="110772"/>
                      <a:pt x="143510" y="112042"/>
                      <a:pt x="142804" y="113382"/>
                    </a:cubicBezTo>
                    <a:cubicBezTo>
                      <a:pt x="142451" y="114018"/>
                      <a:pt x="142028" y="114653"/>
                      <a:pt x="141675" y="115288"/>
                    </a:cubicBezTo>
                    <a:cubicBezTo>
                      <a:pt x="136948" y="122908"/>
                      <a:pt x="131021" y="129681"/>
                      <a:pt x="124178" y="135326"/>
                    </a:cubicBezTo>
                    <a:cubicBezTo>
                      <a:pt x="124107" y="135396"/>
                      <a:pt x="124107" y="135466"/>
                      <a:pt x="124037" y="135466"/>
                    </a:cubicBezTo>
                    <a:cubicBezTo>
                      <a:pt x="124037" y="135466"/>
                      <a:pt x="124037" y="135466"/>
                      <a:pt x="124037" y="135466"/>
                    </a:cubicBezTo>
                    <a:cubicBezTo>
                      <a:pt x="123966" y="135537"/>
                      <a:pt x="123896" y="135537"/>
                      <a:pt x="123825" y="135608"/>
                    </a:cubicBezTo>
                    <a:cubicBezTo>
                      <a:pt x="117969" y="140405"/>
                      <a:pt x="111407" y="144427"/>
                      <a:pt x="104352" y="147531"/>
                    </a:cubicBezTo>
                    <a:cubicBezTo>
                      <a:pt x="102729" y="148237"/>
                      <a:pt x="101035" y="148943"/>
                      <a:pt x="99342" y="149507"/>
                    </a:cubicBezTo>
                    <a:cubicBezTo>
                      <a:pt x="99342" y="149507"/>
                      <a:pt x="99272" y="149507"/>
                      <a:pt x="99272" y="149507"/>
                    </a:cubicBezTo>
                    <a:cubicBezTo>
                      <a:pt x="98566" y="149719"/>
                      <a:pt x="97861" y="150001"/>
                      <a:pt x="97226" y="150213"/>
                    </a:cubicBezTo>
                    <a:cubicBezTo>
                      <a:pt x="95814" y="150707"/>
                      <a:pt x="94403" y="151130"/>
                      <a:pt x="92992" y="151483"/>
                    </a:cubicBezTo>
                    <a:cubicBezTo>
                      <a:pt x="91934" y="151765"/>
                      <a:pt x="90805" y="152047"/>
                      <a:pt x="89676" y="152329"/>
                    </a:cubicBezTo>
                    <a:cubicBezTo>
                      <a:pt x="88970" y="152470"/>
                      <a:pt x="88265" y="152611"/>
                      <a:pt x="87559" y="152753"/>
                    </a:cubicBezTo>
                    <a:cubicBezTo>
                      <a:pt x="86431" y="152964"/>
                      <a:pt x="85372" y="153176"/>
                      <a:pt x="84243" y="153317"/>
                    </a:cubicBezTo>
                    <a:cubicBezTo>
                      <a:pt x="83679" y="153388"/>
                      <a:pt x="83044" y="153529"/>
                      <a:pt x="82479" y="153599"/>
                    </a:cubicBezTo>
                    <a:cubicBezTo>
                      <a:pt x="81280" y="153740"/>
                      <a:pt x="80080" y="153882"/>
                      <a:pt x="78881" y="154022"/>
                    </a:cubicBezTo>
                    <a:cubicBezTo>
                      <a:pt x="78316" y="154093"/>
                      <a:pt x="77752" y="154093"/>
                      <a:pt x="77188" y="154164"/>
                    </a:cubicBezTo>
                    <a:cubicBezTo>
                      <a:pt x="76271" y="154234"/>
                      <a:pt x="75424" y="154234"/>
                      <a:pt x="74507" y="154305"/>
                    </a:cubicBezTo>
                    <a:cubicBezTo>
                      <a:pt x="74154" y="154305"/>
                      <a:pt x="73730" y="154305"/>
                      <a:pt x="73378" y="154305"/>
                    </a:cubicBezTo>
                    <a:cubicBezTo>
                      <a:pt x="72743" y="154305"/>
                      <a:pt x="72108" y="154305"/>
                      <a:pt x="71543" y="154305"/>
                    </a:cubicBezTo>
                    <a:cubicBezTo>
                      <a:pt x="71543" y="154305"/>
                      <a:pt x="71543" y="154305"/>
                      <a:pt x="71543" y="154305"/>
                    </a:cubicBezTo>
                    <a:cubicBezTo>
                      <a:pt x="70626" y="154305"/>
                      <a:pt x="69638" y="154305"/>
                      <a:pt x="68721" y="154234"/>
                    </a:cubicBezTo>
                    <a:cubicBezTo>
                      <a:pt x="68580" y="154234"/>
                      <a:pt x="68439" y="154234"/>
                      <a:pt x="68298" y="154234"/>
                    </a:cubicBezTo>
                    <a:cubicBezTo>
                      <a:pt x="67522" y="154234"/>
                      <a:pt x="66745" y="154164"/>
                      <a:pt x="66040" y="154093"/>
                    </a:cubicBezTo>
                    <a:cubicBezTo>
                      <a:pt x="65969" y="154093"/>
                      <a:pt x="65828" y="154093"/>
                      <a:pt x="65758" y="154093"/>
                    </a:cubicBezTo>
                    <a:cubicBezTo>
                      <a:pt x="64982" y="154022"/>
                      <a:pt x="64276" y="154022"/>
                      <a:pt x="63500" y="153882"/>
                    </a:cubicBezTo>
                    <a:cubicBezTo>
                      <a:pt x="63500" y="153882"/>
                      <a:pt x="63429" y="153882"/>
                      <a:pt x="63429" y="153882"/>
                    </a:cubicBezTo>
                    <a:cubicBezTo>
                      <a:pt x="63006" y="153882"/>
                      <a:pt x="62653" y="153811"/>
                      <a:pt x="62230" y="153740"/>
                    </a:cubicBezTo>
                    <a:cubicBezTo>
                      <a:pt x="61948" y="153740"/>
                      <a:pt x="61665" y="153670"/>
                      <a:pt x="61383" y="153670"/>
                    </a:cubicBezTo>
                    <a:cubicBezTo>
                      <a:pt x="60678" y="153599"/>
                      <a:pt x="59972" y="153529"/>
                      <a:pt x="59337" y="153388"/>
                    </a:cubicBezTo>
                    <a:cubicBezTo>
                      <a:pt x="59055" y="153317"/>
                      <a:pt x="58702" y="153317"/>
                      <a:pt x="58420" y="153246"/>
                    </a:cubicBezTo>
                    <a:cubicBezTo>
                      <a:pt x="57503" y="153105"/>
                      <a:pt x="56585" y="152964"/>
                      <a:pt x="55668" y="152753"/>
                    </a:cubicBezTo>
                    <a:cubicBezTo>
                      <a:pt x="55174" y="152682"/>
                      <a:pt x="54610" y="152541"/>
                      <a:pt x="54116" y="152470"/>
                    </a:cubicBezTo>
                    <a:cubicBezTo>
                      <a:pt x="53481" y="152329"/>
                      <a:pt x="52846" y="152188"/>
                      <a:pt x="52211" y="152047"/>
                    </a:cubicBezTo>
                    <a:cubicBezTo>
                      <a:pt x="50306" y="151553"/>
                      <a:pt x="48472" y="151059"/>
                      <a:pt x="46637" y="150495"/>
                    </a:cubicBezTo>
                    <a:cubicBezTo>
                      <a:pt x="46566" y="150495"/>
                      <a:pt x="46566" y="150495"/>
                      <a:pt x="46496" y="150495"/>
                    </a:cubicBezTo>
                    <a:cubicBezTo>
                      <a:pt x="46355" y="150495"/>
                      <a:pt x="46214" y="150424"/>
                      <a:pt x="46143" y="150354"/>
                    </a:cubicBezTo>
                    <a:cubicBezTo>
                      <a:pt x="46073" y="150354"/>
                      <a:pt x="46073" y="150283"/>
                      <a:pt x="46002" y="150283"/>
                    </a:cubicBezTo>
                    <a:cubicBezTo>
                      <a:pt x="36124" y="147038"/>
                      <a:pt x="27093" y="142028"/>
                      <a:pt x="19191" y="135608"/>
                    </a:cubicBezTo>
                    <a:cubicBezTo>
                      <a:pt x="19050" y="135537"/>
                      <a:pt x="18909" y="135396"/>
                      <a:pt x="18838" y="135326"/>
                    </a:cubicBezTo>
                    <a:cubicBezTo>
                      <a:pt x="11289" y="129117"/>
                      <a:pt x="4939" y="121496"/>
                      <a:pt x="0" y="113030"/>
                    </a:cubicBezTo>
                    <a:cubicBezTo>
                      <a:pt x="70" y="113030"/>
                      <a:pt x="70" y="113100"/>
                      <a:pt x="141" y="113100"/>
                    </a:cubicBezTo>
                    <a:cubicBezTo>
                      <a:pt x="847" y="113524"/>
                      <a:pt x="1623" y="113947"/>
                      <a:pt x="2399" y="114300"/>
                    </a:cubicBezTo>
                    <a:cubicBezTo>
                      <a:pt x="3175" y="114723"/>
                      <a:pt x="4022" y="115146"/>
                      <a:pt x="4868" y="115570"/>
                    </a:cubicBezTo>
                    <a:lnTo>
                      <a:pt x="4868" y="115570"/>
                    </a:lnTo>
                    <a:cubicBezTo>
                      <a:pt x="5292" y="115781"/>
                      <a:pt x="5715" y="115993"/>
                      <a:pt x="6068" y="116134"/>
                    </a:cubicBezTo>
                    <a:cubicBezTo>
                      <a:pt x="6491" y="116346"/>
                      <a:pt x="6985" y="116557"/>
                      <a:pt x="7408" y="116769"/>
                    </a:cubicBezTo>
                    <a:cubicBezTo>
                      <a:pt x="7973" y="117051"/>
                      <a:pt x="8608" y="117263"/>
                      <a:pt x="9172" y="117545"/>
                    </a:cubicBezTo>
                    <a:cubicBezTo>
                      <a:pt x="9948" y="117898"/>
                      <a:pt x="10724" y="118181"/>
                      <a:pt x="11571" y="118463"/>
                    </a:cubicBezTo>
                    <a:cubicBezTo>
                      <a:pt x="12135" y="118674"/>
                      <a:pt x="12700" y="118886"/>
                      <a:pt x="13264" y="119097"/>
                    </a:cubicBezTo>
                    <a:cubicBezTo>
                      <a:pt x="13758" y="119309"/>
                      <a:pt x="14252" y="119451"/>
                      <a:pt x="14816" y="119591"/>
                    </a:cubicBezTo>
                    <a:cubicBezTo>
                      <a:pt x="15028" y="119662"/>
                      <a:pt x="15240" y="119733"/>
                      <a:pt x="15451" y="119803"/>
                    </a:cubicBezTo>
                    <a:cubicBezTo>
                      <a:pt x="16510" y="120156"/>
                      <a:pt x="17498" y="120438"/>
                      <a:pt x="18556" y="120720"/>
                    </a:cubicBezTo>
                    <a:cubicBezTo>
                      <a:pt x="19473" y="121003"/>
                      <a:pt x="20390" y="121214"/>
                      <a:pt x="21308" y="121426"/>
                    </a:cubicBezTo>
                    <a:cubicBezTo>
                      <a:pt x="22084" y="121638"/>
                      <a:pt x="22860" y="121779"/>
                      <a:pt x="23636" y="121990"/>
                    </a:cubicBezTo>
                    <a:cubicBezTo>
                      <a:pt x="23707" y="121990"/>
                      <a:pt x="23707" y="121990"/>
                      <a:pt x="23777" y="121990"/>
                    </a:cubicBezTo>
                    <a:cubicBezTo>
                      <a:pt x="24412" y="122132"/>
                      <a:pt x="25047" y="122272"/>
                      <a:pt x="25682" y="122343"/>
                    </a:cubicBezTo>
                    <a:cubicBezTo>
                      <a:pt x="26105" y="122414"/>
                      <a:pt x="26529" y="122484"/>
                      <a:pt x="26952" y="122555"/>
                    </a:cubicBezTo>
                    <a:cubicBezTo>
                      <a:pt x="27234" y="122625"/>
                      <a:pt x="27446" y="122625"/>
                      <a:pt x="27658" y="122696"/>
                    </a:cubicBezTo>
                    <a:cubicBezTo>
                      <a:pt x="28434" y="122837"/>
                      <a:pt x="29281" y="122978"/>
                      <a:pt x="30057" y="123048"/>
                    </a:cubicBezTo>
                    <a:cubicBezTo>
                      <a:pt x="30057" y="123048"/>
                      <a:pt x="30057" y="123048"/>
                      <a:pt x="30057" y="123048"/>
                    </a:cubicBezTo>
                    <a:cubicBezTo>
                      <a:pt x="30974" y="123190"/>
                      <a:pt x="31891" y="123260"/>
                      <a:pt x="32808" y="123331"/>
                    </a:cubicBezTo>
                    <a:cubicBezTo>
                      <a:pt x="33514" y="123402"/>
                      <a:pt x="34149" y="123472"/>
                      <a:pt x="34854" y="123472"/>
                    </a:cubicBezTo>
                    <a:cubicBezTo>
                      <a:pt x="35207" y="123542"/>
                      <a:pt x="35560" y="123542"/>
                      <a:pt x="35913" y="123542"/>
                    </a:cubicBezTo>
                    <a:cubicBezTo>
                      <a:pt x="36689" y="123613"/>
                      <a:pt x="37535" y="123613"/>
                      <a:pt x="38312" y="123684"/>
                    </a:cubicBezTo>
                    <a:cubicBezTo>
                      <a:pt x="39229" y="123754"/>
                      <a:pt x="40217" y="123754"/>
                      <a:pt x="41134" y="123754"/>
                    </a:cubicBezTo>
                    <a:cubicBezTo>
                      <a:pt x="41980" y="123754"/>
                      <a:pt x="42757" y="123754"/>
                      <a:pt x="43603" y="123684"/>
                    </a:cubicBezTo>
                    <a:cubicBezTo>
                      <a:pt x="44450" y="123684"/>
                      <a:pt x="45226" y="123613"/>
                      <a:pt x="46073" y="123613"/>
                    </a:cubicBezTo>
                    <a:cubicBezTo>
                      <a:pt x="46778" y="123542"/>
                      <a:pt x="47554" y="123542"/>
                      <a:pt x="48260" y="123472"/>
                    </a:cubicBezTo>
                    <a:cubicBezTo>
                      <a:pt x="49601" y="123402"/>
                      <a:pt x="50941" y="123190"/>
                      <a:pt x="52281" y="123048"/>
                    </a:cubicBezTo>
                    <a:cubicBezTo>
                      <a:pt x="52775" y="122978"/>
                      <a:pt x="53269" y="122908"/>
                      <a:pt x="53763" y="122837"/>
                    </a:cubicBezTo>
                    <a:cubicBezTo>
                      <a:pt x="54822" y="122696"/>
                      <a:pt x="55809" y="122555"/>
                      <a:pt x="56797" y="122343"/>
                    </a:cubicBezTo>
                    <a:cubicBezTo>
                      <a:pt x="57996" y="122132"/>
                      <a:pt x="59125" y="121849"/>
                      <a:pt x="60254" y="121638"/>
                    </a:cubicBezTo>
                    <a:cubicBezTo>
                      <a:pt x="60396" y="121567"/>
                      <a:pt x="60537" y="121567"/>
                      <a:pt x="60678" y="121496"/>
                    </a:cubicBezTo>
                    <a:cubicBezTo>
                      <a:pt x="60819" y="121496"/>
                      <a:pt x="60960" y="121426"/>
                      <a:pt x="61101" y="121426"/>
                    </a:cubicBezTo>
                    <a:cubicBezTo>
                      <a:pt x="61736" y="121285"/>
                      <a:pt x="62371" y="121144"/>
                      <a:pt x="63006" y="120932"/>
                    </a:cubicBezTo>
                    <a:cubicBezTo>
                      <a:pt x="64276" y="120579"/>
                      <a:pt x="65546" y="120227"/>
                      <a:pt x="66745" y="119803"/>
                    </a:cubicBezTo>
                    <a:cubicBezTo>
                      <a:pt x="67451" y="119591"/>
                      <a:pt x="68156" y="119309"/>
                      <a:pt x="68862" y="119097"/>
                    </a:cubicBezTo>
                    <a:cubicBezTo>
                      <a:pt x="68933" y="119097"/>
                      <a:pt x="68933" y="119097"/>
                      <a:pt x="69003" y="119027"/>
                    </a:cubicBezTo>
                    <a:cubicBezTo>
                      <a:pt x="69638" y="118815"/>
                      <a:pt x="70344" y="118533"/>
                      <a:pt x="70979" y="118321"/>
                    </a:cubicBezTo>
                    <a:cubicBezTo>
                      <a:pt x="71614" y="118110"/>
                      <a:pt x="72178" y="117827"/>
                      <a:pt x="72813" y="117616"/>
                    </a:cubicBezTo>
                    <a:cubicBezTo>
                      <a:pt x="73095" y="117545"/>
                      <a:pt x="73378" y="117404"/>
                      <a:pt x="73660" y="117263"/>
                    </a:cubicBezTo>
                    <a:cubicBezTo>
                      <a:pt x="74648" y="116840"/>
                      <a:pt x="75706" y="116346"/>
                      <a:pt x="76694" y="115923"/>
                    </a:cubicBezTo>
                    <a:cubicBezTo>
                      <a:pt x="78175" y="115217"/>
                      <a:pt x="79587" y="114441"/>
                      <a:pt x="81068" y="113665"/>
                    </a:cubicBezTo>
                    <a:cubicBezTo>
                      <a:pt x="81703" y="113312"/>
                      <a:pt x="82338" y="112959"/>
                      <a:pt x="82903" y="112606"/>
                    </a:cubicBezTo>
                    <a:cubicBezTo>
                      <a:pt x="86078" y="110701"/>
                      <a:pt x="89182" y="108655"/>
                      <a:pt x="92075" y="106397"/>
                    </a:cubicBezTo>
                    <a:cubicBezTo>
                      <a:pt x="93909" y="104986"/>
                      <a:pt x="95603" y="103505"/>
                      <a:pt x="97296" y="101952"/>
                    </a:cubicBezTo>
                    <a:cubicBezTo>
                      <a:pt x="97719" y="101600"/>
                      <a:pt x="98143" y="101176"/>
                      <a:pt x="98566" y="100753"/>
                    </a:cubicBezTo>
                    <a:cubicBezTo>
                      <a:pt x="100683" y="98778"/>
                      <a:pt x="102658" y="96590"/>
                      <a:pt x="104493" y="94403"/>
                    </a:cubicBezTo>
                    <a:cubicBezTo>
                      <a:pt x="104845" y="94050"/>
                      <a:pt x="105128" y="93627"/>
                      <a:pt x="105480" y="93204"/>
                    </a:cubicBezTo>
                    <a:cubicBezTo>
                      <a:pt x="106327" y="92216"/>
                      <a:pt x="107103" y="91158"/>
                      <a:pt x="107879" y="90099"/>
                    </a:cubicBezTo>
                    <a:cubicBezTo>
                      <a:pt x="108373" y="89464"/>
                      <a:pt x="108797" y="88829"/>
                      <a:pt x="109220" y="88194"/>
                    </a:cubicBezTo>
                    <a:cubicBezTo>
                      <a:pt x="114582" y="80433"/>
                      <a:pt x="118604" y="71684"/>
                      <a:pt x="121073" y="62371"/>
                    </a:cubicBezTo>
                    <a:cubicBezTo>
                      <a:pt x="121285" y="61595"/>
                      <a:pt x="121496" y="60819"/>
                      <a:pt x="121638" y="60042"/>
                    </a:cubicBezTo>
                    <a:cubicBezTo>
                      <a:pt x="121849" y="59266"/>
                      <a:pt x="121990" y="58490"/>
                      <a:pt x="122132" y="57644"/>
                    </a:cubicBezTo>
                    <a:cubicBezTo>
                      <a:pt x="122273" y="56868"/>
                      <a:pt x="122414" y="56091"/>
                      <a:pt x="122555" y="55245"/>
                    </a:cubicBezTo>
                    <a:cubicBezTo>
                      <a:pt x="122555" y="55245"/>
                      <a:pt x="122555" y="55245"/>
                      <a:pt x="122555" y="55174"/>
                    </a:cubicBezTo>
                    <a:cubicBezTo>
                      <a:pt x="122696" y="54257"/>
                      <a:pt x="122837" y="53340"/>
                      <a:pt x="122978" y="52423"/>
                    </a:cubicBezTo>
                    <a:lnTo>
                      <a:pt x="123049" y="52140"/>
                    </a:lnTo>
                    <a:cubicBezTo>
                      <a:pt x="123119" y="51364"/>
                      <a:pt x="123260" y="50659"/>
                      <a:pt x="123331" y="49882"/>
                    </a:cubicBezTo>
                    <a:cubicBezTo>
                      <a:pt x="123331" y="49671"/>
                      <a:pt x="123402" y="49530"/>
                      <a:pt x="123402" y="49318"/>
                    </a:cubicBezTo>
                    <a:cubicBezTo>
                      <a:pt x="123472" y="48683"/>
                      <a:pt x="123543" y="47978"/>
                      <a:pt x="123543" y="47343"/>
                    </a:cubicBezTo>
                    <a:cubicBezTo>
                      <a:pt x="123543" y="47131"/>
                      <a:pt x="123613" y="46919"/>
                      <a:pt x="123613" y="46708"/>
                    </a:cubicBezTo>
                    <a:cubicBezTo>
                      <a:pt x="123684" y="45931"/>
                      <a:pt x="123684" y="45226"/>
                      <a:pt x="123684" y="44450"/>
                    </a:cubicBezTo>
                    <a:cubicBezTo>
                      <a:pt x="123754" y="43391"/>
                      <a:pt x="123754" y="42263"/>
                      <a:pt x="123754" y="41204"/>
                    </a:cubicBezTo>
                    <a:cubicBezTo>
                      <a:pt x="123754" y="40287"/>
                      <a:pt x="123754" y="39440"/>
                      <a:pt x="123684" y="38523"/>
                    </a:cubicBezTo>
                    <a:cubicBezTo>
                      <a:pt x="123684" y="38382"/>
                      <a:pt x="123684" y="38241"/>
                      <a:pt x="123684" y="38100"/>
                    </a:cubicBezTo>
                    <a:cubicBezTo>
                      <a:pt x="123684" y="37465"/>
                      <a:pt x="123613" y="36830"/>
                      <a:pt x="123613" y="36265"/>
                    </a:cubicBezTo>
                    <a:cubicBezTo>
                      <a:pt x="123613" y="35983"/>
                      <a:pt x="123613" y="35630"/>
                      <a:pt x="123543" y="35348"/>
                    </a:cubicBezTo>
                    <a:cubicBezTo>
                      <a:pt x="123472" y="34643"/>
                      <a:pt x="123472" y="34007"/>
                      <a:pt x="123402" y="33373"/>
                    </a:cubicBezTo>
                    <a:cubicBezTo>
                      <a:pt x="123402" y="33231"/>
                      <a:pt x="123402" y="33161"/>
                      <a:pt x="123402" y="33020"/>
                    </a:cubicBezTo>
                    <a:cubicBezTo>
                      <a:pt x="123331" y="32173"/>
                      <a:pt x="123260" y="31397"/>
                      <a:pt x="123119" y="30621"/>
                    </a:cubicBezTo>
                    <a:cubicBezTo>
                      <a:pt x="123049" y="30268"/>
                      <a:pt x="123049" y="29845"/>
                      <a:pt x="122978" y="29492"/>
                    </a:cubicBezTo>
                    <a:cubicBezTo>
                      <a:pt x="122908" y="28857"/>
                      <a:pt x="122767" y="28222"/>
                      <a:pt x="122696" y="27587"/>
                    </a:cubicBezTo>
                    <a:cubicBezTo>
                      <a:pt x="122696" y="27446"/>
                      <a:pt x="122625" y="27305"/>
                      <a:pt x="122625" y="27093"/>
                    </a:cubicBezTo>
                    <a:cubicBezTo>
                      <a:pt x="122555" y="26599"/>
                      <a:pt x="122414" y="26035"/>
                      <a:pt x="122343" y="25541"/>
                    </a:cubicBezTo>
                    <a:cubicBezTo>
                      <a:pt x="122273" y="24977"/>
                      <a:pt x="122132" y="24341"/>
                      <a:pt x="121990" y="23777"/>
                    </a:cubicBezTo>
                    <a:cubicBezTo>
                      <a:pt x="121849" y="23001"/>
                      <a:pt x="121638" y="22154"/>
                      <a:pt x="121426" y="21378"/>
                    </a:cubicBezTo>
                    <a:cubicBezTo>
                      <a:pt x="121426" y="21307"/>
                      <a:pt x="121426" y="21167"/>
                      <a:pt x="121355" y="21096"/>
                    </a:cubicBezTo>
                    <a:cubicBezTo>
                      <a:pt x="121214" y="20320"/>
                      <a:pt x="121003" y="19544"/>
                      <a:pt x="120791" y="18838"/>
                    </a:cubicBezTo>
                    <a:cubicBezTo>
                      <a:pt x="120579" y="17992"/>
                      <a:pt x="120297" y="17215"/>
                      <a:pt x="120085" y="16439"/>
                    </a:cubicBezTo>
                    <a:cubicBezTo>
                      <a:pt x="119803" y="15663"/>
                      <a:pt x="119592" y="14816"/>
                      <a:pt x="119309" y="14040"/>
                    </a:cubicBezTo>
                    <a:cubicBezTo>
                      <a:pt x="118745" y="12488"/>
                      <a:pt x="118181" y="10936"/>
                      <a:pt x="117545" y="9384"/>
                    </a:cubicBezTo>
                    <a:lnTo>
                      <a:pt x="117545" y="9384"/>
                    </a:lnTo>
                    <a:cubicBezTo>
                      <a:pt x="116910" y="7832"/>
                      <a:pt x="116205" y="6350"/>
                      <a:pt x="115499" y="4868"/>
                    </a:cubicBezTo>
                    <a:cubicBezTo>
                      <a:pt x="115288" y="4445"/>
                      <a:pt x="115076" y="4021"/>
                      <a:pt x="114864" y="3598"/>
                    </a:cubicBezTo>
                    <a:cubicBezTo>
                      <a:pt x="114653" y="3175"/>
                      <a:pt x="114370" y="2681"/>
                      <a:pt x="114159" y="2257"/>
                    </a:cubicBezTo>
                    <a:cubicBezTo>
                      <a:pt x="113736" y="1481"/>
                      <a:pt x="113312" y="776"/>
                      <a:pt x="112889" y="0"/>
                    </a:cubicBezTo>
                    <a:cubicBezTo>
                      <a:pt x="116840" y="2257"/>
                      <a:pt x="120579" y="4868"/>
                      <a:pt x="124037" y="7690"/>
                    </a:cubicBezTo>
                    <a:cubicBezTo>
                      <a:pt x="124107" y="7761"/>
                      <a:pt x="124178" y="7761"/>
                      <a:pt x="124248" y="7832"/>
                    </a:cubicBezTo>
                    <a:cubicBezTo>
                      <a:pt x="124319" y="7902"/>
                      <a:pt x="124389" y="7972"/>
                      <a:pt x="124389" y="8043"/>
                    </a:cubicBezTo>
                    <a:cubicBezTo>
                      <a:pt x="130104" y="12771"/>
                      <a:pt x="135184" y="18274"/>
                      <a:pt x="139418" y="24341"/>
                    </a:cubicBezTo>
                    <a:cubicBezTo>
                      <a:pt x="139841" y="24977"/>
                      <a:pt x="140264" y="25541"/>
                      <a:pt x="140688" y="26176"/>
                    </a:cubicBezTo>
                    <a:cubicBezTo>
                      <a:pt x="141040" y="26740"/>
                      <a:pt x="141464" y="27305"/>
                      <a:pt x="141816" y="27940"/>
                    </a:cubicBezTo>
                    <a:cubicBezTo>
                      <a:pt x="141887" y="28081"/>
                      <a:pt x="141958" y="28152"/>
                      <a:pt x="142028" y="28292"/>
                    </a:cubicBezTo>
                    <a:cubicBezTo>
                      <a:pt x="143157" y="30127"/>
                      <a:pt x="144215" y="31961"/>
                      <a:pt x="145203" y="33937"/>
                    </a:cubicBezTo>
                    <a:cubicBezTo>
                      <a:pt x="145486" y="34431"/>
                      <a:pt x="145697" y="34995"/>
                      <a:pt x="145979" y="35489"/>
                    </a:cubicBezTo>
                    <a:cubicBezTo>
                      <a:pt x="146120" y="35771"/>
                      <a:pt x="146262" y="35983"/>
                      <a:pt x="146332" y="36265"/>
                    </a:cubicBezTo>
                    <a:cubicBezTo>
                      <a:pt x="146544" y="36618"/>
                      <a:pt x="146685" y="37042"/>
                      <a:pt x="146897" y="37394"/>
                    </a:cubicBezTo>
                    <a:cubicBezTo>
                      <a:pt x="147038" y="37747"/>
                      <a:pt x="147249" y="38170"/>
                      <a:pt x="147390" y="38523"/>
                    </a:cubicBezTo>
                    <a:cubicBezTo>
                      <a:pt x="147531" y="38876"/>
                      <a:pt x="147673" y="39229"/>
                      <a:pt x="147884" y="39582"/>
                    </a:cubicBezTo>
                    <a:cubicBezTo>
                      <a:pt x="148167" y="40287"/>
                      <a:pt x="148449" y="40993"/>
                      <a:pt x="148731" y="41698"/>
                    </a:cubicBezTo>
                    <a:cubicBezTo>
                      <a:pt x="149084" y="42545"/>
                      <a:pt x="149366" y="43391"/>
                      <a:pt x="149648" y="44238"/>
                    </a:cubicBezTo>
                    <a:cubicBezTo>
                      <a:pt x="149648" y="44238"/>
                      <a:pt x="149648" y="44238"/>
                      <a:pt x="149648" y="44238"/>
                    </a:cubicBezTo>
                    <a:cubicBezTo>
                      <a:pt x="149931" y="45085"/>
                      <a:pt x="150213" y="45931"/>
                      <a:pt x="150495" y="46849"/>
                    </a:cubicBezTo>
                    <a:cubicBezTo>
                      <a:pt x="152541" y="54751"/>
                      <a:pt x="153882" y="63076"/>
                      <a:pt x="153882" y="7168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="" xmlns:a16="http://schemas.microsoft.com/office/drawing/2014/main" id="{FE5583AD-13F3-4887-AA5C-0980168FE20A}"/>
                  </a:ext>
                </a:extLst>
              </p:cNvPr>
              <p:cNvSpPr/>
              <p:nvPr/>
            </p:nvSpPr>
            <p:spPr>
              <a:xfrm>
                <a:off x="5364127" y="3984907"/>
                <a:ext cx="28222" cy="28222"/>
              </a:xfrm>
              <a:custGeom>
                <a:avLst/>
                <a:gdLst>
                  <a:gd name="connsiteX0" fmla="*/ 32173 w 28222"/>
                  <a:gd name="connsiteY0" fmla="*/ 16087 h 28222"/>
                  <a:gd name="connsiteX1" fmla="*/ 16087 w 28222"/>
                  <a:gd name="connsiteY1" fmla="*/ 32174 h 28222"/>
                  <a:gd name="connsiteX2" fmla="*/ 0 w 28222"/>
                  <a:gd name="connsiteY2" fmla="*/ 16087 h 28222"/>
                  <a:gd name="connsiteX3" fmla="*/ 16087 w 28222"/>
                  <a:gd name="connsiteY3" fmla="*/ 0 h 28222"/>
                  <a:gd name="connsiteX4" fmla="*/ 32173 w 28222"/>
                  <a:gd name="connsiteY4" fmla="*/ 16087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22" h="28222">
                    <a:moveTo>
                      <a:pt x="32173" y="16087"/>
                    </a:moveTo>
                    <a:cubicBezTo>
                      <a:pt x="32173" y="24971"/>
                      <a:pt x="24971" y="32174"/>
                      <a:pt x="16087" y="32174"/>
                    </a:cubicBezTo>
                    <a:cubicBezTo>
                      <a:pt x="7202" y="32174"/>
                      <a:pt x="0" y="24971"/>
                      <a:pt x="0" y="16087"/>
                    </a:cubicBezTo>
                    <a:cubicBezTo>
                      <a:pt x="0" y="7202"/>
                      <a:pt x="7202" y="0"/>
                      <a:pt x="16087" y="0"/>
                    </a:cubicBezTo>
                    <a:cubicBezTo>
                      <a:pt x="24971" y="0"/>
                      <a:pt x="32173" y="7202"/>
                      <a:pt x="32173" y="1608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29" name="Graphic 3">
              <a:extLst>
                <a:ext uri="{FF2B5EF4-FFF2-40B4-BE49-F238E27FC236}">
                  <a16:creationId xmlns="" xmlns:a16="http://schemas.microsoft.com/office/drawing/2014/main" id="{D7475F97-6294-4574-8B63-F3D5FEA4080A}"/>
                </a:ext>
              </a:extLst>
            </p:cNvPr>
            <p:cNvGrpSpPr/>
            <p:nvPr/>
          </p:nvGrpSpPr>
          <p:grpSpPr>
            <a:xfrm>
              <a:off x="5546443" y="4184791"/>
              <a:ext cx="87560" cy="91299"/>
              <a:chOff x="5546443" y="4184791"/>
              <a:chExt cx="87560" cy="91299"/>
            </a:xfrm>
            <a:solidFill>
              <a:schemeClr val="accent1"/>
            </a:solidFill>
          </p:grpSpPr>
          <p:sp>
            <p:nvSpPr>
              <p:cNvPr id="496" name="Freeform: Shape 495">
                <a:extLst>
                  <a:ext uri="{FF2B5EF4-FFF2-40B4-BE49-F238E27FC236}">
                    <a16:creationId xmlns="" xmlns:a16="http://schemas.microsoft.com/office/drawing/2014/main" id="{F9D7BF29-02E8-4F9B-819B-7AC5176CF5A9}"/>
                  </a:ext>
                </a:extLst>
              </p:cNvPr>
              <p:cNvSpPr/>
              <p:nvPr/>
            </p:nvSpPr>
            <p:spPr>
              <a:xfrm>
                <a:off x="5554768" y="4250831"/>
                <a:ext cx="7056" cy="7056"/>
              </a:xfrm>
              <a:custGeom>
                <a:avLst/>
                <a:gdLst>
                  <a:gd name="connsiteX0" fmla="*/ 635 w 0"/>
                  <a:gd name="connsiteY0" fmla="*/ 282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635 w 0"/>
                  <a:gd name="connsiteY3" fmla="*/ 28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635" y="282"/>
                    </a:moveTo>
                    <a:cubicBezTo>
                      <a:pt x="423" y="212"/>
                      <a:pt x="212" y="71"/>
                      <a:pt x="0" y="0"/>
                    </a:cubicBezTo>
                    <a:lnTo>
                      <a:pt x="0" y="0"/>
                    </a:lnTo>
                    <a:cubicBezTo>
                      <a:pt x="212" y="71"/>
                      <a:pt x="423" y="141"/>
                      <a:pt x="635" y="282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="" xmlns:a16="http://schemas.microsoft.com/office/drawing/2014/main" id="{263892EC-A62D-465F-A7E0-7193202ED1EA}"/>
                  </a:ext>
                </a:extLst>
              </p:cNvPr>
              <p:cNvSpPr/>
              <p:nvPr/>
            </p:nvSpPr>
            <p:spPr>
              <a:xfrm>
                <a:off x="5552228" y="4249420"/>
                <a:ext cx="21167" cy="14111"/>
              </a:xfrm>
              <a:custGeom>
                <a:avLst/>
                <a:gdLst>
                  <a:gd name="connsiteX0" fmla="*/ 24130 w 21166"/>
                  <a:gd name="connsiteY0" fmla="*/ 19544 h 14111"/>
                  <a:gd name="connsiteX1" fmla="*/ 0 w 21166"/>
                  <a:gd name="connsiteY1" fmla="*/ 0 h 14111"/>
                  <a:gd name="connsiteX2" fmla="*/ 71 w 21166"/>
                  <a:gd name="connsiteY2" fmla="*/ 0 h 14111"/>
                  <a:gd name="connsiteX3" fmla="*/ 9878 w 21166"/>
                  <a:gd name="connsiteY3" fmla="*/ 11641 h 14111"/>
                  <a:gd name="connsiteX4" fmla="*/ 10089 w 21166"/>
                  <a:gd name="connsiteY4" fmla="*/ 11783 h 14111"/>
                  <a:gd name="connsiteX5" fmla="*/ 24059 w 21166"/>
                  <a:gd name="connsiteY5" fmla="*/ 19473 h 14111"/>
                  <a:gd name="connsiteX6" fmla="*/ 24130 w 21166"/>
                  <a:gd name="connsiteY6" fmla="*/ 19544 h 1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66" h="14111">
                    <a:moveTo>
                      <a:pt x="24130" y="19544"/>
                    </a:moveTo>
                    <a:cubicBezTo>
                      <a:pt x="13899" y="16228"/>
                      <a:pt x="5292" y="9172"/>
                      <a:pt x="0" y="0"/>
                    </a:cubicBezTo>
                    <a:cubicBezTo>
                      <a:pt x="0" y="0"/>
                      <a:pt x="0" y="0"/>
                      <a:pt x="71" y="0"/>
                    </a:cubicBezTo>
                    <a:cubicBezTo>
                      <a:pt x="2611" y="4445"/>
                      <a:pt x="5997" y="8396"/>
                      <a:pt x="9878" y="11641"/>
                    </a:cubicBezTo>
                    <a:cubicBezTo>
                      <a:pt x="9948" y="11712"/>
                      <a:pt x="10019" y="11783"/>
                      <a:pt x="10089" y="11783"/>
                    </a:cubicBezTo>
                    <a:cubicBezTo>
                      <a:pt x="14182" y="15169"/>
                      <a:pt x="18909" y="17780"/>
                      <a:pt x="24059" y="19473"/>
                    </a:cubicBezTo>
                    <a:cubicBezTo>
                      <a:pt x="24059" y="19544"/>
                      <a:pt x="24130" y="19544"/>
                      <a:pt x="24130" y="19544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="" xmlns:a16="http://schemas.microsoft.com/office/drawing/2014/main" id="{E9597D00-6E8E-49BB-9AAF-A2DCB5A62D80}"/>
                  </a:ext>
                </a:extLst>
              </p:cNvPr>
              <p:cNvSpPr/>
              <p:nvPr/>
            </p:nvSpPr>
            <p:spPr>
              <a:xfrm>
                <a:off x="5576570" y="4269034"/>
                <a:ext cx="7056" cy="7056"/>
              </a:xfrm>
              <a:custGeom>
                <a:avLst/>
                <a:gdLst>
                  <a:gd name="connsiteX0" fmla="*/ 2963 w 0"/>
                  <a:gd name="connsiteY0" fmla="*/ 847 h 0"/>
                  <a:gd name="connsiteX1" fmla="*/ 0 w 0"/>
                  <a:gd name="connsiteY1" fmla="*/ 0 h 0"/>
                  <a:gd name="connsiteX2" fmla="*/ 71 w 0"/>
                  <a:gd name="connsiteY2" fmla="*/ 0 h 0"/>
                  <a:gd name="connsiteX3" fmla="*/ 2963 w 0"/>
                  <a:gd name="connsiteY3" fmla="*/ 84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2963" y="847"/>
                    </a:moveTo>
                    <a:cubicBezTo>
                      <a:pt x="1976" y="635"/>
                      <a:pt x="988" y="353"/>
                      <a:pt x="0" y="0"/>
                    </a:cubicBezTo>
                    <a:cubicBezTo>
                      <a:pt x="0" y="0"/>
                      <a:pt x="71" y="0"/>
                      <a:pt x="71" y="0"/>
                    </a:cubicBezTo>
                    <a:cubicBezTo>
                      <a:pt x="988" y="353"/>
                      <a:pt x="1976" y="565"/>
                      <a:pt x="2963" y="847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="" xmlns:a16="http://schemas.microsoft.com/office/drawing/2014/main" id="{F551C8AB-2338-496B-B511-46960E884B82}"/>
                  </a:ext>
                </a:extLst>
              </p:cNvPr>
              <p:cNvSpPr/>
              <p:nvPr/>
            </p:nvSpPr>
            <p:spPr>
              <a:xfrm>
                <a:off x="5612553" y="4193046"/>
                <a:ext cx="7056" cy="7056"/>
              </a:xfrm>
              <a:custGeom>
                <a:avLst/>
                <a:gdLst>
                  <a:gd name="connsiteX0" fmla="*/ 1058 w 0"/>
                  <a:gd name="connsiteY0" fmla="*/ 2399 h 0"/>
                  <a:gd name="connsiteX1" fmla="*/ 0 w 0"/>
                  <a:gd name="connsiteY1" fmla="*/ 0 h 0"/>
                  <a:gd name="connsiteX2" fmla="*/ 1058 w 0"/>
                  <a:gd name="connsiteY2" fmla="*/ 2399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058" y="2399"/>
                    </a:moveTo>
                    <a:cubicBezTo>
                      <a:pt x="705" y="1623"/>
                      <a:pt x="353" y="776"/>
                      <a:pt x="0" y="0"/>
                    </a:cubicBezTo>
                    <a:cubicBezTo>
                      <a:pt x="353" y="776"/>
                      <a:pt x="705" y="1552"/>
                      <a:pt x="1058" y="2399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="" xmlns:a16="http://schemas.microsoft.com/office/drawing/2014/main" id="{64FD8AD8-8278-42F0-94AD-8A6454F00243}"/>
                  </a:ext>
                </a:extLst>
              </p:cNvPr>
              <p:cNvSpPr/>
              <p:nvPr/>
            </p:nvSpPr>
            <p:spPr>
              <a:xfrm>
                <a:off x="5606838" y="4261203"/>
                <a:ext cx="7056" cy="7056"/>
              </a:xfrm>
              <a:custGeom>
                <a:avLst/>
                <a:gdLst>
                  <a:gd name="connsiteX0" fmla="*/ 10230 w 7055"/>
                  <a:gd name="connsiteY0" fmla="*/ 0 h 0"/>
                  <a:gd name="connsiteX1" fmla="*/ 0 w 7055"/>
                  <a:gd name="connsiteY1" fmla="*/ 6280 h 0"/>
                  <a:gd name="connsiteX2" fmla="*/ 10160 w 7055"/>
                  <a:gd name="connsiteY2" fmla="*/ 71 h 0"/>
                  <a:gd name="connsiteX3" fmla="*/ 10230 w 7055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>
                    <a:moveTo>
                      <a:pt x="10230" y="0"/>
                    </a:moveTo>
                    <a:cubicBezTo>
                      <a:pt x="7126" y="2540"/>
                      <a:pt x="3669" y="4656"/>
                      <a:pt x="0" y="6280"/>
                    </a:cubicBezTo>
                    <a:cubicBezTo>
                      <a:pt x="3669" y="4656"/>
                      <a:pt x="7126" y="2540"/>
                      <a:pt x="10160" y="71"/>
                    </a:cubicBezTo>
                    <a:cubicBezTo>
                      <a:pt x="10160" y="71"/>
                      <a:pt x="10230" y="0"/>
                      <a:pt x="10230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="" xmlns:a16="http://schemas.microsoft.com/office/drawing/2014/main" id="{4B239A78-91C6-4F92-8A62-E214C4EFE29F}"/>
                  </a:ext>
                </a:extLst>
              </p:cNvPr>
              <p:cNvSpPr/>
              <p:nvPr/>
            </p:nvSpPr>
            <p:spPr>
              <a:xfrm>
                <a:off x="5617069" y="4250620"/>
                <a:ext cx="7056" cy="7056"/>
              </a:xfrm>
              <a:custGeom>
                <a:avLst/>
                <a:gdLst>
                  <a:gd name="connsiteX0" fmla="*/ 9243 w 7055"/>
                  <a:gd name="connsiteY0" fmla="*/ 0 h 7055"/>
                  <a:gd name="connsiteX1" fmla="*/ 0 w 7055"/>
                  <a:gd name="connsiteY1" fmla="*/ 10583 h 7055"/>
                  <a:gd name="connsiteX2" fmla="*/ 71 w 7055"/>
                  <a:gd name="connsiteY2" fmla="*/ 10513 h 7055"/>
                  <a:gd name="connsiteX3" fmla="*/ 9243 w 7055"/>
                  <a:gd name="connsiteY3" fmla="*/ 0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 h="7055">
                    <a:moveTo>
                      <a:pt x="9243" y="0"/>
                    </a:moveTo>
                    <a:cubicBezTo>
                      <a:pt x="6773" y="4022"/>
                      <a:pt x="3669" y="7549"/>
                      <a:pt x="0" y="10583"/>
                    </a:cubicBezTo>
                    <a:cubicBezTo>
                      <a:pt x="0" y="10583"/>
                      <a:pt x="71" y="10513"/>
                      <a:pt x="71" y="10513"/>
                    </a:cubicBezTo>
                    <a:cubicBezTo>
                      <a:pt x="3669" y="7549"/>
                      <a:pt x="6773" y="3951"/>
                      <a:pt x="9243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="" xmlns:a16="http://schemas.microsoft.com/office/drawing/2014/main" id="{A5440805-8D07-409C-A662-961875CEB495}"/>
                  </a:ext>
                </a:extLst>
              </p:cNvPr>
              <p:cNvSpPr/>
              <p:nvPr/>
            </p:nvSpPr>
            <p:spPr>
              <a:xfrm>
                <a:off x="5626947" y="4247586"/>
                <a:ext cx="7056" cy="7056"/>
              </a:xfrm>
              <a:custGeom>
                <a:avLst/>
                <a:gdLst>
                  <a:gd name="connsiteX0" fmla="*/ 1129 w 0"/>
                  <a:gd name="connsiteY0" fmla="*/ 0 h 0"/>
                  <a:gd name="connsiteX1" fmla="*/ 0 w 0"/>
                  <a:gd name="connsiteY1" fmla="*/ 2046 h 0"/>
                  <a:gd name="connsiteX2" fmla="*/ 1129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129" y="0"/>
                    </a:moveTo>
                    <a:cubicBezTo>
                      <a:pt x="776" y="705"/>
                      <a:pt x="423" y="1341"/>
                      <a:pt x="0" y="2046"/>
                    </a:cubicBezTo>
                    <a:cubicBezTo>
                      <a:pt x="353" y="1411"/>
                      <a:pt x="776" y="705"/>
                      <a:pt x="1129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="" xmlns:a16="http://schemas.microsoft.com/office/drawing/2014/main" id="{C7C89CDC-DCA8-46CC-9921-D832D453CD37}"/>
                  </a:ext>
                </a:extLst>
              </p:cNvPr>
              <p:cNvSpPr/>
              <p:nvPr/>
            </p:nvSpPr>
            <p:spPr>
              <a:xfrm>
                <a:off x="5546443" y="4184791"/>
                <a:ext cx="63500" cy="63500"/>
              </a:xfrm>
              <a:custGeom>
                <a:avLst/>
                <a:gdLst>
                  <a:gd name="connsiteX0" fmla="*/ 70415 w 63499"/>
                  <a:gd name="connsiteY0" fmla="*/ 27234 h 63500"/>
                  <a:gd name="connsiteX1" fmla="*/ 70344 w 63499"/>
                  <a:gd name="connsiteY1" fmla="*/ 28928 h 63500"/>
                  <a:gd name="connsiteX2" fmla="*/ 70273 w 63499"/>
                  <a:gd name="connsiteY2" fmla="*/ 30127 h 63500"/>
                  <a:gd name="connsiteX3" fmla="*/ 70273 w 63499"/>
                  <a:gd name="connsiteY3" fmla="*/ 30480 h 63500"/>
                  <a:gd name="connsiteX4" fmla="*/ 70203 w 63499"/>
                  <a:gd name="connsiteY4" fmla="*/ 31539 h 63500"/>
                  <a:gd name="connsiteX5" fmla="*/ 70203 w 63499"/>
                  <a:gd name="connsiteY5" fmla="*/ 31821 h 63500"/>
                  <a:gd name="connsiteX6" fmla="*/ 70062 w 63499"/>
                  <a:gd name="connsiteY6" fmla="*/ 33020 h 63500"/>
                  <a:gd name="connsiteX7" fmla="*/ 70062 w 63499"/>
                  <a:gd name="connsiteY7" fmla="*/ 33161 h 63500"/>
                  <a:gd name="connsiteX8" fmla="*/ 69850 w 63499"/>
                  <a:gd name="connsiteY8" fmla="*/ 34572 h 63500"/>
                  <a:gd name="connsiteX9" fmla="*/ 69850 w 63499"/>
                  <a:gd name="connsiteY9" fmla="*/ 34572 h 63500"/>
                  <a:gd name="connsiteX10" fmla="*/ 69639 w 63499"/>
                  <a:gd name="connsiteY10" fmla="*/ 35842 h 63500"/>
                  <a:gd name="connsiteX11" fmla="*/ 69356 w 63499"/>
                  <a:gd name="connsiteY11" fmla="*/ 37112 h 63500"/>
                  <a:gd name="connsiteX12" fmla="*/ 69074 w 63499"/>
                  <a:gd name="connsiteY12" fmla="*/ 38312 h 63500"/>
                  <a:gd name="connsiteX13" fmla="*/ 62865 w 63499"/>
                  <a:gd name="connsiteY13" fmla="*/ 51788 h 63500"/>
                  <a:gd name="connsiteX14" fmla="*/ 62160 w 63499"/>
                  <a:gd name="connsiteY14" fmla="*/ 52775 h 63500"/>
                  <a:gd name="connsiteX15" fmla="*/ 60889 w 63499"/>
                  <a:gd name="connsiteY15" fmla="*/ 54398 h 63500"/>
                  <a:gd name="connsiteX16" fmla="*/ 60396 w 63499"/>
                  <a:gd name="connsiteY16" fmla="*/ 55033 h 63500"/>
                  <a:gd name="connsiteX17" fmla="*/ 57291 w 63499"/>
                  <a:gd name="connsiteY17" fmla="*/ 58350 h 63500"/>
                  <a:gd name="connsiteX18" fmla="*/ 56656 w 63499"/>
                  <a:gd name="connsiteY18" fmla="*/ 58984 h 63500"/>
                  <a:gd name="connsiteX19" fmla="*/ 53905 w 63499"/>
                  <a:gd name="connsiteY19" fmla="*/ 61313 h 63500"/>
                  <a:gd name="connsiteX20" fmla="*/ 49107 w 63499"/>
                  <a:gd name="connsiteY20" fmla="*/ 64559 h 63500"/>
                  <a:gd name="connsiteX21" fmla="*/ 48119 w 63499"/>
                  <a:gd name="connsiteY21" fmla="*/ 65123 h 63500"/>
                  <a:gd name="connsiteX22" fmla="*/ 45861 w 63499"/>
                  <a:gd name="connsiteY22" fmla="*/ 66322 h 63500"/>
                  <a:gd name="connsiteX23" fmla="*/ 44309 w 63499"/>
                  <a:gd name="connsiteY23" fmla="*/ 67028 h 63500"/>
                  <a:gd name="connsiteX24" fmla="*/ 43886 w 63499"/>
                  <a:gd name="connsiteY24" fmla="*/ 67240 h 63500"/>
                  <a:gd name="connsiteX25" fmla="*/ 42898 w 63499"/>
                  <a:gd name="connsiteY25" fmla="*/ 67592 h 63500"/>
                  <a:gd name="connsiteX26" fmla="*/ 41840 w 63499"/>
                  <a:gd name="connsiteY26" fmla="*/ 67945 h 63500"/>
                  <a:gd name="connsiteX27" fmla="*/ 41769 w 63499"/>
                  <a:gd name="connsiteY27" fmla="*/ 67945 h 63500"/>
                  <a:gd name="connsiteX28" fmla="*/ 40640 w 63499"/>
                  <a:gd name="connsiteY28" fmla="*/ 68298 h 63500"/>
                  <a:gd name="connsiteX29" fmla="*/ 38665 w 63499"/>
                  <a:gd name="connsiteY29" fmla="*/ 68862 h 63500"/>
                  <a:gd name="connsiteX30" fmla="*/ 37677 w 63499"/>
                  <a:gd name="connsiteY30" fmla="*/ 69144 h 63500"/>
                  <a:gd name="connsiteX31" fmla="*/ 37465 w 63499"/>
                  <a:gd name="connsiteY31" fmla="*/ 69215 h 63500"/>
                  <a:gd name="connsiteX32" fmla="*/ 37254 w 63499"/>
                  <a:gd name="connsiteY32" fmla="*/ 69286 h 63500"/>
                  <a:gd name="connsiteX33" fmla="*/ 35419 w 63499"/>
                  <a:gd name="connsiteY33" fmla="*/ 69638 h 63500"/>
                  <a:gd name="connsiteX34" fmla="*/ 33796 w 63499"/>
                  <a:gd name="connsiteY34" fmla="*/ 69921 h 63500"/>
                  <a:gd name="connsiteX35" fmla="*/ 33020 w 63499"/>
                  <a:gd name="connsiteY35" fmla="*/ 70062 h 63500"/>
                  <a:gd name="connsiteX36" fmla="*/ 30903 w 63499"/>
                  <a:gd name="connsiteY36" fmla="*/ 70273 h 63500"/>
                  <a:gd name="connsiteX37" fmla="*/ 29774 w 63499"/>
                  <a:gd name="connsiteY37" fmla="*/ 70344 h 63500"/>
                  <a:gd name="connsiteX38" fmla="*/ 28505 w 63499"/>
                  <a:gd name="connsiteY38" fmla="*/ 70414 h 63500"/>
                  <a:gd name="connsiteX39" fmla="*/ 27235 w 63499"/>
                  <a:gd name="connsiteY39" fmla="*/ 70414 h 63500"/>
                  <a:gd name="connsiteX40" fmla="*/ 25753 w 63499"/>
                  <a:gd name="connsiteY40" fmla="*/ 70414 h 63500"/>
                  <a:gd name="connsiteX41" fmla="*/ 24483 w 63499"/>
                  <a:gd name="connsiteY41" fmla="*/ 70344 h 63500"/>
                  <a:gd name="connsiteX42" fmla="*/ 23918 w 63499"/>
                  <a:gd name="connsiteY42" fmla="*/ 70273 h 63500"/>
                  <a:gd name="connsiteX43" fmla="*/ 22860 w 63499"/>
                  <a:gd name="connsiteY43" fmla="*/ 70203 h 63500"/>
                  <a:gd name="connsiteX44" fmla="*/ 21449 w 63499"/>
                  <a:gd name="connsiteY44" fmla="*/ 70062 h 63500"/>
                  <a:gd name="connsiteX45" fmla="*/ 21449 w 63499"/>
                  <a:gd name="connsiteY45" fmla="*/ 70062 h 63500"/>
                  <a:gd name="connsiteX46" fmla="*/ 20179 w 63499"/>
                  <a:gd name="connsiteY46" fmla="*/ 69850 h 63500"/>
                  <a:gd name="connsiteX47" fmla="*/ 19826 w 63499"/>
                  <a:gd name="connsiteY47" fmla="*/ 69780 h 63500"/>
                  <a:gd name="connsiteX48" fmla="*/ 19191 w 63499"/>
                  <a:gd name="connsiteY48" fmla="*/ 69638 h 63500"/>
                  <a:gd name="connsiteX49" fmla="*/ 18203 w 63499"/>
                  <a:gd name="connsiteY49" fmla="*/ 69427 h 63500"/>
                  <a:gd name="connsiteX50" fmla="*/ 18133 w 63499"/>
                  <a:gd name="connsiteY50" fmla="*/ 69427 h 63500"/>
                  <a:gd name="connsiteX51" fmla="*/ 16934 w 63499"/>
                  <a:gd name="connsiteY51" fmla="*/ 69144 h 63500"/>
                  <a:gd name="connsiteX52" fmla="*/ 15522 w 63499"/>
                  <a:gd name="connsiteY52" fmla="*/ 68792 h 63500"/>
                  <a:gd name="connsiteX53" fmla="*/ 13899 w 63499"/>
                  <a:gd name="connsiteY53" fmla="*/ 68298 h 63500"/>
                  <a:gd name="connsiteX54" fmla="*/ 13547 w 63499"/>
                  <a:gd name="connsiteY54" fmla="*/ 68157 h 63500"/>
                  <a:gd name="connsiteX55" fmla="*/ 12771 w 63499"/>
                  <a:gd name="connsiteY55" fmla="*/ 67874 h 63500"/>
                  <a:gd name="connsiteX56" fmla="*/ 11853 w 63499"/>
                  <a:gd name="connsiteY56" fmla="*/ 67522 h 63500"/>
                  <a:gd name="connsiteX57" fmla="*/ 10583 w 63499"/>
                  <a:gd name="connsiteY57" fmla="*/ 67028 h 63500"/>
                  <a:gd name="connsiteX58" fmla="*/ 9666 w 63499"/>
                  <a:gd name="connsiteY58" fmla="*/ 66604 h 63500"/>
                  <a:gd name="connsiteX59" fmla="*/ 8961 w 63499"/>
                  <a:gd name="connsiteY59" fmla="*/ 66322 h 63500"/>
                  <a:gd name="connsiteX60" fmla="*/ 8326 w 63499"/>
                  <a:gd name="connsiteY60" fmla="*/ 66040 h 63500"/>
                  <a:gd name="connsiteX61" fmla="*/ 8326 w 63499"/>
                  <a:gd name="connsiteY61" fmla="*/ 66040 h 63500"/>
                  <a:gd name="connsiteX62" fmla="*/ 7056 w 63499"/>
                  <a:gd name="connsiteY62" fmla="*/ 65405 h 63500"/>
                  <a:gd name="connsiteX63" fmla="*/ 5856 w 63499"/>
                  <a:gd name="connsiteY63" fmla="*/ 64770 h 63500"/>
                  <a:gd name="connsiteX64" fmla="*/ 5786 w 63499"/>
                  <a:gd name="connsiteY64" fmla="*/ 64699 h 63500"/>
                  <a:gd name="connsiteX65" fmla="*/ 5715 w 63499"/>
                  <a:gd name="connsiteY65" fmla="*/ 64699 h 63500"/>
                  <a:gd name="connsiteX66" fmla="*/ 0 w 63499"/>
                  <a:gd name="connsiteY66" fmla="*/ 43180 h 63500"/>
                  <a:gd name="connsiteX67" fmla="*/ 43180 w 63499"/>
                  <a:gd name="connsiteY67" fmla="*/ 0 h 63500"/>
                  <a:gd name="connsiteX68" fmla="*/ 64700 w 63499"/>
                  <a:gd name="connsiteY68" fmla="*/ 5715 h 63500"/>
                  <a:gd name="connsiteX69" fmla="*/ 64700 w 63499"/>
                  <a:gd name="connsiteY69" fmla="*/ 5786 h 63500"/>
                  <a:gd name="connsiteX70" fmla="*/ 65335 w 63499"/>
                  <a:gd name="connsiteY70" fmla="*/ 6914 h 63500"/>
                  <a:gd name="connsiteX71" fmla="*/ 65687 w 63499"/>
                  <a:gd name="connsiteY71" fmla="*/ 7620 h 63500"/>
                  <a:gd name="connsiteX72" fmla="*/ 66040 w 63499"/>
                  <a:gd name="connsiteY72" fmla="*/ 8255 h 63500"/>
                  <a:gd name="connsiteX73" fmla="*/ 67098 w 63499"/>
                  <a:gd name="connsiteY73" fmla="*/ 10654 h 63500"/>
                  <a:gd name="connsiteX74" fmla="*/ 67098 w 63499"/>
                  <a:gd name="connsiteY74" fmla="*/ 10654 h 63500"/>
                  <a:gd name="connsiteX75" fmla="*/ 68016 w 63499"/>
                  <a:gd name="connsiteY75" fmla="*/ 13053 h 63500"/>
                  <a:gd name="connsiteX76" fmla="*/ 68439 w 63499"/>
                  <a:gd name="connsiteY76" fmla="*/ 14323 h 63500"/>
                  <a:gd name="connsiteX77" fmla="*/ 68792 w 63499"/>
                  <a:gd name="connsiteY77" fmla="*/ 15593 h 63500"/>
                  <a:gd name="connsiteX78" fmla="*/ 69074 w 63499"/>
                  <a:gd name="connsiteY78" fmla="*/ 16792 h 63500"/>
                  <a:gd name="connsiteX79" fmla="*/ 69074 w 63499"/>
                  <a:gd name="connsiteY79" fmla="*/ 16934 h 63500"/>
                  <a:gd name="connsiteX80" fmla="*/ 69356 w 63499"/>
                  <a:gd name="connsiteY80" fmla="*/ 18203 h 63500"/>
                  <a:gd name="connsiteX81" fmla="*/ 69568 w 63499"/>
                  <a:gd name="connsiteY81" fmla="*/ 19121 h 63500"/>
                  <a:gd name="connsiteX82" fmla="*/ 69709 w 63499"/>
                  <a:gd name="connsiteY82" fmla="*/ 19897 h 63500"/>
                  <a:gd name="connsiteX83" fmla="*/ 69780 w 63499"/>
                  <a:gd name="connsiteY83" fmla="*/ 20108 h 63500"/>
                  <a:gd name="connsiteX84" fmla="*/ 69921 w 63499"/>
                  <a:gd name="connsiteY84" fmla="*/ 21096 h 63500"/>
                  <a:gd name="connsiteX85" fmla="*/ 69991 w 63499"/>
                  <a:gd name="connsiteY85" fmla="*/ 21661 h 63500"/>
                  <a:gd name="connsiteX86" fmla="*/ 70132 w 63499"/>
                  <a:gd name="connsiteY86" fmla="*/ 22931 h 63500"/>
                  <a:gd name="connsiteX87" fmla="*/ 70132 w 63499"/>
                  <a:gd name="connsiteY87" fmla="*/ 23072 h 63500"/>
                  <a:gd name="connsiteX88" fmla="*/ 70203 w 63499"/>
                  <a:gd name="connsiteY88" fmla="*/ 24130 h 63500"/>
                  <a:gd name="connsiteX89" fmla="*/ 70203 w 63499"/>
                  <a:gd name="connsiteY89" fmla="*/ 24624 h 63500"/>
                  <a:gd name="connsiteX90" fmla="*/ 70273 w 63499"/>
                  <a:gd name="connsiteY90" fmla="*/ 25612 h 63500"/>
                  <a:gd name="connsiteX91" fmla="*/ 70273 w 63499"/>
                  <a:gd name="connsiteY91" fmla="*/ 25824 h 63500"/>
                  <a:gd name="connsiteX92" fmla="*/ 70415 w 63499"/>
                  <a:gd name="connsiteY92" fmla="*/ 27234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63499" h="63500">
                    <a:moveTo>
                      <a:pt x="70415" y="27234"/>
                    </a:moveTo>
                    <a:cubicBezTo>
                      <a:pt x="70415" y="27799"/>
                      <a:pt x="70415" y="28363"/>
                      <a:pt x="70344" y="28928"/>
                    </a:cubicBezTo>
                    <a:cubicBezTo>
                      <a:pt x="70344" y="29351"/>
                      <a:pt x="70344" y="29704"/>
                      <a:pt x="70273" y="30127"/>
                    </a:cubicBezTo>
                    <a:cubicBezTo>
                      <a:pt x="70273" y="30268"/>
                      <a:pt x="70273" y="30339"/>
                      <a:pt x="70273" y="30480"/>
                    </a:cubicBezTo>
                    <a:cubicBezTo>
                      <a:pt x="70273" y="30833"/>
                      <a:pt x="70203" y="31185"/>
                      <a:pt x="70203" y="31539"/>
                    </a:cubicBezTo>
                    <a:cubicBezTo>
                      <a:pt x="70203" y="31609"/>
                      <a:pt x="70203" y="31750"/>
                      <a:pt x="70203" y="31821"/>
                    </a:cubicBezTo>
                    <a:cubicBezTo>
                      <a:pt x="70132" y="32244"/>
                      <a:pt x="70132" y="32597"/>
                      <a:pt x="70062" y="33020"/>
                    </a:cubicBezTo>
                    <a:lnTo>
                      <a:pt x="70062" y="33161"/>
                    </a:lnTo>
                    <a:cubicBezTo>
                      <a:pt x="69991" y="33655"/>
                      <a:pt x="69921" y="34149"/>
                      <a:pt x="69850" y="34572"/>
                    </a:cubicBezTo>
                    <a:cubicBezTo>
                      <a:pt x="69850" y="34572"/>
                      <a:pt x="69850" y="34572"/>
                      <a:pt x="69850" y="34572"/>
                    </a:cubicBezTo>
                    <a:cubicBezTo>
                      <a:pt x="69780" y="34996"/>
                      <a:pt x="69709" y="35419"/>
                      <a:pt x="69639" y="35842"/>
                    </a:cubicBezTo>
                    <a:cubicBezTo>
                      <a:pt x="69568" y="36266"/>
                      <a:pt x="69497" y="36689"/>
                      <a:pt x="69356" y="37112"/>
                    </a:cubicBezTo>
                    <a:cubicBezTo>
                      <a:pt x="69286" y="37536"/>
                      <a:pt x="69145" y="37888"/>
                      <a:pt x="69074" y="38312"/>
                    </a:cubicBezTo>
                    <a:cubicBezTo>
                      <a:pt x="67804" y="43180"/>
                      <a:pt x="65687" y="47766"/>
                      <a:pt x="62865" y="51788"/>
                    </a:cubicBezTo>
                    <a:cubicBezTo>
                      <a:pt x="62653" y="52141"/>
                      <a:pt x="62371" y="52493"/>
                      <a:pt x="62160" y="52775"/>
                    </a:cubicBezTo>
                    <a:cubicBezTo>
                      <a:pt x="61736" y="53340"/>
                      <a:pt x="61383" y="53834"/>
                      <a:pt x="60889" y="54398"/>
                    </a:cubicBezTo>
                    <a:cubicBezTo>
                      <a:pt x="60748" y="54610"/>
                      <a:pt x="60537" y="54822"/>
                      <a:pt x="60396" y="55033"/>
                    </a:cubicBezTo>
                    <a:cubicBezTo>
                      <a:pt x="59408" y="56233"/>
                      <a:pt x="58420" y="57291"/>
                      <a:pt x="57291" y="58350"/>
                    </a:cubicBezTo>
                    <a:cubicBezTo>
                      <a:pt x="57080" y="58561"/>
                      <a:pt x="56868" y="58773"/>
                      <a:pt x="56656" y="58984"/>
                    </a:cubicBezTo>
                    <a:cubicBezTo>
                      <a:pt x="55809" y="59831"/>
                      <a:pt x="54892" y="60607"/>
                      <a:pt x="53905" y="61313"/>
                    </a:cubicBezTo>
                    <a:cubicBezTo>
                      <a:pt x="52352" y="62512"/>
                      <a:pt x="50800" y="63571"/>
                      <a:pt x="49107" y="64559"/>
                    </a:cubicBezTo>
                    <a:cubicBezTo>
                      <a:pt x="48825" y="64770"/>
                      <a:pt x="48472" y="64911"/>
                      <a:pt x="48119" y="65123"/>
                    </a:cubicBezTo>
                    <a:cubicBezTo>
                      <a:pt x="47343" y="65546"/>
                      <a:pt x="46637" y="65899"/>
                      <a:pt x="45861" y="66322"/>
                    </a:cubicBezTo>
                    <a:cubicBezTo>
                      <a:pt x="45367" y="66604"/>
                      <a:pt x="44803" y="66816"/>
                      <a:pt x="44309" y="67028"/>
                    </a:cubicBezTo>
                    <a:cubicBezTo>
                      <a:pt x="44168" y="67098"/>
                      <a:pt x="44027" y="67169"/>
                      <a:pt x="43886" y="67240"/>
                    </a:cubicBezTo>
                    <a:cubicBezTo>
                      <a:pt x="43603" y="67380"/>
                      <a:pt x="43251" y="67522"/>
                      <a:pt x="42898" y="67592"/>
                    </a:cubicBezTo>
                    <a:cubicBezTo>
                      <a:pt x="42545" y="67733"/>
                      <a:pt x="42192" y="67874"/>
                      <a:pt x="41840" y="67945"/>
                    </a:cubicBezTo>
                    <a:cubicBezTo>
                      <a:pt x="41840" y="67945"/>
                      <a:pt x="41769" y="67945"/>
                      <a:pt x="41769" y="67945"/>
                    </a:cubicBezTo>
                    <a:cubicBezTo>
                      <a:pt x="41416" y="68086"/>
                      <a:pt x="41063" y="68227"/>
                      <a:pt x="40640" y="68298"/>
                    </a:cubicBezTo>
                    <a:cubicBezTo>
                      <a:pt x="40005" y="68510"/>
                      <a:pt x="39299" y="68721"/>
                      <a:pt x="38665" y="68862"/>
                    </a:cubicBezTo>
                    <a:cubicBezTo>
                      <a:pt x="38312" y="68933"/>
                      <a:pt x="38030" y="69004"/>
                      <a:pt x="37677" y="69144"/>
                    </a:cubicBezTo>
                    <a:cubicBezTo>
                      <a:pt x="37606" y="69144"/>
                      <a:pt x="37536" y="69215"/>
                      <a:pt x="37465" y="69215"/>
                    </a:cubicBezTo>
                    <a:cubicBezTo>
                      <a:pt x="37395" y="69215"/>
                      <a:pt x="37324" y="69286"/>
                      <a:pt x="37254" y="69286"/>
                    </a:cubicBezTo>
                    <a:cubicBezTo>
                      <a:pt x="36618" y="69427"/>
                      <a:pt x="36054" y="69568"/>
                      <a:pt x="35419" y="69638"/>
                    </a:cubicBezTo>
                    <a:cubicBezTo>
                      <a:pt x="34854" y="69780"/>
                      <a:pt x="34361" y="69850"/>
                      <a:pt x="33796" y="69921"/>
                    </a:cubicBezTo>
                    <a:cubicBezTo>
                      <a:pt x="33514" y="69991"/>
                      <a:pt x="33302" y="69991"/>
                      <a:pt x="33020" y="70062"/>
                    </a:cubicBezTo>
                    <a:cubicBezTo>
                      <a:pt x="32315" y="70132"/>
                      <a:pt x="31609" y="70203"/>
                      <a:pt x="30903" y="70273"/>
                    </a:cubicBezTo>
                    <a:cubicBezTo>
                      <a:pt x="30551" y="70273"/>
                      <a:pt x="30127" y="70344"/>
                      <a:pt x="29774" y="70344"/>
                    </a:cubicBezTo>
                    <a:cubicBezTo>
                      <a:pt x="29351" y="70344"/>
                      <a:pt x="28928" y="70414"/>
                      <a:pt x="28505" y="70414"/>
                    </a:cubicBezTo>
                    <a:cubicBezTo>
                      <a:pt x="28081" y="70414"/>
                      <a:pt x="27658" y="70414"/>
                      <a:pt x="27235" y="70414"/>
                    </a:cubicBezTo>
                    <a:cubicBezTo>
                      <a:pt x="26741" y="70414"/>
                      <a:pt x="26247" y="70414"/>
                      <a:pt x="25753" y="70414"/>
                    </a:cubicBezTo>
                    <a:cubicBezTo>
                      <a:pt x="25330" y="70414"/>
                      <a:pt x="24906" y="70414"/>
                      <a:pt x="24483" y="70344"/>
                    </a:cubicBezTo>
                    <a:cubicBezTo>
                      <a:pt x="24271" y="70344"/>
                      <a:pt x="24130" y="70344"/>
                      <a:pt x="23918" y="70273"/>
                    </a:cubicBezTo>
                    <a:cubicBezTo>
                      <a:pt x="23566" y="70273"/>
                      <a:pt x="23213" y="70203"/>
                      <a:pt x="22860" y="70203"/>
                    </a:cubicBezTo>
                    <a:cubicBezTo>
                      <a:pt x="22366" y="70132"/>
                      <a:pt x="21872" y="70132"/>
                      <a:pt x="21449" y="70062"/>
                    </a:cubicBezTo>
                    <a:cubicBezTo>
                      <a:pt x="21449" y="70062"/>
                      <a:pt x="21449" y="70062"/>
                      <a:pt x="21449" y="70062"/>
                    </a:cubicBezTo>
                    <a:cubicBezTo>
                      <a:pt x="21026" y="69991"/>
                      <a:pt x="20602" y="69921"/>
                      <a:pt x="20179" y="69850"/>
                    </a:cubicBezTo>
                    <a:cubicBezTo>
                      <a:pt x="20038" y="69850"/>
                      <a:pt x="19897" y="69780"/>
                      <a:pt x="19826" y="69780"/>
                    </a:cubicBezTo>
                    <a:cubicBezTo>
                      <a:pt x="19615" y="69780"/>
                      <a:pt x="19403" y="69709"/>
                      <a:pt x="19191" y="69638"/>
                    </a:cubicBezTo>
                    <a:cubicBezTo>
                      <a:pt x="18838" y="69568"/>
                      <a:pt x="18556" y="69497"/>
                      <a:pt x="18203" y="69427"/>
                    </a:cubicBezTo>
                    <a:cubicBezTo>
                      <a:pt x="18203" y="69427"/>
                      <a:pt x="18133" y="69427"/>
                      <a:pt x="18133" y="69427"/>
                    </a:cubicBezTo>
                    <a:cubicBezTo>
                      <a:pt x="17710" y="69356"/>
                      <a:pt x="17357" y="69215"/>
                      <a:pt x="16934" y="69144"/>
                    </a:cubicBezTo>
                    <a:cubicBezTo>
                      <a:pt x="16440" y="69004"/>
                      <a:pt x="15946" y="68933"/>
                      <a:pt x="15522" y="68792"/>
                    </a:cubicBezTo>
                    <a:cubicBezTo>
                      <a:pt x="14958" y="68650"/>
                      <a:pt x="14464" y="68510"/>
                      <a:pt x="13899" y="68298"/>
                    </a:cubicBezTo>
                    <a:cubicBezTo>
                      <a:pt x="13758" y="68298"/>
                      <a:pt x="13688" y="68227"/>
                      <a:pt x="13547" y="68157"/>
                    </a:cubicBezTo>
                    <a:cubicBezTo>
                      <a:pt x="13264" y="68086"/>
                      <a:pt x="12982" y="67945"/>
                      <a:pt x="12771" y="67874"/>
                    </a:cubicBezTo>
                    <a:cubicBezTo>
                      <a:pt x="12488" y="67804"/>
                      <a:pt x="12206" y="67663"/>
                      <a:pt x="11853" y="67522"/>
                    </a:cubicBezTo>
                    <a:cubicBezTo>
                      <a:pt x="11430" y="67380"/>
                      <a:pt x="11007" y="67169"/>
                      <a:pt x="10583" y="67028"/>
                    </a:cubicBezTo>
                    <a:cubicBezTo>
                      <a:pt x="10301" y="66887"/>
                      <a:pt x="9948" y="66746"/>
                      <a:pt x="9666" y="66604"/>
                    </a:cubicBezTo>
                    <a:cubicBezTo>
                      <a:pt x="9455" y="66534"/>
                      <a:pt x="9172" y="66393"/>
                      <a:pt x="8961" y="66322"/>
                    </a:cubicBezTo>
                    <a:cubicBezTo>
                      <a:pt x="8749" y="66252"/>
                      <a:pt x="8537" y="66111"/>
                      <a:pt x="8326" y="66040"/>
                    </a:cubicBezTo>
                    <a:lnTo>
                      <a:pt x="8326" y="66040"/>
                    </a:lnTo>
                    <a:cubicBezTo>
                      <a:pt x="7902" y="65828"/>
                      <a:pt x="7479" y="65617"/>
                      <a:pt x="7056" y="65405"/>
                    </a:cubicBezTo>
                    <a:cubicBezTo>
                      <a:pt x="6632" y="65193"/>
                      <a:pt x="6280" y="64982"/>
                      <a:pt x="5856" y="64770"/>
                    </a:cubicBezTo>
                    <a:cubicBezTo>
                      <a:pt x="5856" y="64770"/>
                      <a:pt x="5786" y="64770"/>
                      <a:pt x="5786" y="64699"/>
                    </a:cubicBezTo>
                    <a:cubicBezTo>
                      <a:pt x="5786" y="64699"/>
                      <a:pt x="5786" y="64699"/>
                      <a:pt x="5715" y="64699"/>
                    </a:cubicBezTo>
                    <a:cubicBezTo>
                      <a:pt x="2046" y="58350"/>
                      <a:pt x="0" y="51012"/>
                      <a:pt x="0" y="43180"/>
                    </a:cubicBezTo>
                    <a:cubicBezTo>
                      <a:pt x="0" y="19332"/>
                      <a:pt x="19332" y="0"/>
                      <a:pt x="43180" y="0"/>
                    </a:cubicBezTo>
                    <a:cubicBezTo>
                      <a:pt x="51012" y="0"/>
                      <a:pt x="58350" y="2046"/>
                      <a:pt x="64700" y="5715"/>
                    </a:cubicBezTo>
                    <a:cubicBezTo>
                      <a:pt x="64700" y="5715"/>
                      <a:pt x="64700" y="5715"/>
                      <a:pt x="64700" y="5786"/>
                    </a:cubicBezTo>
                    <a:cubicBezTo>
                      <a:pt x="64911" y="6138"/>
                      <a:pt x="65123" y="6562"/>
                      <a:pt x="65335" y="6914"/>
                    </a:cubicBezTo>
                    <a:cubicBezTo>
                      <a:pt x="65476" y="7126"/>
                      <a:pt x="65617" y="7408"/>
                      <a:pt x="65687" y="7620"/>
                    </a:cubicBezTo>
                    <a:cubicBezTo>
                      <a:pt x="65828" y="7832"/>
                      <a:pt x="65899" y="8043"/>
                      <a:pt x="66040" y="8255"/>
                    </a:cubicBezTo>
                    <a:cubicBezTo>
                      <a:pt x="66393" y="9031"/>
                      <a:pt x="66816" y="9807"/>
                      <a:pt x="67098" y="10654"/>
                    </a:cubicBezTo>
                    <a:lnTo>
                      <a:pt x="67098" y="10654"/>
                    </a:lnTo>
                    <a:cubicBezTo>
                      <a:pt x="67451" y="11430"/>
                      <a:pt x="67733" y="12277"/>
                      <a:pt x="68016" y="13053"/>
                    </a:cubicBezTo>
                    <a:cubicBezTo>
                      <a:pt x="68157" y="13476"/>
                      <a:pt x="68298" y="13900"/>
                      <a:pt x="68439" y="14323"/>
                    </a:cubicBezTo>
                    <a:cubicBezTo>
                      <a:pt x="68580" y="14746"/>
                      <a:pt x="68721" y="15170"/>
                      <a:pt x="68792" y="15593"/>
                    </a:cubicBezTo>
                    <a:cubicBezTo>
                      <a:pt x="68933" y="16016"/>
                      <a:pt x="69004" y="16369"/>
                      <a:pt x="69074" y="16792"/>
                    </a:cubicBezTo>
                    <a:cubicBezTo>
                      <a:pt x="69074" y="16863"/>
                      <a:pt x="69074" y="16863"/>
                      <a:pt x="69074" y="16934"/>
                    </a:cubicBezTo>
                    <a:cubicBezTo>
                      <a:pt x="69145" y="17357"/>
                      <a:pt x="69286" y="17780"/>
                      <a:pt x="69356" y="18203"/>
                    </a:cubicBezTo>
                    <a:cubicBezTo>
                      <a:pt x="69427" y="18486"/>
                      <a:pt x="69497" y="18838"/>
                      <a:pt x="69568" y="19121"/>
                    </a:cubicBezTo>
                    <a:cubicBezTo>
                      <a:pt x="69639" y="19403"/>
                      <a:pt x="69639" y="19685"/>
                      <a:pt x="69709" y="19897"/>
                    </a:cubicBezTo>
                    <a:cubicBezTo>
                      <a:pt x="69709" y="19967"/>
                      <a:pt x="69709" y="20038"/>
                      <a:pt x="69780" y="20108"/>
                    </a:cubicBezTo>
                    <a:cubicBezTo>
                      <a:pt x="69850" y="20461"/>
                      <a:pt x="69850" y="20743"/>
                      <a:pt x="69921" y="21096"/>
                    </a:cubicBezTo>
                    <a:cubicBezTo>
                      <a:pt x="69921" y="21308"/>
                      <a:pt x="69991" y="21519"/>
                      <a:pt x="69991" y="21661"/>
                    </a:cubicBezTo>
                    <a:cubicBezTo>
                      <a:pt x="70062" y="22084"/>
                      <a:pt x="70062" y="22507"/>
                      <a:pt x="70132" y="22931"/>
                    </a:cubicBezTo>
                    <a:cubicBezTo>
                      <a:pt x="70132" y="23001"/>
                      <a:pt x="70132" y="23072"/>
                      <a:pt x="70132" y="23072"/>
                    </a:cubicBezTo>
                    <a:cubicBezTo>
                      <a:pt x="70203" y="23424"/>
                      <a:pt x="70203" y="23777"/>
                      <a:pt x="70203" y="24130"/>
                    </a:cubicBezTo>
                    <a:cubicBezTo>
                      <a:pt x="70203" y="24271"/>
                      <a:pt x="70203" y="24412"/>
                      <a:pt x="70203" y="24624"/>
                    </a:cubicBezTo>
                    <a:cubicBezTo>
                      <a:pt x="70203" y="24906"/>
                      <a:pt x="70273" y="25259"/>
                      <a:pt x="70273" y="25612"/>
                    </a:cubicBezTo>
                    <a:cubicBezTo>
                      <a:pt x="70273" y="25682"/>
                      <a:pt x="70273" y="25753"/>
                      <a:pt x="70273" y="25824"/>
                    </a:cubicBezTo>
                    <a:cubicBezTo>
                      <a:pt x="70415" y="26317"/>
                      <a:pt x="70415" y="26740"/>
                      <a:pt x="70415" y="2723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="" xmlns:a16="http://schemas.microsoft.com/office/drawing/2014/main" id="{AAAC5158-1EE8-47A9-A737-E0A5E927DEB0}"/>
                  </a:ext>
                </a:extLst>
              </p:cNvPr>
              <p:cNvSpPr/>
              <p:nvPr/>
            </p:nvSpPr>
            <p:spPr>
              <a:xfrm>
                <a:off x="5552511" y="4190506"/>
                <a:ext cx="77611" cy="77611"/>
              </a:xfrm>
              <a:custGeom>
                <a:avLst/>
                <a:gdLst>
                  <a:gd name="connsiteX0" fmla="*/ 80292 w 77611"/>
                  <a:gd name="connsiteY0" fmla="*/ 37394 h 77611"/>
                  <a:gd name="connsiteX1" fmla="*/ 80081 w 77611"/>
                  <a:gd name="connsiteY1" fmla="*/ 41839 h 77611"/>
                  <a:gd name="connsiteX2" fmla="*/ 78669 w 77611"/>
                  <a:gd name="connsiteY2" fmla="*/ 49248 h 77611"/>
                  <a:gd name="connsiteX3" fmla="*/ 78317 w 77611"/>
                  <a:gd name="connsiteY3" fmla="*/ 50377 h 77611"/>
                  <a:gd name="connsiteX4" fmla="*/ 78034 w 77611"/>
                  <a:gd name="connsiteY4" fmla="*/ 51294 h 77611"/>
                  <a:gd name="connsiteX5" fmla="*/ 77682 w 77611"/>
                  <a:gd name="connsiteY5" fmla="*/ 52282 h 77611"/>
                  <a:gd name="connsiteX6" fmla="*/ 77682 w 77611"/>
                  <a:gd name="connsiteY6" fmla="*/ 52352 h 77611"/>
                  <a:gd name="connsiteX7" fmla="*/ 77329 w 77611"/>
                  <a:gd name="connsiteY7" fmla="*/ 53340 h 77611"/>
                  <a:gd name="connsiteX8" fmla="*/ 76906 w 77611"/>
                  <a:gd name="connsiteY8" fmla="*/ 54328 h 77611"/>
                  <a:gd name="connsiteX9" fmla="*/ 76059 w 77611"/>
                  <a:gd name="connsiteY9" fmla="*/ 56162 h 77611"/>
                  <a:gd name="connsiteX10" fmla="*/ 75565 w 77611"/>
                  <a:gd name="connsiteY10" fmla="*/ 57220 h 77611"/>
                  <a:gd name="connsiteX11" fmla="*/ 74436 w 77611"/>
                  <a:gd name="connsiteY11" fmla="*/ 59267 h 77611"/>
                  <a:gd name="connsiteX12" fmla="*/ 73801 w 77611"/>
                  <a:gd name="connsiteY12" fmla="*/ 60254 h 77611"/>
                  <a:gd name="connsiteX13" fmla="*/ 64700 w 77611"/>
                  <a:gd name="connsiteY13" fmla="*/ 70697 h 77611"/>
                  <a:gd name="connsiteX14" fmla="*/ 64629 w 77611"/>
                  <a:gd name="connsiteY14" fmla="*/ 70767 h 77611"/>
                  <a:gd name="connsiteX15" fmla="*/ 64629 w 77611"/>
                  <a:gd name="connsiteY15" fmla="*/ 70767 h 77611"/>
                  <a:gd name="connsiteX16" fmla="*/ 64558 w 77611"/>
                  <a:gd name="connsiteY16" fmla="*/ 70838 h 77611"/>
                  <a:gd name="connsiteX17" fmla="*/ 54398 w 77611"/>
                  <a:gd name="connsiteY17" fmla="*/ 77047 h 77611"/>
                  <a:gd name="connsiteX18" fmla="*/ 51788 w 77611"/>
                  <a:gd name="connsiteY18" fmla="*/ 78105 h 77611"/>
                  <a:gd name="connsiteX19" fmla="*/ 51788 w 77611"/>
                  <a:gd name="connsiteY19" fmla="*/ 78105 h 77611"/>
                  <a:gd name="connsiteX20" fmla="*/ 50729 w 77611"/>
                  <a:gd name="connsiteY20" fmla="*/ 78458 h 77611"/>
                  <a:gd name="connsiteX21" fmla="*/ 48542 w 77611"/>
                  <a:gd name="connsiteY21" fmla="*/ 79093 h 77611"/>
                  <a:gd name="connsiteX22" fmla="*/ 46778 w 77611"/>
                  <a:gd name="connsiteY22" fmla="*/ 79516 h 77611"/>
                  <a:gd name="connsiteX23" fmla="*/ 45649 w 77611"/>
                  <a:gd name="connsiteY23" fmla="*/ 79728 h 77611"/>
                  <a:gd name="connsiteX24" fmla="*/ 43886 w 77611"/>
                  <a:gd name="connsiteY24" fmla="*/ 80010 h 77611"/>
                  <a:gd name="connsiteX25" fmla="*/ 42968 w 77611"/>
                  <a:gd name="connsiteY25" fmla="*/ 80151 h 77611"/>
                  <a:gd name="connsiteX26" fmla="*/ 41063 w 77611"/>
                  <a:gd name="connsiteY26" fmla="*/ 80363 h 77611"/>
                  <a:gd name="connsiteX27" fmla="*/ 40217 w 77611"/>
                  <a:gd name="connsiteY27" fmla="*/ 80434 h 77611"/>
                  <a:gd name="connsiteX28" fmla="*/ 38806 w 77611"/>
                  <a:gd name="connsiteY28" fmla="*/ 80504 h 77611"/>
                  <a:gd name="connsiteX29" fmla="*/ 38241 w 77611"/>
                  <a:gd name="connsiteY29" fmla="*/ 80504 h 77611"/>
                  <a:gd name="connsiteX30" fmla="*/ 37253 w 77611"/>
                  <a:gd name="connsiteY30" fmla="*/ 80504 h 77611"/>
                  <a:gd name="connsiteX31" fmla="*/ 37253 w 77611"/>
                  <a:gd name="connsiteY31" fmla="*/ 80504 h 77611"/>
                  <a:gd name="connsiteX32" fmla="*/ 35772 w 77611"/>
                  <a:gd name="connsiteY32" fmla="*/ 80504 h 77611"/>
                  <a:gd name="connsiteX33" fmla="*/ 35560 w 77611"/>
                  <a:gd name="connsiteY33" fmla="*/ 80504 h 77611"/>
                  <a:gd name="connsiteX34" fmla="*/ 34361 w 77611"/>
                  <a:gd name="connsiteY34" fmla="*/ 80434 h 77611"/>
                  <a:gd name="connsiteX35" fmla="*/ 34219 w 77611"/>
                  <a:gd name="connsiteY35" fmla="*/ 80434 h 77611"/>
                  <a:gd name="connsiteX36" fmla="*/ 33091 w 77611"/>
                  <a:gd name="connsiteY36" fmla="*/ 80363 h 77611"/>
                  <a:gd name="connsiteX37" fmla="*/ 33020 w 77611"/>
                  <a:gd name="connsiteY37" fmla="*/ 80363 h 77611"/>
                  <a:gd name="connsiteX38" fmla="*/ 32385 w 77611"/>
                  <a:gd name="connsiteY38" fmla="*/ 80292 h 77611"/>
                  <a:gd name="connsiteX39" fmla="*/ 31962 w 77611"/>
                  <a:gd name="connsiteY39" fmla="*/ 80222 h 77611"/>
                  <a:gd name="connsiteX40" fmla="*/ 30903 w 77611"/>
                  <a:gd name="connsiteY40" fmla="*/ 80081 h 77611"/>
                  <a:gd name="connsiteX41" fmla="*/ 30409 w 77611"/>
                  <a:gd name="connsiteY41" fmla="*/ 80010 h 77611"/>
                  <a:gd name="connsiteX42" fmla="*/ 28998 w 77611"/>
                  <a:gd name="connsiteY42" fmla="*/ 79728 h 77611"/>
                  <a:gd name="connsiteX43" fmla="*/ 28222 w 77611"/>
                  <a:gd name="connsiteY43" fmla="*/ 79587 h 77611"/>
                  <a:gd name="connsiteX44" fmla="*/ 27234 w 77611"/>
                  <a:gd name="connsiteY44" fmla="*/ 79375 h 77611"/>
                  <a:gd name="connsiteX45" fmla="*/ 24342 w 77611"/>
                  <a:gd name="connsiteY45" fmla="*/ 78528 h 77611"/>
                  <a:gd name="connsiteX46" fmla="*/ 24271 w 77611"/>
                  <a:gd name="connsiteY46" fmla="*/ 78528 h 77611"/>
                  <a:gd name="connsiteX47" fmla="*/ 24059 w 77611"/>
                  <a:gd name="connsiteY47" fmla="*/ 78458 h 77611"/>
                  <a:gd name="connsiteX48" fmla="*/ 23989 w 77611"/>
                  <a:gd name="connsiteY48" fmla="*/ 78387 h 77611"/>
                  <a:gd name="connsiteX49" fmla="*/ 10019 w 77611"/>
                  <a:gd name="connsiteY49" fmla="*/ 70697 h 77611"/>
                  <a:gd name="connsiteX50" fmla="*/ 9807 w 77611"/>
                  <a:gd name="connsiteY50" fmla="*/ 70556 h 77611"/>
                  <a:gd name="connsiteX51" fmla="*/ 0 w 77611"/>
                  <a:gd name="connsiteY51" fmla="*/ 58914 h 77611"/>
                  <a:gd name="connsiteX52" fmla="*/ 71 w 77611"/>
                  <a:gd name="connsiteY52" fmla="*/ 58984 h 77611"/>
                  <a:gd name="connsiteX53" fmla="*/ 1270 w 77611"/>
                  <a:gd name="connsiteY53" fmla="*/ 59620 h 77611"/>
                  <a:gd name="connsiteX54" fmla="*/ 2540 w 77611"/>
                  <a:gd name="connsiteY54" fmla="*/ 60254 h 77611"/>
                  <a:gd name="connsiteX55" fmla="*/ 2540 w 77611"/>
                  <a:gd name="connsiteY55" fmla="*/ 60254 h 77611"/>
                  <a:gd name="connsiteX56" fmla="*/ 3175 w 77611"/>
                  <a:gd name="connsiteY56" fmla="*/ 60537 h 77611"/>
                  <a:gd name="connsiteX57" fmla="*/ 3880 w 77611"/>
                  <a:gd name="connsiteY57" fmla="*/ 60819 h 77611"/>
                  <a:gd name="connsiteX58" fmla="*/ 4798 w 77611"/>
                  <a:gd name="connsiteY58" fmla="*/ 61242 h 77611"/>
                  <a:gd name="connsiteX59" fmla="*/ 6068 w 77611"/>
                  <a:gd name="connsiteY59" fmla="*/ 61736 h 77611"/>
                  <a:gd name="connsiteX60" fmla="*/ 6985 w 77611"/>
                  <a:gd name="connsiteY60" fmla="*/ 62089 h 77611"/>
                  <a:gd name="connsiteX61" fmla="*/ 7761 w 77611"/>
                  <a:gd name="connsiteY61" fmla="*/ 62371 h 77611"/>
                  <a:gd name="connsiteX62" fmla="*/ 8114 w 77611"/>
                  <a:gd name="connsiteY62" fmla="*/ 62512 h 77611"/>
                  <a:gd name="connsiteX63" fmla="*/ 9737 w 77611"/>
                  <a:gd name="connsiteY63" fmla="*/ 63006 h 77611"/>
                  <a:gd name="connsiteX64" fmla="*/ 11148 w 77611"/>
                  <a:gd name="connsiteY64" fmla="*/ 63359 h 77611"/>
                  <a:gd name="connsiteX65" fmla="*/ 12347 w 77611"/>
                  <a:gd name="connsiteY65" fmla="*/ 63641 h 77611"/>
                  <a:gd name="connsiteX66" fmla="*/ 12418 w 77611"/>
                  <a:gd name="connsiteY66" fmla="*/ 63641 h 77611"/>
                  <a:gd name="connsiteX67" fmla="*/ 13406 w 77611"/>
                  <a:gd name="connsiteY67" fmla="*/ 63853 h 77611"/>
                  <a:gd name="connsiteX68" fmla="*/ 14040 w 77611"/>
                  <a:gd name="connsiteY68" fmla="*/ 63994 h 77611"/>
                  <a:gd name="connsiteX69" fmla="*/ 14393 w 77611"/>
                  <a:gd name="connsiteY69" fmla="*/ 64065 h 77611"/>
                  <a:gd name="connsiteX70" fmla="*/ 15663 w 77611"/>
                  <a:gd name="connsiteY70" fmla="*/ 64276 h 77611"/>
                  <a:gd name="connsiteX71" fmla="*/ 15663 w 77611"/>
                  <a:gd name="connsiteY71" fmla="*/ 64276 h 77611"/>
                  <a:gd name="connsiteX72" fmla="*/ 17075 w 77611"/>
                  <a:gd name="connsiteY72" fmla="*/ 64417 h 77611"/>
                  <a:gd name="connsiteX73" fmla="*/ 18133 w 77611"/>
                  <a:gd name="connsiteY73" fmla="*/ 64488 h 77611"/>
                  <a:gd name="connsiteX74" fmla="*/ 18697 w 77611"/>
                  <a:gd name="connsiteY74" fmla="*/ 64559 h 77611"/>
                  <a:gd name="connsiteX75" fmla="*/ 19967 w 77611"/>
                  <a:gd name="connsiteY75" fmla="*/ 64629 h 77611"/>
                  <a:gd name="connsiteX76" fmla="*/ 21449 w 77611"/>
                  <a:gd name="connsiteY76" fmla="*/ 64629 h 77611"/>
                  <a:gd name="connsiteX77" fmla="*/ 22719 w 77611"/>
                  <a:gd name="connsiteY77" fmla="*/ 64629 h 77611"/>
                  <a:gd name="connsiteX78" fmla="*/ 23989 w 77611"/>
                  <a:gd name="connsiteY78" fmla="*/ 64559 h 77611"/>
                  <a:gd name="connsiteX79" fmla="*/ 25118 w 77611"/>
                  <a:gd name="connsiteY79" fmla="*/ 64488 h 77611"/>
                  <a:gd name="connsiteX80" fmla="*/ 27234 w 77611"/>
                  <a:gd name="connsiteY80" fmla="*/ 64276 h 77611"/>
                  <a:gd name="connsiteX81" fmla="*/ 28011 w 77611"/>
                  <a:gd name="connsiteY81" fmla="*/ 64135 h 77611"/>
                  <a:gd name="connsiteX82" fmla="*/ 29633 w 77611"/>
                  <a:gd name="connsiteY82" fmla="*/ 63853 h 77611"/>
                  <a:gd name="connsiteX83" fmla="*/ 31468 w 77611"/>
                  <a:gd name="connsiteY83" fmla="*/ 63500 h 77611"/>
                  <a:gd name="connsiteX84" fmla="*/ 31679 w 77611"/>
                  <a:gd name="connsiteY84" fmla="*/ 63429 h 77611"/>
                  <a:gd name="connsiteX85" fmla="*/ 31891 w 77611"/>
                  <a:gd name="connsiteY85" fmla="*/ 63359 h 77611"/>
                  <a:gd name="connsiteX86" fmla="*/ 32879 w 77611"/>
                  <a:gd name="connsiteY86" fmla="*/ 63077 h 77611"/>
                  <a:gd name="connsiteX87" fmla="*/ 34854 w 77611"/>
                  <a:gd name="connsiteY87" fmla="*/ 62512 h 77611"/>
                  <a:gd name="connsiteX88" fmla="*/ 35983 w 77611"/>
                  <a:gd name="connsiteY88" fmla="*/ 62159 h 77611"/>
                  <a:gd name="connsiteX89" fmla="*/ 36054 w 77611"/>
                  <a:gd name="connsiteY89" fmla="*/ 62159 h 77611"/>
                  <a:gd name="connsiteX90" fmla="*/ 37112 w 77611"/>
                  <a:gd name="connsiteY90" fmla="*/ 61807 h 77611"/>
                  <a:gd name="connsiteX91" fmla="*/ 38100 w 77611"/>
                  <a:gd name="connsiteY91" fmla="*/ 61454 h 77611"/>
                  <a:gd name="connsiteX92" fmla="*/ 38523 w 77611"/>
                  <a:gd name="connsiteY92" fmla="*/ 61242 h 77611"/>
                  <a:gd name="connsiteX93" fmla="*/ 40076 w 77611"/>
                  <a:gd name="connsiteY93" fmla="*/ 60537 h 77611"/>
                  <a:gd name="connsiteX94" fmla="*/ 42333 w 77611"/>
                  <a:gd name="connsiteY94" fmla="*/ 59337 h 77611"/>
                  <a:gd name="connsiteX95" fmla="*/ 43321 w 77611"/>
                  <a:gd name="connsiteY95" fmla="*/ 58773 h 77611"/>
                  <a:gd name="connsiteX96" fmla="*/ 48119 w 77611"/>
                  <a:gd name="connsiteY96" fmla="*/ 55527 h 77611"/>
                  <a:gd name="connsiteX97" fmla="*/ 50870 w 77611"/>
                  <a:gd name="connsiteY97" fmla="*/ 53199 h 77611"/>
                  <a:gd name="connsiteX98" fmla="*/ 51505 w 77611"/>
                  <a:gd name="connsiteY98" fmla="*/ 52564 h 77611"/>
                  <a:gd name="connsiteX99" fmla="*/ 54610 w 77611"/>
                  <a:gd name="connsiteY99" fmla="*/ 49248 h 77611"/>
                  <a:gd name="connsiteX100" fmla="*/ 55104 w 77611"/>
                  <a:gd name="connsiteY100" fmla="*/ 48613 h 77611"/>
                  <a:gd name="connsiteX101" fmla="*/ 56374 w 77611"/>
                  <a:gd name="connsiteY101" fmla="*/ 46990 h 77611"/>
                  <a:gd name="connsiteX102" fmla="*/ 57079 w 77611"/>
                  <a:gd name="connsiteY102" fmla="*/ 46002 h 77611"/>
                  <a:gd name="connsiteX103" fmla="*/ 63288 w 77611"/>
                  <a:gd name="connsiteY103" fmla="*/ 32526 h 77611"/>
                  <a:gd name="connsiteX104" fmla="*/ 63571 w 77611"/>
                  <a:gd name="connsiteY104" fmla="*/ 31327 h 77611"/>
                  <a:gd name="connsiteX105" fmla="*/ 63853 w 77611"/>
                  <a:gd name="connsiteY105" fmla="*/ 30057 h 77611"/>
                  <a:gd name="connsiteX106" fmla="*/ 64064 w 77611"/>
                  <a:gd name="connsiteY106" fmla="*/ 28787 h 77611"/>
                  <a:gd name="connsiteX107" fmla="*/ 64064 w 77611"/>
                  <a:gd name="connsiteY107" fmla="*/ 28787 h 77611"/>
                  <a:gd name="connsiteX108" fmla="*/ 64276 w 77611"/>
                  <a:gd name="connsiteY108" fmla="*/ 27376 h 77611"/>
                  <a:gd name="connsiteX109" fmla="*/ 64276 w 77611"/>
                  <a:gd name="connsiteY109" fmla="*/ 27234 h 77611"/>
                  <a:gd name="connsiteX110" fmla="*/ 64417 w 77611"/>
                  <a:gd name="connsiteY110" fmla="*/ 26035 h 77611"/>
                  <a:gd name="connsiteX111" fmla="*/ 64417 w 77611"/>
                  <a:gd name="connsiteY111" fmla="*/ 25753 h 77611"/>
                  <a:gd name="connsiteX112" fmla="*/ 64488 w 77611"/>
                  <a:gd name="connsiteY112" fmla="*/ 24694 h 77611"/>
                  <a:gd name="connsiteX113" fmla="*/ 64488 w 77611"/>
                  <a:gd name="connsiteY113" fmla="*/ 24342 h 77611"/>
                  <a:gd name="connsiteX114" fmla="*/ 64558 w 77611"/>
                  <a:gd name="connsiteY114" fmla="*/ 23142 h 77611"/>
                  <a:gd name="connsiteX115" fmla="*/ 64629 w 77611"/>
                  <a:gd name="connsiteY115" fmla="*/ 21449 h 77611"/>
                  <a:gd name="connsiteX116" fmla="*/ 64629 w 77611"/>
                  <a:gd name="connsiteY116" fmla="*/ 20038 h 77611"/>
                  <a:gd name="connsiteX117" fmla="*/ 64629 w 77611"/>
                  <a:gd name="connsiteY117" fmla="*/ 19826 h 77611"/>
                  <a:gd name="connsiteX118" fmla="*/ 64558 w 77611"/>
                  <a:gd name="connsiteY118" fmla="*/ 18838 h 77611"/>
                  <a:gd name="connsiteX119" fmla="*/ 64558 w 77611"/>
                  <a:gd name="connsiteY119" fmla="*/ 18345 h 77611"/>
                  <a:gd name="connsiteX120" fmla="*/ 64488 w 77611"/>
                  <a:gd name="connsiteY120" fmla="*/ 17286 h 77611"/>
                  <a:gd name="connsiteX121" fmla="*/ 64488 w 77611"/>
                  <a:gd name="connsiteY121" fmla="*/ 17145 h 77611"/>
                  <a:gd name="connsiteX122" fmla="*/ 64347 w 77611"/>
                  <a:gd name="connsiteY122" fmla="*/ 15875 h 77611"/>
                  <a:gd name="connsiteX123" fmla="*/ 64276 w 77611"/>
                  <a:gd name="connsiteY123" fmla="*/ 15310 h 77611"/>
                  <a:gd name="connsiteX124" fmla="*/ 64135 w 77611"/>
                  <a:gd name="connsiteY124" fmla="*/ 14323 h 77611"/>
                  <a:gd name="connsiteX125" fmla="*/ 64064 w 77611"/>
                  <a:gd name="connsiteY125" fmla="*/ 14111 h 77611"/>
                  <a:gd name="connsiteX126" fmla="*/ 63923 w 77611"/>
                  <a:gd name="connsiteY126" fmla="*/ 13335 h 77611"/>
                  <a:gd name="connsiteX127" fmla="*/ 63712 w 77611"/>
                  <a:gd name="connsiteY127" fmla="*/ 12418 h 77611"/>
                  <a:gd name="connsiteX128" fmla="*/ 63429 w 77611"/>
                  <a:gd name="connsiteY128" fmla="*/ 11148 h 77611"/>
                  <a:gd name="connsiteX129" fmla="*/ 63429 w 77611"/>
                  <a:gd name="connsiteY129" fmla="*/ 11007 h 77611"/>
                  <a:gd name="connsiteX130" fmla="*/ 63147 w 77611"/>
                  <a:gd name="connsiteY130" fmla="*/ 9807 h 77611"/>
                  <a:gd name="connsiteX131" fmla="*/ 62794 w 77611"/>
                  <a:gd name="connsiteY131" fmla="*/ 8537 h 77611"/>
                  <a:gd name="connsiteX132" fmla="*/ 62371 w 77611"/>
                  <a:gd name="connsiteY132" fmla="*/ 7267 h 77611"/>
                  <a:gd name="connsiteX133" fmla="*/ 61454 w 77611"/>
                  <a:gd name="connsiteY133" fmla="*/ 4868 h 77611"/>
                  <a:gd name="connsiteX134" fmla="*/ 61454 w 77611"/>
                  <a:gd name="connsiteY134" fmla="*/ 4868 h 77611"/>
                  <a:gd name="connsiteX135" fmla="*/ 60396 w 77611"/>
                  <a:gd name="connsiteY135" fmla="*/ 2470 h 77611"/>
                  <a:gd name="connsiteX136" fmla="*/ 60043 w 77611"/>
                  <a:gd name="connsiteY136" fmla="*/ 1835 h 77611"/>
                  <a:gd name="connsiteX137" fmla="*/ 59690 w 77611"/>
                  <a:gd name="connsiteY137" fmla="*/ 1129 h 77611"/>
                  <a:gd name="connsiteX138" fmla="*/ 59055 w 77611"/>
                  <a:gd name="connsiteY138" fmla="*/ 0 h 77611"/>
                  <a:gd name="connsiteX139" fmla="*/ 64911 w 77611"/>
                  <a:gd name="connsiteY139" fmla="*/ 4022 h 77611"/>
                  <a:gd name="connsiteX140" fmla="*/ 65052 w 77611"/>
                  <a:gd name="connsiteY140" fmla="*/ 4092 h 77611"/>
                  <a:gd name="connsiteX141" fmla="*/ 65123 w 77611"/>
                  <a:gd name="connsiteY141" fmla="*/ 4163 h 77611"/>
                  <a:gd name="connsiteX142" fmla="*/ 72954 w 77611"/>
                  <a:gd name="connsiteY142" fmla="*/ 12700 h 77611"/>
                  <a:gd name="connsiteX143" fmla="*/ 73589 w 77611"/>
                  <a:gd name="connsiteY143" fmla="*/ 13688 h 77611"/>
                  <a:gd name="connsiteX144" fmla="*/ 74154 w 77611"/>
                  <a:gd name="connsiteY144" fmla="*/ 14605 h 77611"/>
                  <a:gd name="connsiteX145" fmla="*/ 74295 w 77611"/>
                  <a:gd name="connsiteY145" fmla="*/ 14817 h 77611"/>
                  <a:gd name="connsiteX146" fmla="*/ 75918 w 77611"/>
                  <a:gd name="connsiteY146" fmla="*/ 17710 h 77611"/>
                  <a:gd name="connsiteX147" fmla="*/ 76341 w 77611"/>
                  <a:gd name="connsiteY147" fmla="*/ 18486 h 77611"/>
                  <a:gd name="connsiteX148" fmla="*/ 76553 w 77611"/>
                  <a:gd name="connsiteY148" fmla="*/ 18909 h 77611"/>
                  <a:gd name="connsiteX149" fmla="*/ 76835 w 77611"/>
                  <a:gd name="connsiteY149" fmla="*/ 19473 h 77611"/>
                  <a:gd name="connsiteX150" fmla="*/ 77117 w 77611"/>
                  <a:gd name="connsiteY150" fmla="*/ 20038 h 77611"/>
                  <a:gd name="connsiteX151" fmla="*/ 77329 w 77611"/>
                  <a:gd name="connsiteY151" fmla="*/ 20602 h 77611"/>
                  <a:gd name="connsiteX152" fmla="*/ 77752 w 77611"/>
                  <a:gd name="connsiteY152" fmla="*/ 21731 h 77611"/>
                  <a:gd name="connsiteX153" fmla="*/ 78246 w 77611"/>
                  <a:gd name="connsiteY153" fmla="*/ 23072 h 77611"/>
                  <a:gd name="connsiteX154" fmla="*/ 78246 w 77611"/>
                  <a:gd name="connsiteY154" fmla="*/ 23072 h 77611"/>
                  <a:gd name="connsiteX155" fmla="*/ 78669 w 77611"/>
                  <a:gd name="connsiteY155" fmla="*/ 24412 h 77611"/>
                  <a:gd name="connsiteX156" fmla="*/ 80292 w 77611"/>
                  <a:gd name="connsiteY156" fmla="*/ 37394 h 7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77611" h="77611">
                    <a:moveTo>
                      <a:pt x="80292" y="37394"/>
                    </a:moveTo>
                    <a:cubicBezTo>
                      <a:pt x="80292" y="38876"/>
                      <a:pt x="80222" y="40358"/>
                      <a:pt x="80081" y="41839"/>
                    </a:cubicBezTo>
                    <a:cubicBezTo>
                      <a:pt x="79798" y="44379"/>
                      <a:pt x="79375" y="46849"/>
                      <a:pt x="78669" y="49248"/>
                    </a:cubicBezTo>
                    <a:cubicBezTo>
                      <a:pt x="78599" y="49601"/>
                      <a:pt x="78458" y="50024"/>
                      <a:pt x="78317" y="50377"/>
                    </a:cubicBezTo>
                    <a:cubicBezTo>
                      <a:pt x="78246" y="50659"/>
                      <a:pt x="78105" y="51012"/>
                      <a:pt x="78034" y="51294"/>
                    </a:cubicBezTo>
                    <a:cubicBezTo>
                      <a:pt x="77893" y="51647"/>
                      <a:pt x="77823" y="51929"/>
                      <a:pt x="77682" y="52282"/>
                    </a:cubicBezTo>
                    <a:cubicBezTo>
                      <a:pt x="77682" y="52282"/>
                      <a:pt x="77682" y="52282"/>
                      <a:pt x="77682" y="52352"/>
                    </a:cubicBezTo>
                    <a:cubicBezTo>
                      <a:pt x="77540" y="52705"/>
                      <a:pt x="77470" y="52987"/>
                      <a:pt x="77329" y="53340"/>
                    </a:cubicBezTo>
                    <a:cubicBezTo>
                      <a:pt x="77188" y="53693"/>
                      <a:pt x="77047" y="53975"/>
                      <a:pt x="76906" y="54328"/>
                    </a:cubicBezTo>
                    <a:cubicBezTo>
                      <a:pt x="76623" y="54963"/>
                      <a:pt x="76341" y="55527"/>
                      <a:pt x="76059" y="56162"/>
                    </a:cubicBezTo>
                    <a:cubicBezTo>
                      <a:pt x="75918" y="56515"/>
                      <a:pt x="75706" y="56868"/>
                      <a:pt x="75565" y="57220"/>
                    </a:cubicBezTo>
                    <a:cubicBezTo>
                      <a:pt x="75212" y="57926"/>
                      <a:pt x="74859" y="58561"/>
                      <a:pt x="74436" y="59267"/>
                    </a:cubicBezTo>
                    <a:cubicBezTo>
                      <a:pt x="74224" y="59620"/>
                      <a:pt x="74013" y="59972"/>
                      <a:pt x="73801" y="60254"/>
                    </a:cubicBezTo>
                    <a:cubicBezTo>
                      <a:pt x="71332" y="64206"/>
                      <a:pt x="68227" y="67734"/>
                      <a:pt x="64700" y="70697"/>
                    </a:cubicBezTo>
                    <a:cubicBezTo>
                      <a:pt x="64700" y="70697"/>
                      <a:pt x="64629" y="70767"/>
                      <a:pt x="64629" y="70767"/>
                    </a:cubicBezTo>
                    <a:cubicBezTo>
                      <a:pt x="64629" y="70767"/>
                      <a:pt x="64629" y="70767"/>
                      <a:pt x="64629" y="70767"/>
                    </a:cubicBezTo>
                    <a:cubicBezTo>
                      <a:pt x="64629" y="70767"/>
                      <a:pt x="64558" y="70838"/>
                      <a:pt x="64558" y="70838"/>
                    </a:cubicBezTo>
                    <a:cubicBezTo>
                      <a:pt x="61524" y="73378"/>
                      <a:pt x="58067" y="75424"/>
                      <a:pt x="54398" y="77047"/>
                    </a:cubicBezTo>
                    <a:cubicBezTo>
                      <a:pt x="53552" y="77400"/>
                      <a:pt x="52634" y="77752"/>
                      <a:pt x="51788" y="78105"/>
                    </a:cubicBezTo>
                    <a:cubicBezTo>
                      <a:pt x="51788" y="78105"/>
                      <a:pt x="51788" y="78105"/>
                      <a:pt x="51788" y="78105"/>
                    </a:cubicBezTo>
                    <a:cubicBezTo>
                      <a:pt x="51435" y="78246"/>
                      <a:pt x="51082" y="78387"/>
                      <a:pt x="50729" y="78458"/>
                    </a:cubicBezTo>
                    <a:cubicBezTo>
                      <a:pt x="50024" y="78670"/>
                      <a:pt x="49248" y="78952"/>
                      <a:pt x="48542" y="79093"/>
                    </a:cubicBezTo>
                    <a:cubicBezTo>
                      <a:pt x="47978" y="79234"/>
                      <a:pt x="47413" y="79375"/>
                      <a:pt x="46778" y="79516"/>
                    </a:cubicBezTo>
                    <a:cubicBezTo>
                      <a:pt x="46425" y="79587"/>
                      <a:pt x="46073" y="79657"/>
                      <a:pt x="45649" y="79728"/>
                    </a:cubicBezTo>
                    <a:cubicBezTo>
                      <a:pt x="45085" y="79869"/>
                      <a:pt x="44521" y="79940"/>
                      <a:pt x="43886" y="80010"/>
                    </a:cubicBezTo>
                    <a:cubicBezTo>
                      <a:pt x="43603" y="80081"/>
                      <a:pt x="43251" y="80081"/>
                      <a:pt x="42968" y="80151"/>
                    </a:cubicBezTo>
                    <a:cubicBezTo>
                      <a:pt x="42333" y="80222"/>
                      <a:pt x="41698" y="80292"/>
                      <a:pt x="41063" y="80363"/>
                    </a:cubicBezTo>
                    <a:cubicBezTo>
                      <a:pt x="40781" y="80363"/>
                      <a:pt x="40499" y="80434"/>
                      <a:pt x="40217" y="80434"/>
                    </a:cubicBezTo>
                    <a:cubicBezTo>
                      <a:pt x="39723" y="80434"/>
                      <a:pt x="39299" y="80504"/>
                      <a:pt x="38806" y="80504"/>
                    </a:cubicBezTo>
                    <a:cubicBezTo>
                      <a:pt x="38594" y="80504"/>
                      <a:pt x="38382" y="80504"/>
                      <a:pt x="38241" y="80504"/>
                    </a:cubicBezTo>
                    <a:cubicBezTo>
                      <a:pt x="37888" y="80504"/>
                      <a:pt x="37606" y="80504"/>
                      <a:pt x="37253" y="80504"/>
                    </a:cubicBezTo>
                    <a:cubicBezTo>
                      <a:pt x="37253" y="80504"/>
                      <a:pt x="37253" y="80504"/>
                      <a:pt x="37253" y="80504"/>
                    </a:cubicBezTo>
                    <a:cubicBezTo>
                      <a:pt x="36759" y="80504"/>
                      <a:pt x="36265" y="80504"/>
                      <a:pt x="35772" y="80504"/>
                    </a:cubicBezTo>
                    <a:cubicBezTo>
                      <a:pt x="35701" y="80504"/>
                      <a:pt x="35630" y="80504"/>
                      <a:pt x="35560" y="80504"/>
                    </a:cubicBezTo>
                    <a:cubicBezTo>
                      <a:pt x="35137" y="80504"/>
                      <a:pt x="34784" y="80504"/>
                      <a:pt x="34361" y="80434"/>
                    </a:cubicBezTo>
                    <a:cubicBezTo>
                      <a:pt x="34290" y="80434"/>
                      <a:pt x="34290" y="80434"/>
                      <a:pt x="34219" y="80434"/>
                    </a:cubicBezTo>
                    <a:cubicBezTo>
                      <a:pt x="33796" y="80434"/>
                      <a:pt x="33443" y="80363"/>
                      <a:pt x="33091" y="80363"/>
                    </a:cubicBezTo>
                    <a:cubicBezTo>
                      <a:pt x="33091" y="80363"/>
                      <a:pt x="33091" y="80363"/>
                      <a:pt x="33020" y="80363"/>
                    </a:cubicBezTo>
                    <a:cubicBezTo>
                      <a:pt x="32808" y="80363"/>
                      <a:pt x="32597" y="80363"/>
                      <a:pt x="32385" y="80292"/>
                    </a:cubicBezTo>
                    <a:cubicBezTo>
                      <a:pt x="32244" y="80292"/>
                      <a:pt x="32103" y="80292"/>
                      <a:pt x="31962" y="80222"/>
                    </a:cubicBezTo>
                    <a:cubicBezTo>
                      <a:pt x="31609" y="80222"/>
                      <a:pt x="31256" y="80151"/>
                      <a:pt x="30903" y="80081"/>
                    </a:cubicBezTo>
                    <a:cubicBezTo>
                      <a:pt x="30762" y="80081"/>
                      <a:pt x="30550" y="80010"/>
                      <a:pt x="30409" y="80010"/>
                    </a:cubicBezTo>
                    <a:cubicBezTo>
                      <a:pt x="29915" y="79940"/>
                      <a:pt x="29422" y="79869"/>
                      <a:pt x="28998" y="79728"/>
                    </a:cubicBezTo>
                    <a:cubicBezTo>
                      <a:pt x="28716" y="79657"/>
                      <a:pt x="28434" y="79587"/>
                      <a:pt x="28222" y="79587"/>
                    </a:cubicBezTo>
                    <a:cubicBezTo>
                      <a:pt x="27870" y="79516"/>
                      <a:pt x="27517" y="79446"/>
                      <a:pt x="27234" y="79375"/>
                    </a:cubicBezTo>
                    <a:cubicBezTo>
                      <a:pt x="26247" y="79093"/>
                      <a:pt x="25259" y="78881"/>
                      <a:pt x="24342" y="78528"/>
                    </a:cubicBezTo>
                    <a:cubicBezTo>
                      <a:pt x="24342" y="78528"/>
                      <a:pt x="24271" y="78528"/>
                      <a:pt x="24271" y="78528"/>
                    </a:cubicBezTo>
                    <a:cubicBezTo>
                      <a:pt x="24201" y="78528"/>
                      <a:pt x="24130" y="78528"/>
                      <a:pt x="24059" y="78458"/>
                    </a:cubicBezTo>
                    <a:cubicBezTo>
                      <a:pt x="24059" y="78458"/>
                      <a:pt x="23989" y="78458"/>
                      <a:pt x="23989" y="78387"/>
                    </a:cubicBezTo>
                    <a:cubicBezTo>
                      <a:pt x="18838" y="76694"/>
                      <a:pt x="14111" y="74083"/>
                      <a:pt x="10019" y="70697"/>
                    </a:cubicBezTo>
                    <a:cubicBezTo>
                      <a:pt x="9948" y="70626"/>
                      <a:pt x="9878" y="70626"/>
                      <a:pt x="9807" y="70556"/>
                    </a:cubicBezTo>
                    <a:cubicBezTo>
                      <a:pt x="5856" y="67310"/>
                      <a:pt x="2540" y="63359"/>
                      <a:pt x="0" y="58914"/>
                    </a:cubicBezTo>
                    <a:cubicBezTo>
                      <a:pt x="0" y="58914"/>
                      <a:pt x="71" y="58914"/>
                      <a:pt x="71" y="58984"/>
                    </a:cubicBezTo>
                    <a:cubicBezTo>
                      <a:pt x="423" y="59196"/>
                      <a:pt x="847" y="59408"/>
                      <a:pt x="1270" y="59620"/>
                    </a:cubicBezTo>
                    <a:cubicBezTo>
                      <a:pt x="1693" y="59831"/>
                      <a:pt x="2117" y="60043"/>
                      <a:pt x="2540" y="60254"/>
                    </a:cubicBezTo>
                    <a:lnTo>
                      <a:pt x="2540" y="60254"/>
                    </a:lnTo>
                    <a:cubicBezTo>
                      <a:pt x="2752" y="60325"/>
                      <a:pt x="2963" y="60466"/>
                      <a:pt x="3175" y="60537"/>
                    </a:cubicBezTo>
                    <a:cubicBezTo>
                      <a:pt x="3387" y="60678"/>
                      <a:pt x="3669" y="60748"/>
                      <a:pt x="3880" y="60819"/>
                    </a:cubicBezTo>
                    <a:cubicBezTo>
                      <a:pt x="4163" y="60960"/>
                      <a:pt x="4515" y="61101"/>
                      <a:pt x="4798" y="61242"/>
                    </a:cubicBezTo>
                    <a:cubicBezTo>
                      <a:pt x="5221" y="61383"/>
                      <a:pt x="5644" y="61595"/>
                      <a:pt x="6068" y="61736"/>
                    </a:cubicBezTo>
                    <a:cubicBezTo>
                      <a:pt x="6350" y="61877"/>
                      <a:pt x="6632" y="61948"/>
                      <a:pt x="6985" y="62089"/>
                    </a:cubicBezTo>
                    <a:cubicBezTo>
                      <a:pt x="7267" y="62159"/>
                      <a:pt x="7549" y="62301"/>
                      <a:pt x="7761" y="62371"/>
                    </a:cubicBezTo>
                    <a:cubicBezTo>
                      <a:pt x="7902" y="62442"/>
                      <a:pt x="7973" y="62442"/>
                      <a:pt x="8114" y="62512"/>
                    </a:cubicBezTo>
                    <a:cubicBezTo>
                      <a:pt x="8678" y="62724"/>
                      <a:pt x="9172" y="62865"/>
                      <a:pt x="9737" y="63006"/>
                    </a:cubicBezTo>
                    <a:cubicBezTo>
                      <a:pt x="10231" y="63147"/>
                      <a:pt x="10724" y="63289"/>
                      <a:pt x="11148" y="63359"/>
                    </a:cubicBezTo>
                    <a:cubicBezTo>
                      <a:pt x="11571" y="63429"/>
                      <a:pt x="11924" y="63571"/>
                      <a:pt x="12347" y="63641"/>
                    </a:cubicBezTo>
                    <a:cubicBezTo>
                      <a:pt x="12347" y="63641"/>
                      <a:pt x="12418" y="63641"/>
                      <a:pt x="12418" y="63641"/>
                    </a:cubicBezTo>
                    <a:cubicBezTo>
                      <a:pt x="12771" y="63712"/>
                      <a:pt x="13053" y="63782"/>
                      <a:pt x="13406" y="63853"/>
                    </a:cubicBezTo>
                    <a:cubicBezTo>
                      <a:pt x="13617" y="63923"/>
                      <a:pt x="13829" y="63923"/>
                      <a:pt x="14040" y="63994"/>
                    </a:cubicBezTo>
                    <a:cubicBezTo>
                      <a:pt x="14182" y="63994"/>
                      <a:pt x="14323" y="64065"/>
                      <a:pt x="14393" y="64065"/>
                    </a:cubicBezTo>
                    <a:cubicBezTo>
                      <a:pt x="14817" y="64135"/>
                      <a:pt x="15240" y="64206"/>
                      <a:pt x="15663" y="64276"/>
                    </a:cubicBezTo>
                    <a:cubicBezTo>
                      <a:pt x="15663" y="64276"/>
                      <a:pt x="15663" y="64276"/>
                      <a:pt x="15663" y="64276"/>
                    </a:cubicBezTo>
                    <a:cubicBezTo>
                      <a:pt x="16157" y="64347"/>
                      <a:pt x="16581" y="64417"/>
                      <a:pt x="17075" y="64417"/>
                    </a:cubicBezTo>
                    <a:cubicBezTo>
                      <a:pt x="17427" y="64488"/>
                      <a:pt x="17780" y="64488"/>
                      <a:pt x="18133" y="64488"/>
                    </a:cubicBezTo>
                    <a:cubicBezTo>
                      <a:pt x="18344" y="64488"/>
                      <a:pt x="18486" y="64488"/>
                      <a:pt x="18697" y="64559"/>
                    </a:cubicBezTo>
                    <a:cubicBezTo>
                      <a:pt x="19120" y="64559"/>
                      <a:pt x="19544" y="64629"/>
                      <a:pt x="19967" y="64629"/>
                    </a:cubicBezTo>
                    <a:cubicBezTo>
                      <a:pt x="20461" y="64629"/>
                      <a:pt x="20955" y="64629"/>
                      <a:pt x="21449" y="64629"/>
                    </a:cubicBezTo>
                    <a:cubicBezTo>
                      <a:pt x="21872" y="64629"/>
                      <a:pt x="22296" y="64629"/>
                      <a:pt x="22719" y="64629"/>
                    </a:cubicBezTo>
                    <a:cubicBezTo>
                      <a:pt x="23142" y="64629"/>
                      <a:pt x="23566" y="64629"/>
                      <a:pt x="23989" y="64559"/>
                    </a:cubicBezTo>
                    <a:cubicBezTo>
                      <a:pt x="24342" y="64559"/>
                      <a:pt x="24765" y="64488"/>
                      <a:pt x="25118" y="64488"/>
                    </a:cubicBezTo>
                    <a:cubicBezTo>
                      <a:pt x="25823" y="64417"/>
                      <a:pt x="26529" y="64347"/>
                      <a:pt x="27234" y="64276"/>
                    </a:cubicBezTo>
                    <a:cubicBezTo>
                      <a:pt x="27517" y="64276"/>
                      <a:pt x="27728" y="64206"/>
                      <a:pt x="28011" y="64135"/>
                    </a:cubicBezTo>
                    <a:cubicBezTo>
                      <a:pt x="28575" y="64065"/>
                      <a:pt x="29069" y="63994"/>
                      <a:pt x="29633" y="63853"/>
                    </a:cubicBezTo>
                    <a:cubicBezTo>
                      <a:pt x="30268" y="63712"/>
                      <a:pt x="30833" y="63641"/>
                      <a:pt x="31468" y="63500"/>
                    </a:cubicBezTo>
                    <a:cubicBezTo>
                      <a:pt x="31538" y="63500"/>
                      <a:pt x="31609" y="63500"/>
                      <a:pt x="31679" y="63429"/>
                    </a:cubicBezTo>
                    <a:cubicBezTo>
                      <a:pt x="31750" y="63429"/>
                      <a:pt x="31821" y="63429"/>
                      <a:pt x="31891" y="63359"/>
                    </a:cubicBezTo>
                    <a:cubicBezTo>
                      <a:pt x="32244" y="63289"/>
                      <a:pt x="32526" y="63218"/>
                      <a:pt x="32879" y="63077"/>
                    </a:cubicBezTo>
                    <a:cubicBezTo>
                      <a:pt x="33514" y="62935"/>
                      <a:pt x="34219" y="62724"/>
                      <a:pt x="34854" y="62512"/>
                    </a:cubicBezTo>
                    <a:cubicBezTo>
                      <a:pt x="35207" y="62371"/>
                      <a:pt x="35630" y="62230"/>
                      <a:pt x="35983" y="62159"/>
                    </a:cubicBezTo>
                    <a:cubicBezTo>
                      <a:pt x="35983" y="62159"/>
                      <a:pt x="36054" y="62159"/>
                      <a:pt x="36054" y="62159"/>
                    </a:cubicBezTo>
                    <a:cubicBezTo>
                      <a:pt x="36407" y="62018"/>
                      <a:pt x="36759" y="61877"/>
                      <a:pt x="37112" y="61807"/>
                    </a:cubicBezTo>
                    <a:cubicBezTo>
                      <a:pt x="37465" y="61665"/>
                      <a:pt x="37747" y="61525"/>
                      <a:pt x="38100" y="61454"/>
                    </a:cubicBezTo>
                    <a:cubicBezTo>
                      <a:pt x="38241" y="61383"/>
                      <a:pt x="38382" y="61313"/>
                      <a:pt x="38523" y="61242"/>
                    </a:cubicBezTo>
                    <a:cubicBezTo>
                      <a:pt x="39088" y="61031"/>
                      <a:pt x="39582" y="60748"/>
                      <a:pt x="40076" y="60537"/>
                    </a:cubicBezTo>
                    <a:cubicBezTo>
                      <a:pt x="40852" y="60184"/>
                      <a:pt x="41628" y="59761"/>
                      <a:pt x="42333" y="59337"/>
                    </a:cubicBezTo>
                    <a:cubicBezTo>
                      <a:pt x="42686" y="59126"/>
                      <a:pt x="42968" y="58984"/>
                      <a:pt x="43321" y="58773"/>
                    </a:cubicBezTo>
                    <a:cubicBezTo>
                      <a:pt x="45014" y="57785"/>
                      <a:pt x="46567" y="56727"/>
                      <a:pt x="48119" y="55527"/>
                    </a:cubicBezTo>
                    <a:cubicBezTo>
                      <a:pt x="49036" y="54751"/>
                      <a:pt x="49953" y="53975"/>
                      <a:pt x="50870" y="53199"/>
                    </a:cubicBezTo>
                    <a:cubicBezTo>
                      <a:pt x="51082" y="52987"/>
                      <a:pt x="51294" y="52775"/>
                      <a:pt x="51505" y="52564"/>
                    </a:cubicBezTo>
                    <a:cubicBezTo>
                      <a:pt x="52564" y="51505"/>
                      <a:pt x="53622" y="50377"/>
                      <a:pt x="54610" y="49248"/>
                    </a:cubicBezTo>
                    <a:cubicBezTo>
                      <a:pt x="54751" y="49036"/>
                      <a:pt x="54963" y="48824"/>
                      <a:pt x="55104" y="48613"/>
                    </a:cubicBezTo>
                    <a:cubicBezTo>
                      <a:pt x="55527" y="48048"/>
                      <a:pt x="55951" y="47554"/>
                      <a:pt x="56374" y="46990"/>
                    </a:cubicBezTo>
                    <a:cubicBezTo>
                      <a:pt x="56656" y="46637"/>
                      <a:pt x="56868" y="46355"/>
                      <a:pt x="57079" y="46002"/>
                    </a:cubicBezTo>
                    <a:cubicBezTo>
                      <a:pt x="59902" y="41981"/>
                      <a:pt x="62018" y="37394"/>
                      <a:pt x="63288" y="32526"/>
                    </a:cubicBezTo>
                    <a:cubicBezTo>
                      <a:pt x="63429" y="32103"/>
                      <a:pt x="63500" y="31750"/>
                      <a:pt x="63571" y="31327"/>
                    </a:cubicBezTo>
                    <a:cubicBezTo>
                      <a:pt x="63641" y="30903"/>
                      <a:pt x="63782" y="30480"/>
                      <a:pt x="63853" y="30057"/>
                    </a:cubicBezTo>
                    <a:cubicBezTo>
                      <a:pt x="63923" y="29633"/>
                      <a:pt x="63994" y="29210"/>
                      <a:pt x="64064" y="28787"/>
                    </a:cubicBezTo>
                    <a:cubicBezTo>
                      <a:pt x="64064" y="28787"/>
                      <a:pt x="64064" y="28787"/>
                      <a:pt x="64064" y="28787"/>
                    </a:cubicBezTo>
                    <a:cubicBezTo>
                      <a:pt x="64135" y="28293"/>
                      <a:pt x="64206" y="27870"/>
                      <a:pt x="64276" y="27376"/>
                    </a:cubicBezTo>
                    <a:lnTo>
                      <a:pt x="64276" y="27234"/>
                    </a:lnTo>
                    <a:cubicBezTo>
                      <a:pt x="64347" y="26811"/>
                      <a:pt x="64347" y="26458"/>
                      <a:pt x="64417" y="26035"/>
                    </a:cubicBezTo>
                    <a:cubicBezTo>
                      <a:pt x="64417" y="25964"/>
                      <a:pt x="64417" y="25824"/>
                      <a:pt x="64417" y="25753"/>
                    </a:cubicBezTo>
                    <a:cubicBezTo>
                      <a:pt x="64488" y="25400"/>
                      <a:pt x="64488" y="25047"/>
                      <a:pt x="64488" y="24694"/>
                    </a:cubicBezTo>
                    <a:cubicBezTo>
                      <a:pt x="64488" y="24553"/>
                      <a:pt x="64488" y="24483"/>
                      <a:pt x="64488" y="24342"/>
                    </a:cubicBezTo>
                    <a:cubicBezTo>
                      <a:pt x="64488" y="23918"/>
                      <a:pt x="64558" y="23566"/>
                      <a:pt x="64558" y="23142"/>
                    </a:cubicBezTo>
                    <a:cubicBezTo>
                      <a:pt x="64558" y="22578"/>
                      <a:pt x="64629" y="22013"/>
                      <a:pt x="64629" y="21449"/>
                    </a:cubicBezTo>
                    <a:cubicBezTo>
                      <a:pt x="64629" y="20955"/>
                      <a:pt x="64629" y="20532"/>
                      <a:pt x="64629" y="20038"/>
                    </a:cubicBezTo>
                    <a:cubicBezTo>
                      <a:pt x="64629" y="19967"/>
                      <a:pt x="64629" y="19897"/>
                      <a:pt x="64629" y="19826"/>
                    </a:cubicBezTo>
                    <a:cubicBezTo>
                      <a:pt x="64629" y="19473"/>
                      <a:pt x="64629" y="19191"/>
                      <a:pt x="64558" y="18838"/>
                    </a:cubicBezTo>
                    <a:cubicBezTo>
                      <a:pt x="64558" y="18697"/>
                      <a:pt x="64558" y="18556"/>
                      <a:pt x="64558" y="18345"/>
                    </a:cubicBezTo>
                    <a:cubicBezTo>
                      <a:pt x="64558" y="17992"/>
                      <a:pt x="64488" y="17639"/>
                      <a:pt x="64488" y="17286"/>
                    </a:cubicBezTo>
                    <a:cubicBezTo>
                      <a:pt x="64488" y="17216"/>
                      <a:pt x="64488" y="17145"/>
                      <a:pt x="64488" y="17145"/>
                    </a:cubicBezTo>
                    <a:cubicBezTo>
                      <a:pt x="64417" y="16722"/>
                      <a:pt x="64417" y="16298"/>
                      <a:pt x="64347" y="15875"/>
                    </a:cubicBezTo>
                    <a:cubicBezTo>
                      <a:pt x="64347" y="15664"/>
                      <a:pt x="64276" y="15452"/>
                      <a:pt x="64276" y="15310"/>
                    </a:cubicBezTo>
                    <a:cubicBezTo>
                      <a:pt x="64206" y="14958"/>
                      <a:pt x="64206" y="14676"/>
                      <a:pt x="64135" y="14323"/>
                    </a:cubicBezTo>
                    <a:cubicBezTo>
                      <a:pt x="64135" y="14252"/>
                      <a:pt x="64135" y="14182"/>
                      <a:pt x="64064" y="14111"/>
                    </a:cubicBezTo>
                    <a:cubicBezTo>
                      <a:pt x="63994" y="13829"/>
                      <a:pt x="63994" y="13547"/>
                      <a:pt x="63923" y="13335"/>
                    </a:cubicBezTo>
                    <a:cubicBezTo>
                      <a:pt x="63853" y="13053"/>
                      <a:pt x="63782" y="12700"/>
                      <a:pt x="63712" y="12418"/>
                    </a:cubicBezTo>
                    <a:cubicBezTo>
                      <a:pt x="63641" y="11995"/>
                      <a:pt x="63500" y="11571"/>
                      <a:pt x="63429" y="11148"/>
                    </a:cubicBezTo>
                    <a:cubicBezTo>
                      <a:pt x="63429" y="11077"/>
                      <a:pt x="63429" y="11077"/>
                      <a:pt x="63429" y="11007"/>
                    </a:cubicBezTo>
                    <a:cubicBezTo>
                      <a:pt x="63359" y="10583"/>
                      <a:pt x="63218" y="10231"/>
                      <a:pt x="63147" y="9807"/>
                    </a:cubicBezTo>
                    <a:cubicBezTo>
                      <a:pt x="63006" y="9384"/>
                      <a:pt x="62936" y="8961"/>
                      <a:pt x="62794" y="8537"/>
                    </a:cubicBezTo>
                    <a:cubicBezTo>
                      <a:pt x="62653" y="8114"/>
                      <a:pt x="62512" y="7691"/>
                      <a:pt x="62371" y="7267"/>
                    </a:cubicBezTo>
                    <a:cubicBezTo>
                      <a:pt x="62089" y="6421"/>
                      <a:pt x="61807" y="5644"/>
                      <a:pt x="61454" y="4868"/>
                    </a:cubicBezTo>
                    <a:lnTo>
                      <a:pt x="61454" y="4868"/>
                    </a:lnTo>
                    <a:cubicBezTo>
                      <a:pt x="61101" y="4092"/>
                      <a:pt x="60748" y="3246"/>
                      <a:pt x="60396" y="2470"/>
                    </a:cubicBezTo>
                    <a:cubicBezTo>
                      <a:pt x="60325" y="2258"/>
                      <a:pt x="60184" y="2046"/>
                      <a:pt x="60043" y="1835"/>
                    </a:cubicBezTo>
                    <a:cubicBezTo>
                      <a:pt x="59902" y="1623"/>
                      <a:pt x="59831" y="1341"/>
                      <a:pt x="59690" y="1129"/>
                    </a:cubicBezTo>
                    <a:cubicBezTo>
                      <a:pt x="59478" y="706"/>
                      <a:pt x="59267" y="353"/>
                      <a:pt x="59055" y="0"/>
                    </a:cubicBezTo>
                    <a:cubicBezTo>
                      <a:pt x="61101" y="1199"/>
                      <a:pt x="63077" y="2540"/>
                      <a:pt x="64911" y="4022"/>
                    </a:cubicBezTo>
                    <a:cubicBezTo>
                      <a:pt x="64911" y="4022"/>
                      <a:pt x="64982" y="4092"/>
                      <a:pt x="65052" y="4092"/>
                    </a:cubicBezTo>
                    <a:cubicBezTo>
                      <a:pt x="65123" y="4092"/>
                      <a:pt x="65123" y="4163"/>
                      <a:pt x="65123" y="4163"/>
                    </a:cubicBezTo>
                    <a:cubicBezTo>
                      <a:pt x="68086" y="6632"/>
                      <a:pt x="70767" y="9525"/>
                      <a:pt x="72954" y="12700"/>
                    </a:cubicBezTo>
                    <a:cubicBezTo>
                      <a:pt x="73166" y="13053"/>
                      <a:pt x="73378" y="13335"/>
                      <a:pt x="73589" y="13688"/>
                    </a:cubicBezTo>
                    <a:cubicBezTo>
                      <a:pt x="73801" y="13970"/>
                      <a:pt x="74013" y="14323"/>
                      <a:pt x="74154" y="14605"/>
                    </a:cubicBezTo>
                    <a:cubicBezTo>
                      <a:pt x="74154" y="14676"/>
                      <a:pt x="74224" y="14746"/>
                      <a:pt x="74295" y="14817"/>
                    </a:cubicBezTo>
                    <a:cubicBezTo>
                      <a:pt x="74859" y="15804"/>
                      <a:pt x="75424" y="16722"/>
                      <a:pt x="75918" y="17710"/>
                    </a:cubicBezTo>
                    <a:cubicBezTo>
                      <a:pt x="76059" y="17992"/>
                      <a:pt x="76200" y="18274"/>
                      <a:pt x="76341" y="18486"/>
                    </a:cubicBezTo>
                    <a:cubicBezTo>
                      <a:pt x="76412" y="18627"/>
                      <a:pt x="76482" y="18768"/>
                      <a:pt x="76553" y="18909"/>
                    </a:cubicBezTo>
                    <a:cubicBezTo>
                      <a:pt x="76623" y="19121"/>
                      <a:pt x="76764" y="19332"/>
                      <a:pt x="76835" y="19473"/>
                    </a:cubicBezTo>
                    <a:cubicBezTo>
                      <a:pt x="76906" y="19685"/>
                      <a:pt x="77047" y="19897"/>
                      <a:pt x="77117" y="20038"/>
                    </a:cubicBezTo>
                    <a:cubicBezTo>
                      <a:pt x="77188" y="20249"/>
                      <a:pt x="77258" y="20391"/>
                      <a:pt x="77329" y="20602"/>
                    </a:cubicBezTo>
                    <a:cubicBezTo>
                      <a:pt x="77470" y="20955"/>
                      <a:pt x="77611" y="21379"/>
                      <a:pt x="77752" y="21731"/>
                    </a:cubicBezTo>
                    <a:cubicBezTo>
                      <a:pt x="77893" y="22155"/>
                      <a:pt x="78105" y="22578"/>
                      <a:pt x="78246" y="23072"/>
                    </a:cubicBezTo>
                    <a:cubicBezTo>
                      <a:pt x="78246" y="23072"/>
                      <a:pt x="78246" y="23072"/>
                      <a:pt x="78246" y="23072"/>
                    </a:cubicBezTo>
                    <a:cubicBezTo>
                      <a:pt x="78387" y="23495"/>
                      <a:pt x="78528" y="23989"/>
                      <a:pt x="78669" y="24412"/>
                    </a:cubicBezTo>
                    <a:cubicBezTo>
                      <a:pt x="79587" y="28575"/>
                      <a:pt x="80292" y="32949"/>
                      <a:pt x="80292" y="3739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="" xmlns:a16="http://schemas.microsoft.com/office/drawing/2014/main" id="{FE3BCCA9-94EA-4536-B33C-D5568F689C3E}"/>
                  </a:ext>
                </a:extLst>
              </p:cNvPr>
              <p:cNvSpPr/>
              <p:nvPr/>
            </p:nvSpPr>
            <p:spPr>
              <a:xfrm>
                <a:off x="5565846" y="4194246"/>
                <a:ext cx="14111" cy="14111"/>
              </a:xfrm>
              <a:custGeom>
                <a:avLst/>
                <a:gdLst>
                  <a:gd name="connsiteX0" fmla="*/ 16792 w 14111"/>
                  <a:gd name="connsiteY0" fmla="*/ 8396 h 14111"/>
                  <a:gd name="connsiteX1" fmla="*/ 8396 w 14111"/>
                  <a:gd name="connsiteY1" fmla="*/ 16792 h 14111"/>
                  <a:gd name="connsiteX2" fmla="*/ 0 w 14111"/>
                  <a:gd name="connsiteY2" fmla="*/ 8396 h 14111"/>
                  <a:gd name="connsiteX3" fmla="*/ 8396 w 14111"/>
                  <a:gd name="connsiteY3" fmla="*/ 0 h 14111"/>
                  <a:gd name="connsiteX4" fmla="*/ 16792 w 14111"/>
                  <a:gd name="connsiteY4" fmla="*/ 8396 h 1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11" h="14111">
                    <a:moveTo>
                      <a:pt x="16792" y="8396"/>
                    </a:moveTo>
                    <a:cubicBezTo>
                      <a:pt x="16792" y="13033"/>
                      <a:pt x="13033" y="16792"/>
                      <a:pt x="8396" y="16792"/>
                    </a:cubicBezTo>
                    <a:cubicBezTo>
                      <a:pt x="3759" y="16792"/>
                      <a:pt x="0" y="13033"/>
                      <a:pt x="0" y="8396"/>
                    </a:cubicBezTo>
                    <a:cubicBezTo>
                      <a:pt x="0" y="3759"/>
                      <a:pt x="3759" y="0"/>
                      <a:pt x="8396" y="0"/>
                    </a:cubicBezTo>
                    <a:cubicBezTo>
                      <a:pt x="13033" y="0"/>
                      <a:pt x="16792" y="3759"/>
                      <a:pt x="16792" y="839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30" name="Graphic 3">
              <a:extLst>
                <a:ext uri="{FF2B5EF4-FFF2-40B4-BE49-F238E27FC236}">
                  <a16:creationId xmlns="" xmlns:a16="http://schemas.microsoft.com/office/drawing/2014/main" id="{11923288-2B19-43DA-8B16-E5E029AEE9FE}"/>
                </a:ext>
              </a:extLst>
            </p:cNvPr>
            <p:cNvGrpSpPr/>
            <p:nvPr/>
          </p:nvGrpSpPr>
          <p:grpSpPr>
            <a:xfrm>
              <a:off x="5556250" y="3675592"/>
              <a:ext cx="69709" cy="72249"/>
              <a:chOff x="5556250" y="3675592"/>
              <a:chExt cx="69709" cy="72249"/>
            </a:xfrm>
            <a:solidFill>
              <a:schemeClr val="accent1"/>
            </a:solidFill>
          </p:grpSpPr>
          <p:sp>
            <p:nvSpPr>
              <p:cNvPr id="486" name="Freeform: Shape 485">
                <a:extLst>
                  <a:ext uri="{FF2B5EF4-FFF2-40B4-BE49-F238E27FC236}">
                    <a16:creationId xmlns="" xmlns:a16="http://schemas.microsoft.com/office/drawing/2014/main" id="{0A8EC65D-971F-47ED-963C-DE4F9D86A0A7}"/>
                  </a:ext>
                </a:extLst>
              </p:cNvPr>
              <p:cNvSpPr/>
              <p:nvPr/>
            </p:nvSpPr>
            <p:spPr>
              <a:xfrm>
                <a:off x="5562812" y="3726603"/>
                <a:ext cx="7056" cy="7056"/>
              </a:xfrm>
              <a:custGeom>
                <a:avLst/>
                <a:gdLst>
                  <a:gd name="connsiteX0" fmla="*/ 494 w 0"/>
                  <a:gd name="connsiteY0" fmla="*/ 212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494 w 0"/>
                  <a:gd name="connsiteY3" fmla="*/ 21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494" y="212"/>
                    </a:moveTo>
                    <a:cubicBezTo>
                      <a:pt x="353" y="141"/>
                      <a:pt x="141" y="71"/>
                      <a:pt x="0" y="0"/>
                    </a:cubicBezTo>
                    <a:lnTo>
                      <a:pt x="0" y="0"/>
                    </a:lnTo>
                    <a:cubicBezTo>
                      <a:pt x="141" y="71"/>
                      <a:pt x="282" y="141"/>
                      <a:pt x="494" y="212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="" xmlns:a16="http://schemas.microsoft.com/office/drawing/2014/main" id="{FB3C6929-FE29-4B84-94E2-71B9719314FE}"/>
                  </a:ext>
                </a:extLst>
              </p:cNvPr>
              <p:cNvSpPr/>
              <p:nvPr/>
            </p:nvSpPr>
            <p:spPr>
              <a:xfrm>
                <a:off x="5560766" y="3725545"/>
                <a:ext cx="14111" cy="14111"/>
              </a:xfrm>
              <a:custGeom>
                <a:avLst/>
                <a:gdLst>
                  <a:gd name="connsiteX0" fmla="*/ 18768 w 14111"/>
                  <a:gd name="connsiteY0" fmla="*/ 15169 h 14111"/>
                  <a:gd name="connsiteX1" fmla="*/ 0 w 14111"/>
                  <a:gd name="connsiteY1" fmla="*/ 0 h 14111"/>
                  <a:gd name="connsiteX2" fmla="*/ 70 w 14111"/>
                  <a:gd name="connsiteY2" fmla="*/ 0 h 14111"/>
                  <a:gd name="connsiteX3" fmla="*/ 7691 w 14111"/>
                  <a:gd name="connsiteY3" fmla="*/ 9031 h 14111"/>
                  <a:gd name="connsiteX4" fmla="*/ 7832 w 14111"/>
                  <a:gd name="connsiteY4" fmla="*/ 9172 h 14111"/>
                  <a:gd name="connsiteX5" fmla="*/ 18768 w 14111"/>
                  <a:gd name="connsiteY5" fmla="*/ 15169 h 14111"/>
                  <a:gd name="connsiteX6" fmla="*/ 18768 w 14111"/>
                  <a:gd name="connsiteY6" fmla="*/ 15169 h 1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11" h="14111">
                    <a:moveTo>
                      <a:pt x="18768" y="15169"/>
                    </a:moveTo>
                    <a:cubicBezTo>
                      <a:pt x="10795" y="12559"/>
                      <a:pt x="4163" y="7126"/>
                      <a:pt x="0" y="0"/>
                    </a:cubicBezTo>
                    <a:cubicBezTo>
                      <a:pt x="0" y="0"/>
                      <a:pt x="0" y="0"/>
                      <a:pt x="70" y="0"/>
                    </a:cubicBezTo>
                    <a:cubicBezTo>
                      <a:pt x="2046" y="3457"/>
                      <a:pt x="4656" y="6491"/>
                      <a:pt x="7691" y="9031"/>
                    </a:cubicBezTo>
                    <a:cubicBezTo>
                      <a:pt x="7761" y="9102"/>
                      <a:pt x="7761" y="9102"/>
                      <a:pt x="7832" y="9172"/>
                    </a:cubicBezTo>
                    <a:cubicBezTo>
                      <a:pt x="11077" y="11853"/>
                      <a:pt x="14746" y="13829"/>
                      <a:pt x="18768" y="15169"/>
                    </a:cubicBezTo>
                    <a:cubicBezTo>
                      <a:pt x="18768" y="15169"/>
                      <a:pt x="18768" y="15169"/>
                      <a:pt x="18768" y="15169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="" xmlns:a16="http://schemas.microsoft.com/office/drawing/2014/main" id="{42724DC7-F98B-4363-992D-68F23E819655}"/>
                  </a:ext>
                </a:extLst>
              </p:cNvPr>
              <p:cNvSpPr/>
              <p:nvPr/>
            </p:nvSpPr>
            <p:spPr>
              <a:xfrm>
                <a:off x="5579675" y="3740785"/>
                <a:ext cx="7056" cy="7056"/>
              </a:xfrm>
              <a:custGeom>
                <a:avLst/>
                <a:gdLst>
                  <a:gd name="connsiteX0" fmla="*/ 2328 w 0"/>
                  <a:gd name="connsiteY0" fmla="*/ 635 h 0"/>
                  <a:gd name="connsiteX1" fmla="*/ 0 w 0"/>
                  <a:gd name="connsiteY1" fmla="*/ 0 h 0"/>
                  <a:gd name="connsiteX2" fmla="*/ 70 w 0"/>
                  <a:gd name="connsiteY2" fmla="*/ 0 h 0"/>
                  <a:gd name="connsiteX3" fmla="*/ 2328 w 0"/>
                  <a:gd name="connsiteY3" fmla="*/ 6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2328" y="635"/>
                    </a:moveTo>
                    <a:cubicBezTo>
                      <a:pt x="1552" y="423"/>
                      <a:pt x="776" y="211"/>
                      <a:pt x="0" y="0"/>
                    </a:cubicBezTo>
                    <a:cubicBezTo>
                      <a:pt x="0" y="0"/>
                      <a:pt x="0" y="0"/>
                      <a:pt x="70" y="0"/>
                    </a:cubicBezTo>
                    <a:cubicBezTo>
                      <a:pt x="847" y="211"/>
                      <a:pt x="1552" y="494"/>
                      <a:pt x="2328" y="635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="" xmlns:a16="http://schemas.microsoft.com/office/drawing/2014/main" id="{8B66D2D7-006B-48AF-B7E4-A539666F25BA}"/>
                  </a:ext>
                </a:extLst>
              </p:cNvPr>
              <p:cNvSpPr/>
              <p:nvPr/>
            </p:nvSpPr>
            <p:spPr>
              <a:xfrm>
                <a:off x="5607685" y="3681730"/>
                <a:ext cx="7056" cy="7056"/>
              </a:xfrm>
              <a:custGeom>
                <a:avLst/>
                <a:gdLst>
                  <a:gd name="connsiteX0" fmla="*/ 847 w 0"/>
                  <a:gd name="connsiteY0" fmla="*/ 1835 h 0"/>
                  <a:gd name="connsiteX1" fmla="*/ 0 w 0"/>
                  <a:gd name="connsiteY1" fmla="*/ 0 h 0"/>
                  <a:gd name="connsiteX2" fmla="*/ 847 w 0"/>
                  <a:gd name="connsiteY2" fmla="*/ 183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847" y="1835"/>
                    </a:moveTo>
                    <a:cubicBezTo>
                      <a:pt x="564" y="1199"/>
                      <a:pt x="282" y="565"/>
                      <a:pt x="0" y="0"/>
                    </a:cubicBezTo>
                    <a:cubicBezTo>
                      <a:pt x="282" y="565"/>
                      <a:pt x="564" y="1199"/>
                      <a:pt x="847" y="1835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="" xmlns:a16="http://schemas.microsoft.com/office/drawing/2014/main" id="{5E30F9C2-3B37-4930-9684-DED4DC738761}"/>
                  </a:ext>
                </a:extLst>
              </p:cNvPr>
              <p:cNvSpPr/>
              <p:nvPr/>
            </p:nvSpPr>
            <p:spPr>
              <a:xfrm>
                <a:off x="5603240" y="3734717"/>
                <a:ext cx="7056" cy="7056"/>
              </a:xfrm>
              <a:custGeom>
                <a:avLst/>
                <a:gdLst>
                  <a:gd name="connsiteX0" fmla="*/ 7973 w 7055"/>
                  <a:gd name="connsiteY0" fmla="*/ 0 h 0"/>
                  <a:gd name="connsiteX1" fmla="*/ 0 w 7055"/>
                  <a:gd name="connsiteY1" fmla="*/ 4868 h 0"/>
                  <a:gd name="connsiteX2" fmla="*/ 7902 w 7055"/>
                  <a:gd name="connsiteY2" fmla="*/ 0 h 0"/>
                  <a:gd name="connsiteX3" fmla="*/ 7973 w 7055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>
                    <a:moveTo>
                      <a:pt x="7973" y="0"/>
                    </a:moveTo>
                    <a:cubicBezTo>
                      <a:pt x="5574" y="1975"/>
                      <a:pt x="2893" y="3669"/>
                      <a:pt x="0" y="4868"/>
                    </a:cubicBezTo>
                    <a:cubicBezTo>
                      <a:pt x="2893" y="3598"/>
                      <a:pt x="5503" y="1975"/>
                      <a:pt x="7902" y="0"/>
                    </a:cubicBezTo>
                    <a:cubicBezTo>
                      <a:pt x="7902" y="0"/>
                      <a:pt x="7973" y="0"/>
                      <a:pt x="7973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="" xmlns:a16="http://schemas.microsoft.com/office/drawing/2014/main" id="{72F7E365-8820-4747-9EB5-BDF5F46B7EC1}"/>
                  </a:ext>
                </a:extLst>
              </p:cNvPr>
              <p:cNvSpPr/>
              <p:nvPr/>
            </p:nvSpPr>
            <p:spPr>
              <a:xfrm>
                <a:off x="5611213" y="3726462"/>
                <a:ext cx="7056" cy="7056"/>
              </a:xfrm>
              <a:custGeom>
                <a:avLst/>
                <a:gdLst>
                  <a:gd name="connsiteX0" fmla="*/ 7197 w 7055"/>
                  <a:gd name="connsiteY0" fmla="*/ 0 h 7055"/>
                  <a:gd name="connsiteX1" fmla="*/ 0 w 7055"/>
                  <a:gd name="connsiteY1" fmla="*/ 8185 h 7055"/>
                  <a:gd name="connsiteX2" fmla="*/ 70 w 7055"/>
                  <a:gd name="connsiteY2" fmla="*/ 8114 h 7055"/>
                  <a:gd name="connsiteX3" fmla="*/ 7197 w 7055"/>
                  <a:gd name="connsiteY3" fmla="*/ 0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 h="7055">
                    <a:moveTo>
                      <a:pt x="7197" y="0"/>
                    </a:moveTo>
                    <a:cubicBezTo>
                      <a:pt x="5292" y="3104"/>
                      <a:pt x="2822" y="5856"/>
                      <a:pt x="0" y="8185"/>
                    </a:cubicBezTo>
                    <a:cubicBezTo>
                      <a:pt x="0" y="8185"/>
                      <a:pt x="70" y="8114"/>
                      <a:pt x="70" y="8114"/>
                    </a:cubicBezTo>
                    <a:cubicBezTo>
                      <a:pt x="2893" y="5856"/>
                      <a:pt x="5292" y="3104"/>
                      <a:pt x="7197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="" xmlns:a16="http://schemas.microsoft.com/office/drawing/2014/main" id="{419CDD0B-909C-4E9C-A45A-76FB35911A7A}"/>
                  </a:ext>
                </a:extLst>
              </p:cNvPr>
              <p:cNvSpPr/>
              <p:nvPr/>
            </p:nvSpPr>
            <p:spPr>
              <a:xfrm>
                <a:off x="5618903" y="3724134"/>
                <a:ext cx="7056" cy="7056"/>
              </a:xfrm>
              <a:custGeom>
                <a:avLst/>
                <a:gdLst>
                  <a:gd name="connsiteX0" fmla="*/ 847 w 0"/>
                  <a:gd name="connsiteY0" fmla="*/ 0 h 0"/>
                  <a:gd name="connsiteX1" fmla="*/ 0 w 0"/>
                  <a:gd name="connsiteY1" fmla="*/ 1623 h 0"/>
                  <a:gd name="connsiteX2" fmla="*/ 847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847" y="0"/>
                    </a:moveTo>
                    <a:cubicBezTo>
                      <a:pt x="564" y="564"/>
                      <a:pt x="282" y="1058"/>
                      <a:pt x="0" y="1623"/>
                    </a:cubicBezTo>
                    <a:cubicBezTo>
                      <a:pt x="282" y="1058"/>
                      <a:pt x="564" y="494"/>
                      <a:pt x="847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="" xmlns:a16="http://schemas.microsoft.com/office/drawing/2014/main" id="{C235F972-A464-4FB9-BABD-ED2C5BAB562B}"/>
                  </a:ext>
                </a:extLst>
              </p:cNvPr>
              <p:cNvSpPr/>
              <p:nvPr/>
            </p:nvSpPr>
            <p:spPr>
              <a:xfrm>
                <a:off x="5556250" y="3675592"/>
                <a:ext cx="49389" cy="49389"/>
              </a:xfrm>
              <a:custGeom>
                <a:avLst/>
                <a:gdLst>
                  <a:gd name="connsiteX0" fmla="*/ 54822 w 49388"/>
                  <a:gd name="connsiteY0" fmla="*/ 20884 h 49388"/>
                  <a:gd name="connsiteX1" fmla="*/ 54822 w 49388"/>
                  <a:gd name="connsiteY1" fmla="*/ 22225 h 49388"/>
                  <a:gd name="connsiteX2" fmla="*/ 54751 w 49388"/>
                  <a:gd name="connsiteY2" fmla="*/ 23142 h 49388"/>
                  <a:gd name="connsiteX3" fmla="*/ 54751 w 49388"/>
                  <a:gd name="connsiteY3" fmla="*/ 23424 h 49388"/>
                  <a:gd name="connsiteX4" fmla="*/ 54681 w 49388"/>
                  <a:gd name="connsiteY4" fmla="*/ 24201 h 49388"/>
                  <a:gd name="connsiteX5" fmla="*/ 54681 w 49388"/>
                  <a:gd name="connsiteY5" fmla="*/ 24412 h 49388"/>
                  <a:gd name="connsiteX6" fmla="*/ 54540 w 49388"/>
                  <a:gd name="connsiteY6" fmla="*/ 25329 h 49388"/>
                  <a:gd name="connsiteX7" fmla="*/ 54540 w 49388"/>
                  <a:gd name="connsiteY7" fmla="*/ 25470 h 49388"/>
                  <a:gd name="connsiteX8" fmla="*/ 54398 w 49388"/>
                  <a:gd name="connsiteY8" fmla="*/ 26599 h 49388"/>
                  <a:gd name="connsiteX9" fmla="*/ 54398 w 49388"/>
                  <a:gd name="connsiteY9" fmla="*/ 26599 h 49388"/>
                  <a:gd name="connsiteX10" fmla="*/ 54257 w 49388"/>
                  <a:gd name="connsiteY10" fmla="*/ 27587 h 49388"/>
                  <a:gd name="connsiteX11" fmla="*/ 54046 w 49388"/>
                  <a:gd name="connsiteY11" fmla="*/ 28575 h 49388"/>
                  <a:gd name="connsiteX12" fmla="*/ 53834 w 49388"/>
                  <a:gd name="connsiteY12" fmla="*/ 29492 h 49388"/>
                  <a:gd name="connsiteX13" fmla="*/ 49036 w 49388"/>
                  <a:gd name="connsiteY13" fmla="*/ 40005 h 49388"/>
                  <a:gd name="connsiteX14" fmla="*/ 48472 w 49388"/>
                  <a:gd name="connsiteY14" fmla="*/ 40781 h 49388"/>
                  <a:gd name="connsiteX15" fmla="*/ 47484 w 49388"/>
                  <a:gd name="connsiteY15" fmla="*/ 42051 h 49388"/>
                  <a:gd name="connsiteX16" fmla="*/ 47061 w 49388"/>
                  <a:gd name="connsiteY16" fmla="*/ 42545 h 49388"/>
                  <a:gd name="connsiteX17" fmla="*/ 44662 w 49388"/>
                  <a:gd name="connsiteY17" fmla="*/ 45155 h 49388"/>
                  <a:gd name="connsiteX18" fmla="*/ 44168 w 49388"/>
                  <a:gd name="connsiteY18" fmla="*/ 45649 h 49388"/>
                  <a:gd name="connsiteX19" fmla="*/ 42051 w 49388"/>
                  <a:gd name="connsiteY19" fmla="*/ 47484 h 49388"/>
                  <a:gd name="connsiteX20" fmla="*/ 38312 w 49388"/>
                  <a:gd name="connsiteY20" fmla="*/ 50024 h 49388"/>
                  <a:gd name="connsiteX21" fmla="*/ 37536 w 49388"/>
                  <a:gd name="connsiteY21" fmla="*/ 50447 h 49388"/>
                  <a:gd name="connsiteX22" fmla="*/ 35772 w 49388"/>
                  <a:gd name="connsiteY22" fmla="*/ 51364 h 49388"/>
                  <a:gd name="connsiteX23" fmla="*/ 34572 w 49388"/>
                  <a:gd name="connsiteY23" fmla="*/ 51929 h 49388"/>
                  <a:gd name="connsiteX24" fmla="*/ 34219 w 49388"/>
                  <a:gd name="connsiteY24" fmla="*/ 52070 h 49388"/>
                  <a:gd name="connsiteX25" fmla="*/ 33443 w 49388"/>
                  <a:gd name="connsiteY25" fmla="*/ 52352 h 49388"/>
                  <a:gd name="connsiteX26" fmla="*/ 32667 w 49388"/>
                  <a:gd name="connsiteY26" fmla="*/ 52634 h 49388"/>
                  <a:gd name="connsiteX27" fmla="*/ 32597 w 49388"/>
                  <a:gd name="connsiteY27" fmla="*/ 52634 h 49388"/>
                  <a:gd name="connsiteX28" fmla="*/ 31750 w 49388"/>
                  <a:gd name="connsiteY28" fmla="*/ 52917 h 49388"/>
                  <a:gd name="connsiteX29" fmla="*/ 30198 w 49388"/>
                  <a:gd name="connsiteY29" fmla="*/ 53340 h 49388"/>
                  <a:gd name="connsiteX30" fmla="*/ 29422 w 49388"/>
                  <a:gd name="connsiteY30" fmla="*/ 53551 h 49388"/>
                  <a:gd name="connsiteX31" fmla="*/ 29281 w 49388"/>
                  <a:gd name="connsiteY31" fmla="*/ 53622 h 49388"/>
                  <a:gd name="connsiteX32" fmla="*/ 29069 w 49388"/>
                  <a:gd name="connsiteY32" fmla="*/ 53693 h 49388"/>
                  <a:gd name="connsiteX33" fmla="*/ 27658 w 49388"/>
                  <a:gd name="connsiteY33" fmla="*/ 53975 h 49388"/>
                  <a:gd name="connsiteX34" fmla="*/ 26388 w 49388"/>
                  <a:gd name="connsiteY34" fmla="*/ 54187 h 49388"/>
                  <a:gd name="connsiteX35" fmla="*/ 25823 w 49388"/>
                  <a:gd name="connsiteY35" fmla="*/ 54257 h 49388"/>
                  <a:gd name="connsiteX36" fmla="*/ 24201 w 49388"/>
                  <a:gd name="connsiteY36" fmla="*/ 54398 h 49388"/>
                  <a:gd name="connsiteX37" fmla="*/ 23283 w 49388"/>
                  <a:gd name="connsiteY37" fmla="*/ 54469 h 49388"/>
                  <a:gd name="connsiteX38" fmla="*/ 22296 w 49388"/>
                  <a:gd name="connsiteY38" fmla="*/ 54539 h 49388"/>
                  <a:gd name="connsiteX39" fmla="*/ 21308 w 49388"/>
                  <a:gd name="connsiteY39" fmla="*/ 54539 h 49388"/>
                  <a:gd name="connsiteX40" fmla="*/ 20179 w 49388"/>
                  <a:gd name="connsiteY40" fmla="*/ 54539 h 49388"/>
                  <a:gd name="connsiteX41" fmla="*/ 19191 w 49388"/>
                  <a:gd name="connsiteY41" fmla="*/ 54469 h 49388"/>
                  <a:gd name="connsiteX42" fmla="*/ 18768 w 49388"/>
                  <a:gd name="connsiteY42" fmla="*/ 54469 h 49388"/>
                  <a:gd name="connsiteX43" fmla="*/ 17921 w 49388"/>
                  <a:gd name="connsiteY43" fmla="*/ 54398 h 49388"/>
                  <a:gd name="connsiteX44" fmla="*/ 16792 w 49388"/>
                  <a:gd name="connsiteY44" fmla="*/ 54257 h 49388"/>
                  <a:gd name="connsiteX45" fmla="*/ 16792 w 49388"/>
                  <a:gd name="connsiteY45" fmla="*/ 54257 h 49388"/>
                  <a:gd name="connsiteX46" fmla="*/ 15804 w 49388"/>
                  <a:gd name="connsiteY46" fmla="*/ 54116 h 49388"/>
                  <a:gd name="connsiteX47" fmla="*/ 15522 w 49388"/>
                  <a:gd name="connsiteY47" fmla="*/ 54045 h 49388"/>
                  <a:gd name="connsiteX48" fmla="*/ 15028 w 49388"/>
                  <a:gd name="connsiteY48" fmla="*/ 53975 h 49388"/>
                  <a:gd name="connsiteX49" fmla="*/ 14252 w 49388"/>
                  <a:gd name="connsiteY49" fmla="*/ 53834 h 49388"/>
                  <a:gd name="connsiteX50" fmla="*/ 14182 w 49388"/>
                  <a:gd name="connsiteY50" fmla="*/ 53834 h 49388"/>
                  <a:gd name="connsiteX51" fmla="*/ 13264 w 49388"/>
                  <a:gd name="connsiteY51" fmla="*/ 53622 h 49388"/>
                  <a:gd name="connsiteX52" fmla="*/ 12136 w 49388"/>
                  <a:gd name="connsiteY52" fmla="*/ 53340 h 49388"/>
                  <a:gd name="connsiteX53" fmla="*/ 10866 w 49388"/>
                  <a:gd name="connsiteY53" fmla="*/ 52987 h 49388"/>
                  <a:gd name="connsiteX54" fmla="*/ 10583 w 49388"/>
                  <a:gd name="connsiteY54" fmla="*/ 52917 h 49388"/>
                  <a:gd name="connsiteX55" fmla="*/ 9948 w 49388"/>
                  <a:gd name="connsiteY55" fmla="*/ 52705 h 49388"/>
                  <a:gd name="connsiteX56" fmla="*/ 9243 w 49388"/>
                  <a:gd name="connsiteY56" fmla="*/ 52423 h 49388"/>
                  <a:gd name="connsiteX57" fmla="*/ 8255 w 49388"/>
                  <a:gd name="connsiteY57" fmla="*/ 52070 h 49388"/>
                  <a:gd name="connsiteX58" fmla="*/ 7549 w 49388"/>
                  <a:gd name="connsiteY58" fmla="*/ 51788 h 49388"/>
                  <a:gd name="connsiteX59" fmla="*/ 6985 w 49388"/>
                  <a:gd name="connsiteY59" fmla="*/ 51576 h 49388"/>
                  <a:gd name="connsiteX60" fmla="*/ 6491 w 49388"/>
                  <a:gd name="connsiteY60" fmla="*/ 51364 h 49388"/>
                  <a:gd name="connsiteX61" fmla="*/ 6491 w 49388"/>
                  <a:gd name="connsiteY61" fmla="*/ 51364 h 49388"/>
                  <a:gd name="connsiteX62" fmla="*/ 5503 w 49388"/>
                  <a:gd name="connsiteY62" fmla="*/ 50870 h 49388"/>
                  <a:gd name="connsiteX63" fmla="*/ 4586 w 49388"/>
                  <a:gd name="connsiteY63" fmla="*/ 50377 h 49388"/>
                  <a:gd name="connsiteX64" fmla="*/ 4516 w 49388"/>
                  <a:gd name="connsiteY64" fmla="*/ 50306 h 49388"/>
                  <a:gd name="connsiteX65" fmla="*/ 4445 w 49388"/>
                  <a:gd name="connsiteY65" fmla="*/ 50306 h 49388"/>
                  <a:gd name="connsiteX66" fmla="*/ 0 w 49388"/>
                  <a:gd name="connsiteY66" fmla="*/ 33585 h 49388"/>
                  <a:gd name="connsiteX67" fmla="*/ 33585 w 49388"/>
                  <a:gd name="connsiteY67" fmla="*/ 0 h 49388"/>
                  <a:gd name="connsiteX68" fmla="*/ 50306 w 49388"/>
                  <a:gd name="connsiteY68" fmla="*/ 4445 h 49388"/>
                  <a:gd name="connsiteX69" fmla="*/ 50306 w 49388"/>
                  <a:gd name="connsiteY69" fmla="*/ 4445 h 49388"/>
                  <a:gd name="connsiteX70" fmla="*/ 50800 w 49388"/>
                  <a:gd name="connsiteY70" fmla="*/ 5362 h 49388"/>
                  <a:gd name="connsiteX71" fmla="*/ 51082 w 49388"/>
                  <a:gd name="connsiteY71" fmla="*/ 5926 h 49388"/>
                  <a:gd name="connsiteX72" fmla="*/ 51364 w 49388"/>
                  <a:gd name="connsiteY72" fmla="*/ 6420 h 49388"/>
                  <a:gd name="connsiteX73" fmla="*/ 52211 w 49388"/>
                  <a:gd name="connsiteY73" fmla="*/ 8255 h 49388"/>
                  <a:gd name="connsiteX74" fmla="*/ 52211 w 49388"/>
                  <a:gd name="connsiteY74" fmla="*/ 8255 h 49388"/>
                  <a:gd name="connsiteX75" fmla="*/ 52917 w 49388"/>
                  <a:gd name="connsiteY75" fmla="*/ 10160 h 49388"/>
                  <a:gd name="connsiteX76" fmla="*/ 53269 w 49388"/>
                  <a:gd name="connsiteY76" fmla="*/ 11148 h 49388"/>
                  <a:gd name="connsiteX77" fmla="*/ 53552 w 49388"/>
                  <a:gd name="connsiteY77" fmla="*/ 12135 h 49388"/>
                  <a:gd name="connsiteX78" fmla="*/ 53763 w 49388"/>
                  <a:gd name="connsiteY78" fmla="*/ 13053 h 49388"/>
                  <a:gd name="connsiteX79" fmla="*/ 53763 w 49388"/>
                  <a:gd name="connsiteY79" fmla="*/ 13194 h 49388"/>
                  <a:gd name="connsiteX80" fmla="*/ 53975 w 49388"/>
                  <a:gd name="connsiteY80" fmla="*/ 14182 h 49388"/>
                  <a:gd name="connsiteX81" fmla="*/ 54116 w 49388"/>
                  <a:gd name="connsiteY81" fmla="*/ 14887 h 49388"/>
                  <a:gd name="connsiteX82" fmla="*/ 54257 w 49388"/>
                  <a:gd name="connsiteY82" fmla="*/ 15522 h 49388"/>
                  <a:gd name="connsiteX83" fmla="*/ 54257 w 49388"/>
                  <a:gd name="connsiteY83" fmla="*/ 15734 h 49388"/>
                  <a:gd name="connsiteX84" fmla="*/ 54398 w 49388"/>
                  <a:gd name="connsiteY84" fmla="*/ 16510 h 49388"/>
                  <a:gd name="connsiteX85" fmla="*/ 54469 w 49388"/>
                  <a:gd name="connsiteY85" fmla="*/ 16933 h 49388"/>
                  <a:gd name="connsiteX86" fmla="*/ 54610 w 49388"/>
                  <a:gd name="connsiteY86" fmla="*/ 17921 h 49388"/>
                  <a:gd name="connsiteX87" fmla="*/ 54610 w 49388"/>
                  <a:gd name="connsiteY87" fmla="*/ 18062 h 49388"/>
                  <a:gd name="connsiteX88" fmla="*/ 54681 w 49388"/>
                  <a:gd name="connsiteY88" fmla="*/ 18838 h 49388"/>
                  <a:gd name="connsiteX89" fmla="*/ 54681 w 49388"/>
                  <a:gd name="connsiteY89" fmla="*/ 19191 h 49388"/>
                  <a:gd name="connsiteX90" fmla="*/ 54751 w 49388"/>
                  <a:gd name="connsiteY90" fmla="*/ 19967 h 49388"/>
                  <a:gd name="connsiteX91" fmla="*/ 54751 w 49388"/>
                  <a:gd name="connsiteY91" fmla="*/ 20108 h 49388"/>
                  <a:gd name="connsiteX92" fmla="*/ 54822 w 49388"/>
                  <a:gd name="connsiteY92" fmla="*/ 20884 h 49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49388" h="49388">
                    <a:moveTo>
                      <a:pt x="54822" y="20884"/>
                    </a:moveTo>
                    <a:cubicBezTo>
                      <a:pt x="54822" y="21307"/>
                      <a:pt x="54822" y="21731"/>
                      <a:pt x="54822" y="22225"/>
                    </a:cubicBezTo>
                    <a:cubicBezTo>
                      <a:pt x="54822" y="22507"/>
                      <a:pt x="54822" y="22860"/>
                      <a:pt x="54751" y="23142"/>
                    </a:cubicBezTo>
                    <a:cubicBezTo>
                      <a:pt x="54751" y="23213"/>
                      <a:pt x="54751" y="23283"/>
                      <a:pt x="54751" y="23424"/>
                    </a:cubicBezTo>
                    <a:cubicBezTo>
                      <a:pt x="54751" y="23707"/>
                      <a:pt x="54681" y="23989"/>
                      <a:pt x="54681" y="24201"/>
                    </a:cubicBezTo>
                    <a:cubicBezTo>
                      <a:pt x="54681" y="24271"/>
                      <a:pt x="54681" y="24342"/>
                      <a:pt x="54681" y="24412"/>
                    </a:cubicBezTo>
                    <a:cubicBezTo>
                      <a:pt x="54681" y="24694"/>
                      <a:pt x="54610" y="25047"/>
                      <a:pt x="54540" y="25329"/>
                    </a:cubicBezTo>
                    <a:lnTo>
                      <a:pt x="54540" y="25470"/>
                    </a:lnTo>
                    <a:cubicBezTo>
                      <a:pt x="54469" y="25823"/>
                      <a:pt x="54398" y="26246"/>
                      <a:pt x="54398" y="26599"/>
                    </a:cubicBezTo>
                    <a:cubicBezTo>
                      <a:pt x="54398" y="26599"/>
                      <a:pt x="54398" y="26599"/>
                      <a:pt x="54398" y="26599"/>
                    </a:cubicBezTo>
                    <a:cubicBezTo>
                      <a:pt x="54328" y="26952"/>
                      <a:pt x="54257" y="27234"/>
                      <a:pt x="54257" y="27587"/>
                    </a:cubicBezTo>
                    <a:cubicBezTo>
                      <a:pt x="54187" y="27940"/>
                      <a:pt x="54116" y="28222"/>
                      <a:pt x="54046" y="28575"/>
                    </a:cubicBezTo>
                    <a:cubicBezTo>
                      <a:pt x="53975" y="28857"/>
                      <a:pt x="53905" y="29210"/>
                      <a:pt x="53834" y="29492"/>
                    </a:cubicBezTo>
                    <a:cubicBezTo>
                      <a:pt x="52846" y="33302"/>
                      <a:pt x="51223" y="36830"/>
                      <a:pt x="49036" y="40005"/>
                    </a:cubicBezTo>
                    <a:cubicBezTo>
                      <a:pt x="48825" y="40287"/>
                      <a:pt x="48683" y="40499"/>
                      <a:pt x="48472" y="40781"/>
                    </a:cubicBezTo>
                    <a:cubicBezTo>
                      <a:pt x="48189" y="41204"/>
                      <a:pt x="47837" y="41628"/>
                      <a:pt x="47484" y="42051"/>
                    </a:cubicBezTo>
                    <a:cubicBezTo>
                      <a:pt x="47343" y="42192"/>
                      <a:pt x="47202" y="42404"/>
                      <a:pt x="47061" y="42545"/>
                    </a:cubicBezTo>
                    <a:cubicBezTo>
                      <a:pt x="46284" y="43462"/>
                      <a:pt x="45508" y="44309"/>
                      <a:pt x="44662" y="45155"/>
                    </a:cubicBezTo>
                    <a:cubicBezTo>
                      <a:pt x="44521" y="45297"/>
                      <a:pt x="44309" y="45508"/>
                      <a:pt x="44168" y="45649"/>
                    </a:cubicBezTo>
                    <a:cubicBezTo>
                      <a:pt x="43462" y="46284"/>
                      <a:pt x="42757" y="46919"/>
                      <a:pt x="42051" y="47484"/>
                    </a:cubicBezTo>
                    <a:cubicBezTo>
                      <a:pt x="40852" y="48401"/>
                      <a:pt x="39652" y="49248"/>
                      <a:pt x="38312" y="50024"/>
                    </a:cubicBezTo>
                    <a:cubicBezTo>
                      <a:pt x="38100" y="50165"/>
                      <a:pt x="37818" y="50306"/>
                      <a:pt x="37536" y="50447"/>
                    </a:cubicBezTo>
                    <a:cubicBezTo>
                      <a:pt x="36971" y="50800"/>
                      <a:pt x="36336" y="51082"/>
                      <a:pt x="35772" y="51364"/>
                    </a:cubicBezTo>
                    <a:cubicBezTo>
                      <a:pt x="35348" y="51576"/>
                      <a:pt x="34925" y="51717"/>
                      <a:pt x="34572" y="51929"/>
                    </a:cubicBezTo>
                    <a:cubicBezTo>
                      <a:pt x="34431" y="51999"/>
                      <a:pt x="34361" y="51999"/>
                      <a:pt x="34219" y="52070"/>
                    </a:cubicBezTo>
                    <a:cubicBezTo>
                      <a:pt x="34008" y="52211"/>
                      <a:pt x="33726" y="52281"/>
                      <a:pt x="33443" y="52352"/>
                    </a:cubicBezTo>
                    <a:cubicBezTo>
                      <a:pt x="33161" y="52493"/>
                      <a:pt x="32950" y="52564"/>
                      <a:pt x="32667" y="52634"/>
                    </a:cubicBezTo>
                    <a:cubicBezTo>
                      <a:pt x="32667" y="52634"/>
                      <a:pt x="32597" y="52634"/>
                      <a:pt x="32597" y="52634"/>
                    </a:cubicBezTo>
                    <a:cubicBezTo>
                      <a:pt x="32314" y="52705"/>
                      <a:pt x="32032" y="52846"/>
                      <a:pt x="31750" y="52917"/>
                    </a:cubicBezTo>
                    <a:cubicBezTo>
                      <a:pt x="31256" y="53057"/>
                      <a:pt x="30762" y="53269"/>
                      <a:pt x="30198" y="53340"/>
                    </a:cubicBezTo>
                    <a:cubicBezTo>
                      <a:pt x="29915" y="53411"/>
                      <a:pt x="29704" y="53481"/>
                      <a:pt x="29422" y="53551"/>
                    </a:cubicBezTo>
                    <a:cubicBezTo>
                      <a:pt x="29351" y="53551"/>
                      <a:pt x="29281" y="53551"/>
                      <a:pt x="29281" y="53622"/>
                    </a:cubicBezTo>
                    <a:cubicBezTo>
                      <a:pt x="29210" y="53622"/>
                      <a:pt x="29139" y="53622"/>
                      <a:pt x="29069" y="53693"/>
                    </a:cubicBezTo>
                    <a:cubicBezTo>
                      <a:pt x="28575" y="53834"/>
                      <a:pt x="28152" y="53905"/>
                      <a:pt x="27658" y="53975"/>
                    </a:cubicBezTo>
                    <a:cubicBezTo>
                      <a:pt x="27234" y="54045"/>
                      <a:pt x="26811" y="54116"/>
                      <a:pt x="26388" y="54187"/>
                    </a:cubicBezTo>
                    <a:cubicBezTo>
                      <a:pt x="26176" y="54187"/>
                      <a:pt x="25964" y="54257"/>
                      <a:pt x="25823" y="54257"/>
                    </a:cubicBezTo>
                    <a:cubicBezTo>
                      <a:pt x="25259" y="54328"/>
                      <a:pt x="24765" y="54398"/>
                      <a:pt x="24201" y="54398"/>
                    </a:cubicBezTo>
                    <a:cubicBezTo>
                      <a:pt x="23918" y="54398"/>
                      <a:pt x="23636" y="54469"/>
                      <a:pt x="23283" y="54469"/>
                    </a:cubicBezTo>
                    <a:cubicBezTo>
                      <a:pt x="22931" y="54469"/>
                      <a:pt x="22648" y="54539"/>
                      <a:pt x="22296" y="54539"/>
                    </a:cubicBezTo>
                    <a:cubicBezTo>
                      <a:pt x="21943" y="54539"/>
                      <a:pt x="21661" y="54539"/>
                      <a:pt x="21308" y="54539"/>
                    </a:cubicBezTo>
                    <a:cubicBezTo>
                      <a:pt x="20955" y="54539"/>
                      <a:pt x="20532" y="54539"/>
                      <a:pt x="20179" y="54539"/>
                    </a:cubicBezTo>
                    <a:cubicBezTo>
                      <a:pt x="19826" y="54539"/>
                      <a:pt x="19544" y="54539"/>
                      <a:pt x="19191" y="54469"/>
                    </a:cubicBezTo>
                    <a:cubicBezTo>
                      <a:pt x="19050" y="54469"/>
                      <a:pt x="18909" y="54469"/>
                      <a:pt x="18768" y="54469"/>
                    </a:cubicBezTo>
                    <a:cubicBezTo>
                      <a:pt x="18486" y="54469"/>
                      <a:pt x="18203" y="54398"/>
                      <a:pt x="17921" y="54398"/>
                    </a:cubicBezTo>
                    <a:cubicBezTo>
                      <a:pt x="17568" y="54398"/>
                      <a:pt x="17145" y="54328"/>
                      <a:pt x="16792" y="54257"/>
                    </a:cubicBezTo>
                    <a:cubicBezTo>
                      <a:pt x="16792" y="54257"/>
                      <a:pt x="16792" y="54257"/>
                      <a:pt x="16792" y="54257"/>
                    </a:cubicBezTo>
                    <a:cubicBezTo>
                      <a:pt x="16439" y="54187"/>
                      <a:pt x="16157" y="54187"/>
                      <a:pt x="15804" y="54116"/>
                    </a:cubicBezTo>
                    <a:cubicBezTo>
                      <a:pt x="15734" y="54116"/>
                      <a:pt x="15593" y="54116"/>
                      <a:pt x="15522" y="54045"/>
                    </a:cubicBezTo>
                    <a:cubicBezTo>
                      <a:pt x="15381" y="54045"/>
                      <a:pt x="15169" y="53975"/>
                      <a:pt x="15028" y="53975"/>
                    </a:cubicBezTo>
                    <a:cubicBezTo>
                      <a:pt x="14746" y="53905"/>
                      <a:pt x="14534" y="53905"/>
                      <a:pt x="14252" y="53834"/>
                    </a:cubicBezTo>
                    <a:cubicBezTo>
                      <a:pt x="14252" y="53834"/>
                      <a:pt x="14182" y="53834"/>
                      <a:pt x="14182" y="53834"/>
                    </a:cubicBezTo>
                    <a:cubicBezTo>
                      <a:pt x="13899" y="53763"/>
                      <a:pt x="13547" y="53693"/>
                      <a:pt x="13264" y="53622"/>
                    </a:cubicBezTo>
                    <a:cubicBezTo>
                      <a:pt x="12912" y="53551"/>
                      <a:pt x="12488" y="53411"/>
                      <a:pt x="12136" y="53340"/>
                    </a:cubicBezTo>
                    <a:cubicBezTo>
                      <a:pt x="11712" y="53199"/>
                      <a:pt x="11289" y="53128"/>
                      <a:pt x="10866" y="52987"/>
                    </a:cubicBezTo>
                    <a:cubicBezTo>
                      <a:pt x="10795" y="52987"/>
                      <a:pt x="10724" y="52917"/>
                      <a:pt x="10583" y="52917"/>
                    </a:cubicBezTo>
                    <a:cubicBezTo>
                      <a:pt x="10372" y="52846"/>
                      <a:pt x="10160" y="52775"/>
                      <a:pt x="9948" y="52705"/>
                    </a:cubicBezTo>
                    <a:cubicBezTo>
                      <a:pt x="9737" y="52634"/>
                      <a:pt x="9454" y="52564"/>
                      <a:pt x="9243" y="52423"/>
                    </a:cubicBezTo>
                    <a:cubicBezTo>
                      <a:pt x="8890" y="52281"/>
                      <a:pt x="8608" y="52141"/>
                      <a:pt x="8255" y="52070"/>
                    </a:cubicBezTo>
                    <a:cubicBezTo>
                      <a:pt x="8043" y="51999"/>
                      <a:pt x="7761" y="51858"/>
                      <a:pt x="7549" y="51788"/>
                    </a:cubicBezTo>
                    <a:cubicBezTo>
                      <a:pt x="7338" y="51717"/>
                      <a:pt x="7197" y="51647"/>
                      <a:pt x="6985" y="51576"/>
                    </a:cubicBezTo>
                    <a:cubicBezTo>
                      <a:pt x="6844" y="51505"/>
                      <a:pt x="6632" y="51435"/>
                      <a:pt x="6491" y="51364"/>
                    </a:cubicBezTo>
                    <a:lnTo>
                      <a:pt x="6491" y="51364"/>
                    </a:lnTo>
                    <a:cubicBezTo>
                      <a:pt x="6138" y="51223"/>
                      <a:pt x="5856" y="51012"/>
                      <a:pt x="5503" y="50870"/>
                    </a:cubicBezTo>
                    <a:cubicBezTo>
                      <a:pt x="5221" y="50729"/>
                      <a:pt x="4868" y="50518"/>
                      <a:pt x="4586" y="50377"/>
                    </a:cubicBezTo>
                    <a:cubicBezTo>
                      <a:pt x="4586" y="50377"/>
                      <a:pt x="4516" y="50377"/>
                      <a:pt x="4516" y="50306"/>
                    </a:cubicBezTo>
                    <a:cubicBezTo>
                      <a:pt x="4516" y="50306"/>
                      <a:pt x="4516" y="50306"/>
                      <a:pt x="4445" y="50306"/>
                    </a:cubicBezTo>
                    <a:cubicBezTo>
                      <a:pt x="1623" y="45367"/>
                      <a:pt x="0" y="39652"/>
                      <a:pt x="0" y="33585"/>
                    </a:cubicBezTo>
                    <a:cubicBezTo>
                      <a:pt x="0" y="15028"/>
                      <a:pt x="15028" y="0"/>
                      <a:pt x="33585" y="0"/>
                    </a:cubicBezTo>
                    <a:cubicBezTo>
                      <a:pt x="39652" y="0"/>
                      <a:pt x="45367" y="1623"/>
                      <a:pt x="50306" y="4445"/>
                    </a:cubicBezTo>
                    <a:cubicBezTo>
                      <a:pt x="50306" y="4445"/>
                      <a:pt x="50306" y="4445"/>
                      <a:pt x="50306" y="4445"/>
                    </a:cubicBezTo>
                    <a:cubicBezTo>
                      <a:pt x="50447" y="4727"/>
                      <a:pt x="50659" y="5009"/>
                      <a:pt x="50800" y="5362"/>
                    </a:cubicBezTo>
                    <a:cubicBezTo>
                      <a:pt x="50870" y="5574"/>
                      <a:pt x="51012" y="5715"/>
                      <a:pt x="51082" y="5926"/>
                    </a:cubicBezTo>
                    <a:cubicBezTo>
                      <a:pt x="51153" y="6068"/>
                      <a:pt x="51223" y="6280"/>
                      <a:pt x="51364" y="6420"/>
                    </a:cubicBezTo>
                    <a:cubicBezTo>
                      <a:pt x="51647" y="7056"/>
                      <a:pt x="51929" y="7620"/>
                      <a:pt x="52211" y="8255"/>
                    </a:cubicBezTo>
                    <a:lnTo>
                      <a:pt x="52211" y="8255"/>
                    </a:lnTo>
                    <a:cubicBezTo>
                      <a:pt x="52493" y="8890"/>
                      <a:pt x="52705" y="9525"/>
                      <a:pt x="52917" y="10160"/>
                    </a:cubicBezTo>
                    <a:cubicBezTo>
                      <a:pt x="53058" y="10513"/>
                      <a:pt x="53128" y="10795"/>
                      <a:pt x="53269" y="11148"/>
                    </a:cubicBezTo>
                    <a:cubicBezTo>
                      <a:pt x="53340" y="11501"/>
                      <a:pt x="53481" y="11783"/>
                      <a:pt x="53552" y="12135"/>
                    </a:cubicBezTo>
                    <a:cubicBezTo>
                      <a:pt x="53622" y="12418"/>
                      <a:pt x="53693" y="12771"/>
                      <a:pt x="53763" y="13053"/>
                    </a:cubicBezTo>
                    <a:cubicBezTo>
                      <a:pt x="53763" y="13053"/>
                      <a:pt x="53763" y="13123"/>
                      <a:pt x="53763" y="13194"/>
                    </a:cubicBezTo>
                    <a:cubicBezTo>
                      <a:pt x="53834" y="13547"/>
                      <a:pt x="53905" y="13829"/>
                      <a:pt x="53975" y="14182"/>
                    </a:cubicBezTo>
                    <a:cubicBezTo>
                      <a:pt x="54046" y="14393"/>
                      <a:pt x="54046" y="14676"/>
                      <a:pt x="54116" y="14887"/>
                    </a:cubicBezTo>
                    <a:cubicBezTo>
                      <a:pt x="54187" y="15099"/>
                      <a:pt x="54187" y="15310"/>
                      <a:pt x="54257" y="15522"/>
                    </a:cubicBezTo>
                    <a:cubicBezTo>
                      <a:pt x="54257" y="15593"/>
                      <a:pt x="54257" y="15663"/>
                      <a:pt x="54257" y="15734"/>
                    </a:cubicBezTo>
                    <a:cubicBezTo>
                      <a:pt x="54328" y="16016"/>
                      <a:pt x="54328" y="16228"/>
                      <a:pt x="54398" y="16510"/>
                    </a:cubicBezTo>
                    <a:cubicBezTo>
                      <a:pt x="54398" y="16651"/>
                      <a:pt x="54469" y="16792"/>
                      <a:pt x="54469" y="16933"/>
                    </a:cubicBezTo>
                    <a:cubicBezTo>
                      <a:pt x="54540" y="17286"/>
                      <a:pt x="54540" y="17568"/>
                      <a:pt x="54610" y="17921"/>
                    </a:cubicBezTo>
                    <a:cubicBezTo>
                      <a:pt x="54610" y="17992"/>
                      <a:pt x="54610" y="17992"/>
                      <a:pt x="54610" y="18062"/>
                    </a:cubicBezTo>
                    <a:cubicBezTo>
                      <a:pt x="54610" y="18344"/>
                      <a:pt x="54681" y="18627"/>
                      <a:pt x="54681" y="18838"/>
                    </a:cubicBezTo>
                    <a:cubicBezTo>
                      <a:pt x="54681" y="18979"/>
                      <a:pt x="54681" y="19050"/>
                      <a:pt x="54681" y="19191"/>
                    </a:cubicBezTo>
                    <a:cubicBezTo>
                      <a:pt x="54681" y="19403"/>
                      <a:pt x="54681" y="19685"/>
                      <a:pt x="54751" y="19967"/>
                    </a:cubicBezTo>
                    <a:cubicBezTo>
                      <a:pt x="54751" y="20038"/>
                      <a:pt x="54751" y="20108"/>
                      <a:pt x="54751" y="20108"/>
                    </a:cubicBezTo>
                    <a:cubicBezTo>
                      <a:pt x="54822" y="20108"/>
                      <a:pt x="54822" y="20531"/>
                      <a:pt x="54822" y="2088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="" xmlns:a16="http://schemas.microsoft.com/office/drawing/2014/main" id="{0CC70864-4A91-4466-AD7B-C71B1AE08647}"/>
                  </a:ext>
                </a:extLst>
              </p:cNvPr>
              <p:cNvSpPr/>
              <p:nvPr/>
            </p:nvSpPr>
            <p:spPr>
              <a:xfrm>
                <a:off x="5560836" y="3679472"/>
                <a:ext cx="56444" cy="56444"/>
              </a:xfrm>
              <a:custGeom>
                <a:avLst/>
                <a:gdLst>
                  <a:gd name="connsiteX0" fmla="*/ 62583 w 56444"/>
                  <a:gd name="connsiteY0" fmla="*/ 29351 h 56444"/>
                  <a:gd name="connsiteX1" fmla="*/ 62442 w 56444"/>
                  <a:gd name="connsiteY1" fmla="*/ 32809 h 56444"/>
                  <a:gd name="connsiteX2" fmla="*/ 61313 w 56444"/>
                  <a:gd name="connsiteY2" fmla="*/ 38523 h 56444"/>
                  <a:gd name="connsiteX3" fmla="*/ 61031 w 56444"/>
                  <a:gd name="connsiteY3" fmla="*/ 39370 h 56444"/>
                  <a:gd name="connsiteX4" fmla="*/ 60819 w 56444"/>
                  <a:gd name="connsiteY4" fmla="*/ 40076 h 56444"/>
                  <a:gd name="connsiteX5" fmla="*/ 60537 w 56444"/>
                  <a:gd name="connsiteY5" fmla="*/ 40852 h 56444"/>
                  <a:gd name="connsiteX6" fmla="*/ 60537 w 56444"/>
                  <a:gd name="connsiteY6" fmla="*/ 40852 h 56444"/>
                  <a:gd name="connsiteX7" fmla="*/ 60255 w 56444"/>
                  <a:gd name="connsiteY7" fmla="*/ 41628 h 56444"/>
                  <a:gd name="connsiteX8" fmla="*/ 59972 w 56444"/>
                  <a:gd name="connsiteY8" fmla="*/ 42404 h 56444"/>
                  <a:gd name="connsiteX9" fmla="*/ 59337 w 56444"/>
                  <a:gd name="connsiteY9" fmla="*/ 43815 h 56444"/>
                  <a:gd name="connsiteX10" fmla="*/ 58914 w 56444"/>
                  <a:gd name="connsiteY10" fmla="*/ 44662 h 56444"/>
                  <a:gd name="connsiteX11" fmla="*/ 58067 w 56444"/>
                  <a:gd name="connsiteY11" fmla="*/ 46284 h 56444"/>
                  <a:gd name="connsiteX12" fmla="*/ 57573 w 56444"/>
                  <a:gd name="connsiteY12" fmla="*/ 47060 h 56444"/>
                  <a:gd name="connsiteX13" fmla="*/ 50447 w 56444"/>
                  <a:gd name="connsiteY13" fmla="*/ 55174 h 56444"/>
                  <a:gd name="connsiteX14" fmla="*/ 50377 w 56444"/>
                  <a:gd name="connsiteY14" fmla="*/ 55245 h 56444"/>
                  <a:gd name="connsiteX15" fmla="*/ 50377 w 56444"/>
                  <a:gd name="connsiteY15" fmla="*/ 55245 h 56444"/>
                  <a:gd name="connsiteX16" fmla="*/ 50306 w 56444"/>
                  <a:gd name="connsiteY16" fmla="*/ 55316 h 56444"/>
                  <a:gd name="connsiteX17" fmla="*/ 42404 w 56444"/>
                  <a:gd name="connsiteY17" fmla="*/ 60184 h 56444"/>
                  <a:gd name="connsiteX18" fmla="*/ 40358 w 56444"/>
                  <a:gd name="connsiteY18" fmla="*/ 60960 h 56444"/>
                  <a:gd name="connsiteX19" fmla="*/ 40358 w 56444"/>
                  <a:gd name="connsiteY19" fmla="*/ 60960 h 56444"/>
                  <a:gd name="connsiteX20" fmla="*/ 39511 w 56444"/>
                  <a:gd name="connsiteY20" fmla="*/ 61242 h 56444"/>
                  <a:gd name="connsiteX21" fmla="*/ 37818 w 56444"/>
                  <a:gd name="connsiteY21" fmla="*/ 61736 h 56444"/>
                  <a:gd name="connsiteX22" fmla="*/ 36477 w 56444"/>
                  <a:gd name="connsiteY22" fmla="*/ 62089 h 56444"/>
                  <a:gd name="connsiteX23" fmla="*/ 35631 w 56444"/>
                  <a:gd name="connsiteY23" fmla="*/ 62301 h 56444"/>
                  <a:gd name="connsiteX24" fmla="*/ 34290 w 56444"/>
                  <a:gd name="connsiteY24" fmla="*/ 62512 h 56444"/>
                  <a:gd name="connsiteX25" fmla="*/ 33585 w 56444"/>
                  <a:gd name="connsiteY25" fmla="*/ 62653 h 56444"/>
                  <a:gd name="connsiteX26" fmla="*/ 32103 w 56444"/>
                  <a:gd name="connsiteY26" fmla="*/ 62795 h 56444"/>
                  <a:gd name="connsiteX27" fmla="*/ 31397 w 56444"/>
                  <a:gd name="connsiteY27" fmla="*/ 62865 h 56444"/>
                  <a:gd name="connsiteX28" fmla="*/ 30268 w 56444"/>
                  <a:gd name="connsiteY28" fmla="*/ 62935 h 56444"/>
                  <a:gd name="connsiteX29" fmla="*/ 29774 w 56444"/>
                  <a:gd name="connsiteY29" fmla="*/ 62935 h 56444"/>
                  <a:gd name="connsiteX30" fmla="*/ 28998 w 56444"/>
                  <a:gd name="connsiteY30" fmla="*/ 62935 h 56444"/>
                  <a:gd name="connsiteX31" fmla="*/ 28998 w 56444"/>
                  <a:gd name="connsiteY31" fmla="*/ 62935 h 56444"/>
                  <a:gd name="connsiteX32" fmla="*/ 27870 w 56444"/>
                  <a:gd name="connsiteY32" fmla="*/ 62935 h 56444"/>
                  <a:gd name="connsiteX33" fmla="*/ 27728 w 56444"/>
                  <a:gd name="connsiteY33" fmla="*/ 62935 h 56444"/>
                  <a:gd name="connsiteX34" fmla="*/ 26811 w 56444"/>
                  <a:gd name="connsiteY34" fmla="*/ 62865 h 56444"/>
                  <a:gd name="connsiteX35" fmla="*/ 26670 w 56444"/>
                  <a:gd name="connsiteY35" fmla="*/ 62865 h 56444"/>
                  <a:gd name="connsiteX36" fmla="*/ 25753 w 56444"/>
                  <a:gd name="connsiteY36" fmla="*/ 62795 h 56444"/>
                  <a:gd name="connsiteX37" fmla="*/ 25753 w 56444"/>
                  <a:gd name="connsiteY37" fmla="*/ 62795 h 56444"/>
                  <a:gd name="connsiteX38" fmla="*/ 25259 w 56444"/>
                  <a:gd name="connsiteY38" fmla="*/ 62724 h 56444"/>
                  <a:gd name="connsiteX39" fmla="*/ 24906 w 56444"/>
                  <a:gd name="connsiteY39" fmla="*/ 62653 h 56444"/>
                  <a:gd name="connsiteX40" fmla="*/ 24059 w 56444"/>
                  <a:gd name="connsiteY40" fmla="*/ 62512 h 56444"/>
                  <a:gd name="connsiteX41" fmla="*/ 23707 w 56444"/>
                  <a:gd name="connsiteY41" fmla="*/ 62441 h 56444"/>
                  <a:gd name="connsiteX42" fmla="*/ 22578 w 56444"/>
                  <a:gd name="connsiteY42" fmla="*/ 62230 h 56444"/>
                  <a:gd name="connsiteX43" fmla="*/ 21943 w 56444"/>
                  <a:gd name="connsiteY43" fmla="*/ 62089 h 56444"/>
                  <a:gd name="connsiteX44" fmla="*/ 21167 w 56444"/>
                  <a:gd name="connsiteY44" fmla="*/ 61948 h 56444"/>
                  <a:gd name="connsiteX45" fmla="*/ 18909 w 56444"/>
                  <a:gd name="connsiteY45" fmla="*/ 61313 h 56444"/>
                  <a:gd name="connsiteX46" fmla="*/ 18838 w 56444"/>
                  <a:gd name="connsiteY46" fmla="*/ 61313 h 56444"/>
                  <a:gd name="connsiteX47" fmla="*/ 18697 w 56444"/>
                  <a:gd name="connsiteY47" fmla="*/ 61242 h 56444"/>
                  <a:gd name="connsiteX48" fmla="*/ 18627 w 56444"/>
                  <a:gd name="connsiteY48" fmla="*/ 61242 h 56444"/>
                  <a:gd name="connsiteX49" fmla="*/ 7761 w 56444"/>
                  <a:gd name="connsiteY49" fmla="*/ 55316 h 56444"/>
                  <a:gd name="connsiteX50" fmla="*/ 7620 w 56444"/>
                  <a:gd name="connsiteY50" fmla="*/ 55174 h 56444"/>
                  <a:gd name="connsiteX51" fmla="*/ 0 w 56444"/>
                  <a:gd name="connsiteY51" fmla="*/ 46143 h 56444"/>
                  <a:gd name="connsiteX52" fmla="*/ 71 w 56444"/>
                  <a:gd name="connsiteY52" fmla="*/ 46214 h 56444"/>
                  <a:gd name="connsiteX53" fmla="*/ 988 w 56444"/>
                  <a:gd name="connsiteY53" fmla="*/ 46708 h 56444"/>
                  <a:gd name="connsiteX54" fmla="*/ 1976 w 56444"/>
                  <a:gd name="connsiteY54" fmla="*/ 47202 h 56444"/>
                  <a:gd name="connsiteX55" fmla="*/ 1976 w 56444"/>
                  <a:gd name="connsiteY55" fmla="*/ 47202 h 56444"/>
                  <a:gd name="connsiteX56" fmla="*/ 2469 w 56444"/>
                  <a:gd name="connsiteY56" fmla="*/ 47413 h 56444"/>
                  <a:gd name="connsiteX57" fmla="*/ 3034 w 56444"/>
                  <a:gd name="connsiteY57" fmla="*/ 47625 h 56444"/>
                  <a:gd name="connsiteX58" fmla="*/ 3739 w 56444"/>
                  <a:gd name="connsiteY58" fmla="*/ 47907 h 56444"/>
                  <a:gd name="connsiteX59" fmla="*/ 4727 w 56444"/>
                  <a:gd name="connsiteY59" fmla="*/ 48260 h 56444"/>
                  <a:gd name="connsiteX60" fmla="*/ 5433 w 56444"/>
                  <a:gd name="connsiteY60" fmla="*/ 48542 h 56444"/>
                  <a:gd name="connsiteX61" fmla="*/ 6068 w 56444"/>
                  <a:gd name="connsiteY61" fmla="*/ 48754 h 56444"/>
                  <a:gd name="connsiteX62" fmla="*/ 6350 w 56444"/>
                  <a:gd name="connsiteY62" fmla="*/ 48824 h 56444"/>
                  <a:gd name="connsiteX63" fmla="*/ 7620 w 56444"/>
                  <a:gd name="connsiteY63" fmla="*/ 49177 h 56444"/>
                  <a:gd name="connsiteX64" fmla="*/ 8749 w 56444"/>
                  <a:gd name="connsiteY64" fmla="*/ 49460 h 56444"/>
                  <a:gd name="connsiteX65" fmla="*/ 9666 w 56444"/>
                  <a:gd name="connsiteY65" fmla="*/ 49671 h 56444"/>
                  <a:gd name="connsiteX66" fmla="*/ 9737 w 56444"/>
                  <a:gd name="connsiteY66" fmla="*/ 49671 h 56444"/>
                  <a:gd name="connsiteX67" fmla="*/ 10513 w 56444"/>
                  <a:gd name="connsiteY67" fmla="*/ 49812 h 56444"/>
                  <a:gd name="connsiteX68" fmla="*/ 11007 w 56444"/>
                  <a:gd name="connsiteY68" fmla="*/ 49883 h 56444"/>
                  <a:gd name="connsiteX69" fmla="*/ 11289 w 56444"/>
                  <a:gd name="connsiteY69" fmla="*/ 49953 h 56444"/>
                  <a:gd name="connsiteX70" fmla="*/ 12277 w 56444"/>
                  <a:gd name="connsiteY70" fmla="*/ 50094 h 56444"/>
                  <a:gd name="connsiteX71" fmla="*/ 12277 w 56444"/>
                  <a:gd name="connsiteY71" fmla="*/ 50094 h 56444"/>
                  <a:gd name="connsiteX72" fmla="*/ 13406 w 56444"/>
                  <a:gd name="connsiteY72" fmla="*/ 50236 h 56444"/>
                  <a:gd name="connsiteX73" fmla="*/ 14252 w 56444"/>
                  <a:gd name="connsiteY73" fmla="*/ 50306 h 56444"/>
                  <a:gd name="connsiteX74" fmla="*/ 14676 w 56444"/>
                  <a:gd name="connsiteY74" fmla="*/ 50306 h 56444"/>
                  <a:gd name="connsiteX75" fmla="*/ 15663 w 56444"/>
                  <a:gd name="connsiteY75" fmla="*/ 50377 h 56444"/>
                  <a:gd name="connsiteX76" fmla="*/ 16792 w 56444"/>
                  <a:gd name="connsiteY76" fmla="*/ 50377 h 56444"/>
                  <a:gd name="connsiteX77" fmla="*/ 17780 w 56444"/>
                  <a:gd name="connsiteY77" fmla="*/ 50377 h 56444"/>
                  <a:gd name="connsiteX78" fmla="*/ 18768 w 56444"/>
                  <a:gd name="connsiteY78" fmla="*/ 50306 h 56444"/>
                  <a:gd name="connsiteX79" fmla="*/ 19685 w 56444"/>
                  <a:gd name="connsiteY79" fmla="*/ 50236 h 56444"/>
                  <a:gd name="connsiteX80" fmla="*/ 21308 w 56444"/>
                  <a:gd name="connsiteY80" fmla="*/ 50094 h 56444"/>
                  <a:gd name="connsiteX81" fmla="*/ 21872 w 56444"/>
                  <a:gd name="connsiteY81" fmla="*/ 50024 h 56444"/>
                  <a:gd name="connsiteX82" fmla="*/ 23142 w 56444"/>
                  <a:gd name="connsiteY82" fmla="*/ 49812 h 56444"/>
                  <a:gd name="connsiteX83" fmla="*/ 24553 w 56444"/>
                  <a:gd name="connsiteY83" fmla="*/ 49530 h 56444"/>
                  <a:gd name="connsiteX84" fmla="*/ 24765 w 56444"/>
                  <a:gd name="connsiteY84" fmla="*/ 49460 h 56444"/>
                  <a:gd name="connsiteX85" fmla="*/ 24906 w 56444"/>
                  <a:gd name="connsiteY85" fmla="*/ 49389 h 56444"/>
                  <a:gd name="connsiteX86" fmla="*/ 25682 w 56444"/>
                  <a:gd name="connsiteY86" fmla="*/ 49177 h 56444"/>
                  <a:gd name="connsiteX87" fmla="*/ 27235 w 56444"/>
                  <a:gd name="connsiteY87" fmla="*/ 48754 h 56444"/>
                  <a:gd name="connsiteX88" fmla="*/ 28081 w 56444"/>
                  <a:gd name="connsiteY88" fmla="*/ 48472 h 56444"/>
                  <a:gd name="connsiteX89" fmla="*/ 28152 w 56444"/>
                  <a:gd name="connsiteY89" fmla="*/ 48472 h 56444"/>
                  <a:gd name="connsiteX90" fmla="*/ 28928 w 56444"/>
                  <a:gd name="connsiteY90" fmla="*/ 48190 h 56444"/>
                  <a:gd name="connsiteX91" fmla="*/ 29704 w 56444"/>
                  <a:gd name="connsiteY91" fmla="*/ 47907 h 56444"/>
                  <a:gd name="connsiteX92" fmla="*/ 30057 w 56444"/>
                  <a:gd name="connsiteY92" fmla="*/ 47766 h 56444"/>
                  <a:gd name="connsiteX93" fmla="*/ 31256 w 56444"/>
                  <a:gd name="connsiteY93" fmla="*/ 47202 h 56444"/>
                  <a:gd name="connsiteX94" fmla="*/ 33020 w 56444"/>
                  <a:gd name="connsiteY94" fmla="*/ 46284 h 56444"/>
                  <a:gd name="connsiteX95" fmla="*/ 33796 w 56444"/>
                  <a:gd name="connsiteY95" fmla="*/ 45861 h 56444"/>
                  <a:gd name="connsiteX96" fmla="*/ 37536 w 56444"/>
                  <a:gd name="connsiteY96" fmla="*/ 43321 h 56444"/>
                  <a:gd name="connsiteX97" fmla="*/ 39652 w 56444"/>
                  <a:gd name="connsiteY97" fmla="*/ 41487 h 56444"/>
                  <a:gd name="connsiteX98" fmla="*/ 40146 w 56444"/>
                  <a:gd name="connsiteY98" fmla="*/ 40993 h 56444"/>
                  <a:gd name="connsiteX99" fmla="*/ 42545 w 56444"/>
                  <a:gd name="connsiteY99" fmla="*/ 38382 h 56444"/>
                  <a:gd name="connsiteX100" fmla="*/ 42968 w 56444"/>
                  <a:gd name="connsiteY100" fmla="*/ 37888 h 56444"/>
                  <a:gd name="connsiteX101" fmla="*/ 43956 w 56444"/>
                  <a:gd name="connsiteY101" fmla="*/ 36618 h 56444"/>
                  <a:gd name="connsiteX102" fmla="*/ 44521 w 56444"/>
                  <a:gd name="connsiteY102" fmla="*/ 35842 h 56444"/>
                  <a:gd name="connsiteX103" fmla="*/ 49318 w 56444"/>
                  <a:gd name="connsiteY103" fmla="*/ 25330 h 56444"/>
                  <a:gd name="connsiteX104" fmla="*/ 49530 w 56444"/>
                  <a:gd name="connsiteY104" fmla="*/ 24412 h 56444"/>
                  <a:gd name="connsiteX105" fmla="*/ 49742 w 56444"/>
                  <a:gd name="connsiteY105" fmla="*/ 23424 h 56444"/>
                  <a:gd name="connsiteX106" fmla="*/ 49883 w 56444"/>
                  <a:gd name="connsiteY106" fmla="*/ 22437 h 56444"/>
                  <a:gd name="connsiteX107" fmla="*/ 49883 w 56444"/>
                  <a:gd name="connsiteY107" fmla="*/ 22437 h 56444"/>
                  <a:gd name="connsiteX108" fmla="*/ 50024 w 56444"/>
                  <a:gd name="connsiteY108" fmla="*/ 21308 h 56444"/>
                  <a:gd name="connsiteX109" fmla="*/ 50024 w 56444"/>
                  <a:gd name="connsiteY109" fmla="*/ 21167 h 56444"/>
                  <a:gd name="connsiteX110" fmla="*/ 50165 w 56444"/>
                  <a:gd name="connsiteY110" fmla="*/ 20249 h 56444"/>
                  <a:gd name="connsiteX111" fmla="*/ 50165 w 56444"/>
                  <a:gd name="connsiteY111" fmla="*/ 20038 h 56444"/>
                  <a:gd name="connsiteX112" fmla="*/ 50236 w 56444"/>
                  <a:gd name="connsiteY112" fmla="*/ 19262 h 56444"/>
                  <a:gd name="connsiteX113" fmla="*/ 50236 w 56444"/>
                  <a:gd name="connsiteY113" fmla="*/ 18979 h 56444"/>
                  <a:gd name="connsiteX114" fmla="*/ 50306 w 56444"/>
                  <a:gd name="connsiteY114" fmla="*/ 18062 h 56444"/>
                  <a:gd name="connsiteX115" fmla="*/ 50306 w 56444"/>
                  <a:gd name="connsiteY115" fmla="*/ 16722 h 56444"/>
                  <a:gd name="connsiteX116" fmla="*/ 50306 w 56444"/>
                  <a:gd name="connsiteY116" fmla="*/ 15663 h 56444"/>
                  <a:gd name="connsiteX117" fmla="*/ 50306 w 56444"/>
                  <a:gd name="connsiteY117" fmla="*/ 15522 h 56444"/>
                  <a:gd name="connsiteX118" fmla="*/ 50236 w 56444"/>
                  <a:gd name="connsiteY118" fmla="*/ 14746 h 56444"/>
                  <a:gd name="connsiteX119" fmla="*/ 50236 w 56444"/>
                  <a:gd name="connsiteY119" fmla="*/ 14393 h 56444"/>
                  <a:gd name="connsiteX120" fmla="*/ 50165 w 56444"/>
                  <a:gd name="connsiteY120" fmla="*/ 13617 h 56444"/>
                  <a:gd name="connsiteX121" fmla="*/ 50165 w 56444"/>
                  <a:gd name="connsiteY121" fmla="*/ 13476 h 56444"/>
                  <a:gd name="connsiteX122" fmla="*/ 50024 w 56444"/>
                  <a:gd name="connsiteY122" fmla="*/ 12488 h 56444"/>
                  <a:gd name="connsiteX123" fmla="*/ 49953 w 56444"/>
                  <a:gd name="connsiteY123" fmla="*/ 12065 h 56444"/>
                  <a:gd name="connsiteX124" fmla="*/ 49812 w 56444"/>
                  <a:gd name="connsiteY124" fmla="*/ 11289 h 56444"/>
                  <a:gd name="connsiteX125" fmla="*/ 49812 w 56444"/>
                  <a:gd name="connsiteY125" fmla="*/ 11077 h 56444"/>
                  <a:gd name="connsiteX126" fmla="*/ 49671 w 56444"/>
                  <a:gd name="connsiteY126" fmla="*/ 10442 h 56444"/>
                  <a:gd name="connsiteX127" fmla="*/ 49530 w 56444"/>
                  <a:gd name="connsiteY127" fmla="*/ 9737 h 56444"/>
                  <a:gd name="connsiteX128" fmla="*/ 49318 w 56444"/>
                  <a:gd name="connsiteY128" fmla="*/ 8749 h 56444"/>
                  <a:gd name="connsiteX129" fmla="*/ 49318 w 56444"/>
                  <a:gd name="connsiteY129" fmla="*/ 8608 h 56444"/>
                  <a:gd name="connsiteX130" fmla="*/ 49107 w 56444"/>
                  <a:gd name="connsiteY130" fmla="*/ 7691 h 56444"/>
                  <a:gd name="connsiteX131" fmla="*/ 48825 w 56444"/>
                  <a:gd name="connsiteY131" fmla="*/ 6703 h 56444"/>
                  <a:gd name="connsiteX132" fmla="*/ 48472 w 56444"/>
                  <a:gd name="connsiteY132" fmla="*/ 5715 h 56444"/>
                  <a:gd name="connsiteX133" fmla="*/ 47766 w 56444"/>
                  <a:gd name="connsiteY133" fmla="*/ 3810 h 56444"/>
                  <a:gd name="connsiteX134" fmla="*/ 47766 w 56444"/>
                  <a:gd name="connsiteY134" fmla="*/ 3810 h 56444"/>
                  <a:gd name="connsiteX135" fmla="*/ 46919 w 56444"/>
                  <a:gd name="connsiteY135" fmla="*/ 1976 h 56444"/>
                  <a:gd name="connsiteX136" fmla="*/ 46637 w 56444"/>
                  <a:gd name="connsiteY136" fmla="*/ 1482 h 56444"/>
                  <a:gd name="connsiteX137" fmla="*/ 46355 w 56444"/>
                  <a:gd name="connsiteY137" fmla="*/ 917 h 56444"/>
                  <a:gd name="connsiteX138" fmla="*/ 45861 w 56444"/>
                  <a:gd name="connsiteY138" fmla="*/ 0 h 56444"/>
                  <a:gd name="connsiteX139" fmla="*/ 50377 w 56444"/>
                  <a:gd name="connsiteY139" fmla="*/ 3104 h 56444"/>
                  <a:gd name="connsiteX140" fmla="*/ 50447 w 56444"/>
                  <a:gd name="connsiteY140" fmla="*/ 3175 h 56444"/>
                  <a:gd name="connsiteX141" fmla="*/ 50518 w 56444"/>
                  <a:gd name="connsiteY141" fmla="*/ 3246 h 56444"/>
                  <a:gd name="connsiteX142" fmla="*/ 56586 w 56444"/>
                  <a:gd name="connsiteY142" fmla="*/ 9878 h 56444"/>
                  <a:gd name="connsiteX143" fmla="*/ 57079 w 56444"/>
                  <a:gd name="connsiteY143" fmla="*/ 10654 h 56444"/>
                  <a:gd name="connsiteX144" fmla="*/ 57573 w 56444"/>
                  <a:gd name="connsiteY144" fmla="*/ 11359 h 56444"/>
                  <a:gd name="connsiteX145" fmla="*/ 57644 w 56444"/>
                  <a:gd name="connsiteY145" fmla="*/ 11501 h 56444"/>
                  <a:gd name="connsiteX146" fmla="*/ 58914 w 56444"/>
                  <a:gd name="connsiteY146" fmla="*/ 13758 h 56444"/>
                  <a:gd name="connsiteX147" fmla="*/ 59196 w 56444"/>
                  <a:gd name="connsiteY147" fmla="*/ 14393 h 56444"/>
                  <a:gd name="connsiteX148" fmla="*/ 59337 w 56444"/>
                  <a:gd name="connsiteY148" fmla="*/ 14746 h 56444"/>
                  <a:gd name="connsiteX149" fmla="*/ 59549 w 56444"/>
                  <a:gd name="connsiteY149" fmla="*/ 15240 h 56444"/>
                  <a:gd name="connsiteX150" fmla="*/ 59761 w 56444"/>
                  <a:gd name="connsiteY150" fmla="*/ 15734 h 56444"/>
                  <a:gd name="connsiteX151" fmla="*/ 59972 w 56444"/>
                  <a:gd name="connsiteY151" fmla="*/ 16157 h 56444"/>
                  <a:gd name="connsiteX152" fmla="*/ 60325 w 56444"/>
                  <a:gd name="connsiteY152" fmla="*/ 17004 h 56444"/>
                  <a:gd name="connsiteX153" fmla="*/ 60678 w 56444"/>
                  <a:gd name="connsiteY153" fmla="*/ 18062 h 56444"/>
                  <a:gd name="connsiteX154" fmla="*/ 60678 w 56444"/>
                  <a:gd name="connsiteY154" fmla="*/ 18062 h 56444"/>
                  <a:gd name="connsiteX155" fmla="*/ 61031 w 56444"/>
                  <a:gd name="connsiteY155" fmla="*/ 19121 h 56444"/>
                  <a:gd name="connsiteX156" fmla="*/ 62583 w 56444"/>
                  <a:gd name="connsiteY156" fmla="*/ 29351 h 5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56444" h="56444">
                    <a:moveTo>
                      <a:pt x="62583" y="29351"/>
                    </a:moveTo>
                    <a:cubicBezTo>
                      <a:pt x="62583" y="30480"/>
                      <a:pt x="62512" y="31679"/>
                      <a:pt x="62442" y="32809"/>
                    </a:cubicBezTo>
                    <a:cubicBezTo>
                      <a:pt x="62230" y="34784"/>
                      <a:pt x="61877" y="36689"/>
                      <a:pt x="61313" y="38523"/>
                    </a:cubicBezTo>
                    <a:cubicBezTo>
                      <a:pt x="61242" y="38806"/>
                      <a:pt x="61172" y="39088"/>
                      <a:pt x="61031" y="39370"/>
                    </a:cubicBezTo>
                    <a:cubicBezTo>
                      <a:pt x="60960" y="39582"/>
                      <a:pt x="60889" y="39864"/>
                      <a:pt x="60819" y="40076"/>
                    </a:cubicBezTo>
                    <a:cubicBezTo>
                      <a:pt x="60748" y="40358"/>
                      <a:pt x="60678" y="40569"/>
                      <a:pt x="60537" y="40852"/>
                    </a:cubicBezTo>
                    <a:cubicBezTo>
                      <a:pt x="60537" y="40852"/>
                      <a:pt x="60537" y="40852"/>
                      <a:pt x="60537" y="40852"/>
                    </a:cubicBezTo>
                    <a:cubicBezTo>
                      <a:pt x="60466" y="41134"/>
                      <a:pt x="60325" y="41345"/>
                      <a:pt x="60255" y="41628"/>
                    </a:cubicBezTo>
                    <a:cubicBezTo>
                      <a:pt x="60184" y="41910"/>
                      <a:pt x="60043" y="42121"/>
                      <a:pt x="59972" y="42404"/>
                    </a:cubicBezTo>
                    <a:cubicBezTo>
                      <a:pt x="59761" y="42898"/>
                      <a:pt x="59549" y="43392"/>
                      <a:pt x="59337" y="43815"/>
                    </a:cubicBezTo>
                    <a:cubicBezTo>
                      <a:pt x="59196" y="44097"/>
                      <a:pt x="59055" y="44379"/>
                      <a:pt x="58914" y="44662"/>
                    </a:cubicBezTo>
                    <a:cubicBezTo>
                      <a:pt x="58632" y="45226"/>
                      <a:pt x="58350" y="45720"/>
                      <a:pt x="58067" y="46284"/>
                    </a:cubicBezTo>
                    <a:cubicBezTo>
                      <a:pt x="57926" y="46566"/>
                      <a:pt x="57785" y="46778"/>
                      <a:pt x="57573" y="47060"/>
                    </a:cubicBezTo>
                    <a:cubicBezTo>
                      <a:pt x="55668" y="50165"/>
                      <a:pt x="53270" y="52917"/>
                      <a:pt x="50447" y="55174"/>
                    </a:cubicBezTo>
                    <a:cubicBezTo>
                      <a:pt x="50447" y="55174"/>
                      <a:pt x="50377" y="55245"/>
                      <a:pt x="50377" y="55245"/>
                    </a:cubicBezTo>
                    <a:cubicBezTo>
                      <a:pt x="50377" y="55245"/>
                      <a:pt x="50377" y="55245"/>
                      <a:pt x="50377" y="55245"/>
                    </a:cubicBezTo>
                    <a:cubicBezTo>
                      <a:pt x="50377" y="55245"/>
                      <a:pt x="50306" y="55245"/>
                      <a:pt x="50306" y="55316"/>
                    </a:cubicBezTo>
                    <a:cubicBezTo>
                      <a:pt x="47907" y="57291"/>
                      <a:pt x="45297" y="58914"/>
                      <a:pt x="42404" y="60184"/>
                    </a:cubicBezTo>
                    <a:cubicBezTo>
                      <a:pt x="41769" y="60466"/>
                      <a:pt x="41063" y="60748"/>
                      <a:pt x="40358" y="60960"/>
                    </a:cubicBezTo>
                    <a:cubicBezTo>
                      <a:pt x="40358" y="60960"/>
                      <a:pt x="40358" y="60960"/>
                      <a:pt x="40358" y="60960"/>
                    </a:cubicBezTo>
                    <a:cubicBezTo>
                      <a:pt x="40076" y="61031"/>
                      <a:pt x="39793" y="61172"/>
                      <a:pt x="39511" y="61242"/>
                    </a:cubicBezTo>
                    <a:cubicBezTo>
                      <a:pt x="38947" y="61454"/>
                      <a:pt x="38382" y="61595"/>
                      <a:pt x="37818" y="61736"/>
                    </a:cubicBezTo>
                    <a:cubicBezTo>
                      <a:pt x="37395" y="61877"/>
                      <a:pt x="36901" y="61948"/>
                      <a:pt x="36477" y="62089"/>
                    </a:cubicBezTo>
                    <a:cubicBezTo>
                      <a:pt x="36195" y="62159"/>
                      <a:pt x="35913" y="62230"/>
                      <a:pt x="35631" y="62301"/>
                    </a:cubicBezTo>
                    <a:cubicBezTo>
                      <a:pt x="35207" y="62371"/>
                      <a:pt x="34713" y="62441"/>
                      <a:pt x="34290" y="62512"/>
                    </a:cubicBezTo>
                    <a:cubicBezTo>
                      <a:pt x="34078" y="62583"/>
                      <a:pt x="33796" y="62583"/>
                      <a:pt x="33585" y="62653"/>
                    </a:cubicBezTo>
                    <a:cubicBezTo>
                      <a:pt x="33091" y="62724"/>
                      <a:pt x="32597" y="62795"/>
                      <a:pt x="32103" y="62795"/>
                    </a:cubicBezTo>
                    <a:cubicBezTo>
                      <a:pt x="31891" y="62795"/>
                      <a:pt x="31680" y="62865"/>
                      <a:pt x="31397" y="62865"/>
                    </a:cubicBezTo>
                    <a:cubicBezTo>
                      <a:pt x="31044" y="62865"/>
                      <a:pt x="30692" y="62935"/>
                      <a:pt x="30268" y="62935"/>
                    </a:cubicBezTo>
                    <a:cubicBezTo>
                      <a:pt x="30127" y="62935"/>
                      <a:pt x="29986" y="62935"/>
                      <a:pt x="29774" y="62935"/>
                    </a:cubicBezTo>
                    <a:cubicBezTo>
                      <a:pt x="29492" y="62935"/>
                      <a:pt x="29281" y="62935"/>
                      <a:pt x="28998" y="62935"/>
                    </a:cubicBezTo>
                    <a:cubicBezTo>
                      <a:pt x="28998" y="62935"/>
                      <a:pt x="28998" y="62935"/>
                      <a:pt x="28998" y="62935"/>
                    </a:cubicBezTo>
                    <a:cubicBezTo>
                      <a:pt x="28646" y="62935"/>
                      <a:pt x="28222" y="62935"/>
                      <a:pt x="27870" y="62935"/>
                    </a:cubicBezTo>
                    <a:cubicBezTo>
                      <a:pt x="27799" y="62935"/>
                      <a:pt x="27728" y="62935"/>
                      <a:pt x="27728" y="62935"/>
                    </a:cubicBezTo>
                    <a:cubicBezTo>
                      <a:pt x="27446" y="62935"/>
                      <a:pt x="27093" y="62935"/>
                      <a:pt x="26811" y="62865"/>
                    </a:cubicBezTo>
                    <a:cubicBezTo>
                      <a:pt x="26741" y="62865"/>
                      <a:pt x="26741" y="62865"/>
                      <a:pt x="26670" y="62865"/>
                    </a:cubicBezTo>
                    <a:cubicBezTo>
                      <a:pt x="26388" y="62865"/>
                      <a:pt x="26035" y="62795"/>
                      <a:pt x="25753" y="62795"/>
                    </a:cubicBezTo>
                    <a:cubicBezTo>
                      <a:pt x="25753" y="62795"/>
                      <a:pt x="25753" y="62795"/>
                      <a:pt x="25753" y="62795"/>
                    </a:cubicBezTo>
                    <a:cubicBezTo>
                      <a:pt x="25612" y="62795"/>
                      <a:pt x="25400" y="62795"/>
                      <a:pt x="25259" y="62724"/>
                    </a:cubicBezTo>
                    <a:cubicBezTo>
                      <a:pt x="25118" y="62724"/>
                      <a:pt x="25047" y="62724"/>
                      <a:pt x="24906" y="62653"/>
                    </a:cubicBezTo>
                    <a:cubicBezTo>
                      <a:pt x="24624" y="62653"/>
                      <a:pt x="24342" y="62583"/>
                      <a:pt x="24059" y="62512"/>
                    </a:cubicBezTo>
                    <a:cubicBezTo>
                      <a:pt x="23918" y="62512"/>
                      <a:pt x="23777" y="62441"/>
                      <a:pt x="23707" y="62441"/>
                    </a:cubicBezTo>
                    <a:cubicBezTo>
                      <a:pt x="23354" y="62371"/>
                      <a:pt x="22931" y="62301"/>
                      <a:pt x="22578" y="62230"/>
                    </a:cubicBezTo>
                    <a:cubicBezTo>
                      <a:pt x="22366" y="62159"/>
                      <a:pt x="22155" y="62159"/>
                      <a:pt x="21943" y="62089"/>
                    </a:cubicBezTo>
                    <a:cubicBezTo>
                      <a:pt x="21661" y="62018"/>
                      <a:pt x="21449" y="61948"/>
                      <a:pt x="21167" y="61948"/>
                    </a:cubicBezTo>
                    <a:cubicBezTo>
                      <a:pt x="20391" y="61736"/>
                      <a:pt x="19614" y="61524"/>
                      <a:pt x="18909" y="61313"/>
                    </a:cubicBezTo>
                    <a:cubicBezTo>
                      <a:pt x="18909" y="61313"/>
                      <a:pt x="18909" y="61313"/>
                      <a:pt x="18838" y="61313"/>
                    </a:cubicBezTo>
                    <a:cubicBezTo>
                      <a:pt x="18768" y="61313"/>
                      <a:pt x="18768" y="61313"/>
                      <a:pt x="18697" y="61242"/>
                    </a:cubicBezTo>
                    <a:cubicBezTo>
                      <a:pt x="18697" y="61242"/>
                      <a:pt x="18627" y="61242"/>
                      <a:pt x="18627" y="61242"/>
                    </a:cubicBezTo>
                    <a:cubicBezTo>
                      <a:pt x="14605" y="59902"/>
                      <a:pt x="10936" y="57926"/>
                      <a:pt x="7761" y="55316"/>
                    </a:cubicBezTo>
                    <a:cubicBezTo>
                      <a:pt x="7691" y="55245"/>
                      <a:pt x="7620" y="55245"/>
                      <a:pt x="7620" y="55174"/>
                    </a:cubicBezTo>
                    <a:cubicBezTo>
                      <a:pt x="4586" y="52635"/>
                      <a:pt x="1976" y="49601"/>
                      <a:pt x="0" y="46143"/>
                    </a:cubicBezTo>
                    <a:cubicBezTo>
                      <a:pt x="0" y="46143"/>
                      <a:pt x="71" y="46143"/>
                      <a:pt x="71" y="46214"/>
                    </a:cubicBezTo>
                    <a:cubicBezTo>
                      <a:pt x="353" y="46355"/>
                      <a:pt x="706" y="46566"/>
                      <a:pt x="988" y="46708"/>
                    </a:cubicBezTo>
                    <a:cubicBezTo>
                      <a:pt x="1341" y="46920"/>
                      <a:pt x="1623" y="47060"/>
                      <a:pt x="1976" y="47202"/>
                    </a:cubicBezTo>
                    <a:lnTo>
                      <a:pt x="1976" y="47202"/>
                    </a:lnTo>
                    <a:cubicBezTo>
                      <a:pt x="2117" y="47272"/>
                      <a:pt x="2328" y="47343"/>
                      <a:pt x="2469" y="47413"/>
                    </a:cubicBezTo>
                    <a:cubicBezTo>
                      <a:pt x="2611" y="47484"/>
                      <a:pt x="2822" y="47554"/>
                      <a:pt x="3034" y="47625"/>
                    </a:cubicBezTo>
                    <a:cubicBezTo>
                      <a:pt x="3245" y="47766"/>
                      <a:pt x="3528" y="47837"/>
                      <a:pt x="3739" y="47907"/>
                    </a:cubicBezTo>
                    <a:cubicBezTo>
                      <a:pt x="4092" y="48048"/>
                      <a:pt x="4374" y="48190"/>
                      <a:pt x="4727" y="48260"/>
                    </a:cubicBezTo>
                    <a:cubicBezTo>
                      <a:pt x="4939" y="48330"/>
                      <a:pt x="5221" y="48401"/>
                      <a:pt x="5433" y="48542"/>
                    </a:cubicBezTo>
                    <a:cubicBezTo>
                      <a:pt x="5645" y="48613"/>
                      <a:pt x="5856" y="48684"/>
                      <a:pt x="6068" y="48754"/>
                    </a:cubicBezTo>
                    <a:cubicBezTo>
                      <a:pt x="6138" y="48754"/>
                      <a:pt x="6209" y="48824"/>
                      <a:pt x="6350" y="48824"/>
                    </a:cubicBezTo>
                    <a:cubicBezTo>
                      <a:pt x="6773" y="48966"/>
                      <a:pt x="7197" y="49107"/>
                      <a:pt x="7620" y="49177"/>
                    </a:cubicBezTo>
                    <a:cubicBezTo>
                      <a:pt x="7973" y="49318"/>
                      <a:pt x="8396" y="49389"/>
                      <a:pt x="8749" y="49460"/>
                    </a:cubicBezTo>
                    <a:cubicBezTo>
                      <a:pt x="9031" y="49530"/>
                      <a:pt x="9384" y="49601"/>
                      <a:pt x="9666" y="49671"/>
                    </a:cubicBezTo>
                    <a:cubicBezTo>
                      <a:pt x="9666" y="49671"/>
                      <a:pt x="9737" y="49671"/>
                      <a:pt x="9737" y="49671"/>
                    </a:cubicBezTo>
                    <a:cubicBezTo>
                      <a:pt x="10019" y="49742"/>
                      <a:pt x="10231" y="49812"/>
                      <a:pt x="10513" y="49812"/>
                    </a:cubicBezTo>
                    <a:cubicBezTo>
                      <a:pt x="10654" y="49883"/>
                      <a:pt x="10866" y="49883"/>
                      <a:pt x="11007" y="49883"/>
                    </a:cubicBezTo>
                    <a:cubicBezTo>
                      <a:pt x="11077" y="49883"/>
                      <a:pt x="11218" y="49953"/>
                      <a:pt x="11289" y="49953"/>
                    </a:cubicBezTo>
                    <a:cubicBezTo>
                      <a:pt x="11642" y="50024"/>
                      <a:pt x="11924" y="50094"/>
                      <a:pt x="12277" y="50094"/>
                    </a:cubicBezTo>
                    <a:cubicBezTo>
                      <a:pt x="12277" y="50094"/>
                      <a:pt x="12277" y="50094"/>
                      <a:pt x="12277" y="50094"/>
                    </a:cubicBezTo>
                    <a:cubicBezTo>
                      <a:pt x="12630" y="50165"/>
                      <a:pt x="12982" y="50165"/>
                      <a:pt x="13406" y="50236"/>
                    </a:cubicBezTo>
                    <a:cubicBezTo>
                      <a:pt x="13688" y="50236"/>
                      <a:pt x="13970" y="50306"/>
                      <a:pt x="14252" y="50306"/>
                    </a:cubicBezTo>
                    <a:cubicBezTo>
                      <a:pt x="14393" y="50306"/>
                      <a:pt x="14534" y="50306"/>
                      <a:pt x="14676" y="50306"/>
                    </a:cubicBezTo>
                    <a:cubicBezTo>
                      <a:pt x="15028" y="50306"/>
                      <a:pt x="15311" y="50377"/>
                      <a:pt x="15663" y="50377"/>
                    </a:cubicBezTo>
                    <a:cubicBezTo>
                      <a:pt x="16016" y="50377"/>
                      <a:pt x="16440" y="50377"/>
                      <a:pt x="16792" y="50377"/>
                    </a:cubicBezTo>
                    <a:cubicBezTo>
                      <a:pt x="17145" y="50377"/>
                      <a:pt x="17427" y="50377"/>
                      <a:pt x="17780" y="50377"/>
                    </a:cubicBezTo>
                    <a:cubicBezTo>
                      <a:pt x="18133" y="50377"/>
                      <a:pt x="18415" y="50377"/>
                      <a:pt x="18768" y="50306"/>
                    </a:cubicBezTo>
                    <a:cubicBezTo>
                      <a:pt x="19050" y="50306"/>
                      <a:pt x="19332" y="50236"/>
                      <a:pt x="19685" y="50236"/>
                    </a:cubicBezTo>
                    <a:cubicBezTo>
                      <a:pt x="20249" y="50165"/>
                      <a:pt x="20743" y="50165"/>
                      <a:pt x="21308" y="50094"/>
                    </a:cubicBezTo>
                    <a:cubicBezTo>
                      <a:pt x="21520" y="50094"/>
                      <a:pt x="21731" y="50024"/>
                      <a:pt x="21872" y="50024"/>
                    </a:cubicBezTo>
                    <a:cubicBezTo>
                      <a:pt x="22296" y="49953"/>
                      <a:pt x="22719" y="49883"/>
                      <a:pt x="23142" y="49812"/>
                    </a:cubicBezTo>
                    <a:cubicBezTo>
                      <a:pt x="23636" y="49742"/>
                      <a:pt x="24059" y="49601"/>
                      <a:pt x="24553" y="49530"/>
                    </a:cubicBezTo>
                    <a:cubicBezTo>
                      <a:pt x="24624" y="49530"/>
                      <a:pt x="24694" y="49530"/>
                      <a:pt x="24765" y="49460"/>
                    </a:cubicBezTo>
                    <a:cubicBezTo>
                      <a:pt x="24836" y="49460"/>
                      <a:pt x="24906" y="49460"/>
                      <a:pt x="24906" y="49389"/>
                    </a:cubicBezTo>
                    <a:cubicBezTo>
                      <a:pt x="25188" y="49318"/>
                      <a:pt x="25400" y="49248"/>
                      <a:pt x="25682" y="49177"/>
                    </a:cubicBezTo>
                    <a:cubicBezTo>
                      <a:pt x="26176" y="49036"/>
                      <a:pt x="26741" y="48895"/>
                      <a:pt x="27235" y="48754"/>
                    </a:cubicBezTo>
                    <a:cubicBezTo>
                      <a:pt x="27517" y="48684"/>
                      <a:pt x="27799" y="48542"/>
                      <a:pt x="28081" y="48472"/>
                    </a:cubicBezTo>
                    <a:cubicBezTo>
                      <a:pt x="28081" y="48472"/>
                      <a:pt x="28152" y="48472"/>
                      <a:pt x="28152" y="48472"/>
                    </a:cubicBezTo>
                    <a:cubicBezTo>
                      <a:pt x="28434" y="48401"/>
                      <a:pt x="28716" y="48260"/>
                      <a:pt x="28928" y="48190"/>
                    </a:cubicBezTo>
                    <a:cubicBezTo>
                      <a:pt x="29210" y="48119"/>
                      <a:pt x="29422" y="47978"/>
                      <a:pt x="29704" y="47907"/>
                    </a:cubicBezTo>
                    <a:cubicBezTo>
                      <a:pt x="29845" y="47837"/>
                      <a:pt x="29916" y="47837"/>
                      <a:pt x="30057" y="47766"/>
                    </a:cubicBezTo>
                    <a:cubicBezTo>
                      <a:pt x="30480" y="47625"/>
                      <a:pt x="30903" y="47413"/>
                      <a:pt x="31256" y="47202"/>
                    </a:cubicBezTo>
                    <a:cubicBezTo>
                      <a:pt x="31821" y="46920"/>
                      <a:pt x="32456" y="46637"/>
                      <a:pt x="33020" y="46284"/>
                    </a:cubicBezTo>
                    <a:cubicBezTo>
                      <a:pt x="33302" y="46143"/>
                      <a:pt x="33514" y="46002"/>
                      <a:pt x="33796" y="45861"/>
                    </a:cubicBezTo>
                    <a:cubicBezTo>
                      <a:pt x="35066" y="45085"/>
                      <a:pt x="36336" y="44238"/>
                      <a:pt x="37536" y="43321"/>
                    </a:cubicBezTo>
                    <a:cubicBezTo>
                      <a:pt x="38241" y="42757"/>
                      <a:pt x="38947" y="42121"/>
                      <a:pt x="39652" y="41487"/>
                    </a:cubicBezTo>
                    <a:cubicBezTo>
                      <a:pt x="39793" y="41345"/>
                      <a:pt x="40005" y="41205"/>
                      <a:pt x="40146" y="40993"/>
                    </a:cubicBezTo>
                    <a:cubicBezTo>
                      <a:pt x="40993" y="40146"/>
                      <a:pt x="41769" y="39299"/>
                      <a:pt x="42545" y="38382"/>
                    </a:cubicBezTo>
                    <a:cubicBezTo>
                      <a:pt x="42686" y="38241"/>
                      <a:pt x="42827" y="38100"/>
                      <a:pt x="42968" y="37888"/>
                    </a:cubicBezTo>
                    <a:cubicBezTo>
                      <a:pt x="43321" y="37465"/>
                      <a:pt x="43603" y="37042"/>
                      <a:pt x="43956" y="36618"/>
                    </a:cubicBezTo>
                    <a:cubicBezTo>
                      <a:pt x="44168" y="36336"/>
                      <a:pt x="44309" y="36124"/>
                      <a:pt x="44521" y="35842"/>
                    </a:cubicBezTo>
                    <a:cubicBezTo>
                      <a:pt x="46708" y="32667"/>
                      <a:pt x="48331" y="29139"/>
                      <a:pt x="49318" y="25330"/>
                    </a:cubicBezTo>
                    <a:cubicBezTo>
                      <a:pt x="49389" y="25047"/>
                      <a:pt x="49460" y="24694"/>
                      <a:pt x="49530" y="24412"/>
                    </a:cubicBezTo>
                    <a:cubicBezTo>
                      <a:pt x="49601" y="24059"/>
                      <a:pt x="49671" y="23777"/>
                      <a:pt x="49742" y="23424"/>
                    </a:cubicBezTo>
                    <a:cubicBezTo>
                      <a:pt x="49812" y="23072"/>
                      <a:pt x="49883" y="22789"/>
                      <a:pt x="49883" y="22437"/>
                    </a:cubicBezTo>
                    <a:cubicBezTo>
                      <a:pt x="49883" y="22437"/>
                      <a:pt x="49883" y="22437"/>
                      <a:pt x="49883" y="22437"/>
                    </a:cubicBezTo>
                    <a:cubicBezTo>
                      <a:pt x="49953" y="22084"/>
                      <a:pt x="50024" y="21731"/>
                      <a:pt x="50024" y="21308"/>
                    </a:cubicBezTo>
                    <a:lnTo>
                      <a:pt x="50024" y="21167"/>
                    </a:lnTo>
                    <a:cubicBezTo>
                      <a:pt x="50094" y="20885"/>
                      <a:pt x="50094" y="20531"/>
                      <a:pt x="50165" y="20249"/>
                    </a:cubicBezTo>
                    <a:cubicBezTo>
                      <a:pt x="50165" y="20179"/>
                      <a:pt x="50165" y="20108"/>
                      <a:pt x="50165" y="20038"/>
                    </a:cubicBezTo>
                    <a:cubicBezTo>
                      <a:pt x="50165" y="19755"/>
                      <a:pt x="50236" y="19473"/>
                      <a:pt x="50236" y="19262"/>
                    </a:cubicBezTo>
                    <a:cubicBezTo>
                      <a:pt x="50236" y="19191"/>
                      <a:pt x="50236" y="19121"/>
                      <a:pt x="50236" y="18979"/>
                    </a:cubicBezTo>
                    <a:cubicBezTo>
                      <a:pt x="50236" y="18697"/>
                      <a:pt x="50306" y="18344"/>
                      <a:pt x="50306" y="18062"/>
                    </a:cubicBezTo>
                    <a:cubicBezTo>
                      <a:pt x="50306" y="17639"/>
                      <a:pt x="50306" y="17216"/>
                      <a:pt x="50306" y="16722"/>
                    </a:cubicBezTo>
                    <a:cubicBezTo>
                      <a:pt x="50306" y="16369"/>
                      <a:pt x="50306" y="16016"/>
                      <a:pt x="50306" y="15663"/>
                    </a:cubicBezTo>
                    <a:cubicBezTo>
                      <a:pt x="50306" y="15593"/>
                      <a:pt x="50306" y="15522"/>
                      <a:pt x="50306" y="15522"/>
                    </a:cubicBezTo>
                    <a:cubicBezTo>
                      <a:pt x="50306" y="15240"/>
                      <a:pt x="50306" y="15028"/>
                      <a:pt x="50236" y="14746"/>
                    </a:cubicBezTo>
                    <a:cubicBezTo>
                      <a:pt x="50236" y="14605"/>
                      <a:pt x="50236" y="14534"/>
                      <a:pt x="50236" y="14393"/>
                    </a:cubicBezTo>
                    <a:cubicBezTo>
                      <a:pt x="50236" y="14111"/>
                      <a:pt x="50165" y="13829"/>
                      <a:pt x="50165" y="13617"/>
                    </a:cubicBezTo>
                    <a:cubicBezTo>
                      <a:pt x="50165" y="13547"/>
                      <a:pt x="50165" y="13547"/>
                      <a:pt x="50165" y="13476"/>
                    </a:cubicBezTo>
                    <a:cubicBezTo>
                      <a:pt x="50165" y="13123"/>
                      <a:pt x="50094" y="12841"/>
                      <a:pt x="50024" y="12488"/>
                    </a:cubicBezTo>
                    <a:cubicBezTo>
                      <a:pt x="50024" y="12347"/>
                      <a:pt x="50024" y="12206"/>
                      <a:pt x="49953" y="12065"/>
                    </a:cubicBezTo>
                    <a:cubicBezTo>
                      <a:pt x="49953" y="11783"/>
                      <a:pt x="49883" y="11571"/>
                      <a:pt x="49812" y="11289"/>
                    </a:cubicBezTo>
                    <a:cubicBezTo>
                      <a:pt x="49812" y="11219"/>
                      <a:pt x="49812" y="11148"/>
                      <a:pt x="49812" y="11077"/>
                    </a:cubicBezTo>
                    <a:cubicBezTo>
                      <a:pt x="49812" y="10865"/>
                      <a:pt x="49742" y="10654"/>
                      <a:pt x="49671" y="10442"/>
                    </a:cubicBezTo>
                    <a:cubicBezTo>
                      <a:pt x="49601" y="10231"/>
                      <a:pt x="49601" y="9948"/>
                      <a:pt x="49530" y="9737"/>
                    </a:cubicBezTo>
                    <a:cubicBezTo>
                      <a:pt x="49460" y="9384"/>
                      <a:pt x="49389" y="9102"/>
                      <a:pt x="49318" y="8749"/>
                    </a:cubicBezTo>
                    <a:cubicBezTo>
                      <a:pt x="49318" y="8678"/>
                      <a:pt x="49318" y="8678"/>
                      <a:pt x="49318" y="8608"/>
                    </a:cubicBezTo>
                    <a:cubicBezTo>
                      <a:pt x="49248" y="8326"/>
                      <a:pt x="49177" y="7973"/>
                      <a:pt x="49107" y="7691"/>
                    </a:cubicBezTo>
                    <a:cubicBezTo>
                      <a:pt x="49036" y="7338"/>
                      <a:pt x="48895" y="7056"/>
                      <a:pt x="48825" y="6703"/>
                    </a:cubicBezTo>
                    <a:cubicBezTo>
                      <a:pt x="48754" y="6350"/>
                      <a:pt x="48613" y="6068"/>
                      <a:pt x="48472" y="5715"/>
                    </a:cubicBezTo>
                    <a:cubicBezTo>
                      <a:pt x="48260" y="5080"/>
                      <a:pt x="47978" y="4445"/>
                      <a:pt x="47766" y="3810"/>
                    </a:cubicBezTo>
                    <a:lnTo>
                      <a:pt x="47766" y="3810"/>
                    </a:lnTo>
                    <a:cubicBezTo>
                      <a:pt x="47484" y="3175"/>
                      <a:pt x="47202" y="2540"/>
                      <a:pt x="46919" y="1976"/>
                    </a:cubicBezTo>
                    <a:cubicBezTo>
                      <a:pt x="46849" y="1835"/>
                      <a:pt x="46778" y="1623"/>
                      <a:pt x="46637" y="1482"/>
                    </a:cubicBezTo>
                    <a:cubicBezTo>
                      <a:pt x="46567" y="1270"/>
                      <a:pt x="46426" y="1129"/>
                      <a:pt x="46355" y="917"/>
                    </a:cubicBezTo>
                    <a:cubicBezTo>
                      <a:pt x="46214" y="635"/>
                      <a:pt x="46002" y="282"/>
                      <a:pt x="45861" y="0"/>
                    </a:cubicBezTo>
                    <a:cubicBezTo>
                      <a:pt x="47484" y="917"/>
                      <a:pt x="48966" y="1976"/>
                      <a:pt x="50377" y="3104"/>
                    </a:cubicBezTo>
                    <a:cubicBezTo>
                      <a:pt x="50377" y="3104"/>
                      <a:pt x="50447" y="3104"/>
                      <a:pt x="50447" y="3175"/>
                    </a:cubicBezTo>
                    <a:cubicBezTo>
                      <a:pt x="50447" y="3175"/>
                      <a:pt x="50518" y="3246"/>
                      <a:pt x="50518" y="3246"/>
                    </a:cubicBezTo>
                    <a:cubicBezTo>
                      <a:pt x="52846" y="5150"/>
                      <a:pt x="54892" y="7408"/>
                      <a:pt x="56586" y="9878"/>
                    </a:cubicBezTo>
                    <a:cubicBezTo>
                      <a:pt x="56727" y="10160"/>
                      <a:pt x="56938" y="10371"/>
                      <a:pt x="57079" y="10654"/>
                    </a:cubicBezTo>
                    <a:cubicBezTo>
                      <a:pt x="57221" y="10865"/>
                      <a:pt x="57362" y="11148"/>
                      <a:pt x="57573" y="11359"/>
                    </a:cubicBezTo>
                    <a:cubicBezTo>
                      <a:pt x="57573" y="11430"/>
                      <a:pt x="57644" y="11430"/>
                      <a:pt x="57644" y="11501"/>
                    </a:cubicBezTo>
                    <a:cubicBezTo>
                      <a:pt x="58067" y="12277"/>
                      <a:pt x="58491" y="12982"/>
                      <a:pt x="58914" y="13758"/>
                    </a:cubicBezTo>
                    <a:cubicBezTo>
                      <a:pt x="59055" y="13970"/>
                      <a:pt x="59126" y="14182"/>
                      <a:pt x="59196" y="14393"/>
                    </a:cubicBezTo>
                    <a:cubicBezTo>
                      <a:pt x="59267" y="14534"/>
                      <a:pt x="59337" y="14605"/>
                      <a:pt x="59337" y="14746"/>
                    </a:cubicBezTo>
                    <a:cubicBezTo>
                      <a:pt x="59408" y="14887"/>
                      <a:pt x="59478" y="15028"/>
                      <a:pt x="59549" y="15240"/>
                    </a:cubicBezTo>
                    <a:cubicBezTo>
                      <a:pt x="59620" y="15381"/>
                      <a:pt x="59690" y="15522"/>
                      <a:pt x="59761" y="15734"/>
                    </a:cubicBezTo>
                    <a:cubicBezTo>
                      <a:pt x="59831" y="15875"/>
                      <a:pt x="59902" y="16016"/>
                      <a:pt x="59972" y="16157"/>
                    </a:cubicBezTo>
                    <a:cubicBezTo>
                      <a:pt x="60113" y="16440"/>
                      <a:pt x="60184" y="16722"/>
                      <a:pt x="60325" y="17004"/>
                    </a:cubicBezTo>
                    <a:cubicBezTo>
                      <a:pt x="60466" y="17357"/>
                      <a:pt x="60607" y="17710"/>
                      <a:pt x="60678" y="18062"/>
                    </a:cubicBezTo>
                    <a:cubicBezTo>
                      <a:pt x="60678" y="18062"/>
                      <a:pt x="60678" y="18062"/>
                      <a:pt x="60678" y="18062"/>
                    </a:cubicBezTo>
                    <a:cubicBezTo>
                      <a:pt x="60819" y="18415"/>
                      <a:pt x="60889" y="18768"/>
                      <a:pt x="61031" y="19121"/>
                    </a:cubicBezTo>
                    <a:cubicBezTo>
                      <a:pt x="62089" y="22507"/>
                      <a:pt x="62583" y="25823"/>
                      <a:pt x="62583" y="2935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="" xmlns:a16="http://schemas.microsoft.com/office/drawing/2014/main" id="{32C8C6C9-9C42-4F24-A868-1BE5F66C7032}"/>
                  </a:ext>
                </a:extLst>
              </p:cNvPr>
              <p:cNvSpPr/>
              <p:nvPr/>
            </p:nvSpPr>
            <p:spPr>
              <a:xfrm>
                <a:off x="5571419" y="3682647"/>
                <a:ext cx="7056" cy="7056"/>
              </a:xfrm>
              <a:custGeom>
                <a:avLst/>
                <a:gdLst>
                  <a:gd name="connsiteX0" fmla="*/ 12982 w 7055"/>
                  <a:gd name="connsiteY0" fmla="*/ 6491 h 7055"/>
                  <a:gd name="connsiteX1" fmla="*/ 6491 w 7055"/>
                  <a:gd name="connsiteY1" fmla="*/ 12982 h 7055"/>
                  <a:gd name="connsiteX2" fmla="*/ 0 w 7055"/>
                  <a:gd name="connsiteY2" fmla="*/ 6491 h 7055"/>
                  <a:gd name="connsiteX3" fmla="*/ 6491 w 7055"/>
                  <a:gd name="connsiteY3" fmla="*/ 0 h 7055"/>
                  <a:gd name="connsiteX4" fmla="*/ 12982 w 7055"/>
                  <a:gd name="connsiteY4" fmla="*/ 6491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5" h="7055">
                    <a:moveTo>
                      <a:pt x="12982" y="6491"/>
                    </a:moveTo>
                    <a:cubicBezTo>
                      <a:pt x="12982" y="10076"/>
                      <a:pt x="10076" y="12982"/>
                      <a:pt x="6491" y="12982"/>
                    </a:cubicBezTo>
                    <a:cubicBezTo>
                      <a:pt x="2906" y="12982"/>
                      <a:pt x="0" y="10076"/>
                      <a:pt x="0" y="6491"/>
                    </a:cubicBezTo>
                    <a:cubicBezTo>
                      <a:pt x="0" y="2906"/>
                      <a:pt x="2906" y="0"/>
                      <a:pt x="6491" y="0"/>
                    </a:cubicBezTo>
                    <a:cubicBezTo>
                      <a:pt x="10076" y="0"/>
                      <a:pt x="12982" y="2906"/>
                      <a:pt x="12982" y="649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31" name="Graphic 3">
              <a:extLst>
                <a:ext uri="{FF2B5EF4-FFF2-40B4-BE49-F238E27FC236}">
                  <a16:creationId xmlns="" xmlns:a16="http://schemas.microsoft.com/office/drawing/2014/main" id="{07952BEE-9750-4292-A222-C45B96D15723}"/>
                </a:ext>
              </a:extLst>
            </p:cNvPr>
            <p:cNvGrpSpPr/>
            <p:nvPr/>
          </p:nvGrpSpPr>
          <p:grpSpPr>
            <a:xfrm>
              <a:off x="5216948" y="3851839"/>
              <a:ext cx="84667" cy="84667"/>
              <a:chOff x="5216948" y="3851839"/>
              <a:chExt cx="84667" cy="84667"/>
            </a:xfrm>
            <a:solidFill>
              <a:schemeClr val="accent1"/>
            </a:solidFill>
          </p:grpSpPr>
          <p:sp>
            <p:nvSpPr>
              <p:cNvPr id="476" name="Freeform: Shape 475">
                <a:extLst>
                  <a:ext uri="{FF2B5EF4-FFF2-40B4-BE49-F238E27FC236}">
                    <a16:creationId xmlns="" xmlns:a16="http://schemas.microsoft.com/office/drawing/2014/main" id="{5F5885A5-0B27-4905-9CC3-92828CAAC2FF}"/>
                  </a:ext>
                </a:extLst>
              </p:cNvPr>
              <p:cNvSpPr/>
              <p:nvPr/>
            </p:nvSpPr>
            <p:spPr>
              <a:xfrm>
                <a:off x="5225133" y="3918444"/>
                <a:ext cx="7056" cy="7056"/>
              </a:xfrm>
              <a:custGeom>
                <a:avLst/>
                <a:gdLst>
                  <a:gd name="connsiteX0" fmla="*/ 635 w 0"/>
                  <a:gd name="connsiteY0" fmla="*/ 282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635 w 0"/>
                  <a:gd name="connsiteY3" fmla="*/ 28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635" y="282"/>
                    </a:moveTo>
                    <a:cubicBezTo>
                      <a:pt x="423" y="212"/>
                      <a:pt x="212" y="71"/>
                      <a:pt x="0" y="0"/>
                    </a:cubicBezTo>
                    <a:lnTo>
                      <a:pt x="0" y="0"/>
                    </a:lnTo>
                    <a:cubicBezTo>
                      <a:pt x="212" y="71"/>
                      <a:pt x="423" y="212"/>
                      <a:pt x="635" y="282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="" xmlns:a16="http://schemas.microsoft.com/office/drawing/2014/main" id="{3E356722-F28D-4425-9EB4-9EFA13135D04}"/>
                  </a:ext>
                </a:extLst>
              </p:cNvPr>
              <p:cNvSpPr/>
              <p:nvPr/>
            </p:nvSpPr>
            <p:spPr>
              <a:xfrm>
                <a:off x="5222522" y="3917033"/>
                <a:ext cx="21167" cy="14111"/>
              </a:xfrm>
              <a:custGeom>
                <a:avLst/>
                <a:gdLst>
                  <a:gd name="connsiteX0" fmla="*/ 24342 w 21166"/>
                  <a:gd name="connsiteY0" fmla="*/ 19685 h 14111"/>
                  <a:gd name="connsiteX1" fmla="*/ 0 w 21166"/>
                  <a:gd name="connsiteY1" fmla="*/ 0 h 14111"/>
                  <a:gd name="connsiteX2" fmla="*/ 70 w 21166"/>
                  <a:gd name="connsiteY2" fmla="*/ 0 h 14111"/>
                  <a:gd name="connsiteX3" fmla="*/ 10019 w 21166"/>
                  <a:gd name="connsiteY3" fmla="*/ 11712 h 14111"/>
                  <a:gd name="connsiteX4" fmla="*/ 10230 w 21166"/>
                  <a:gd name="connsiteY4" fmla="*/ 11853 h 14111"/>
                  <a:gd name="connsiteX5" fmla="*/ 24342 w 21166"/>
                  <a:gd name="connsiteY5" fmla="*/ 19544 h 14111"/>
                  <a:gd name="connsiteX6" fmla="*/ 24342 w 21166"/>
                  <a:gd name="connsiteY6" fmla="*/ 19685 h 1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66" h="14111">
                    <a:moveTo>
                      <a:pt x="24342" y="19685"/>
                    </a:moveTo>
                    <a:cubicBezTo>
                      <a:pt x="13970" y="16369"/>
                      <a:pt x="5362" y="9243"/>
                      <a:pt x="0" y="0"/>
                    </a:cubicBezTo>
                    <a:cubicBezTo>
                      <a:pt x="0" y="0"/>
                      <a:pt x="0" y="0"/>
                      <a:pt x="70" y="0"/>
                    </a:cubicBezTo>
                    <a:cubicBezTo>
                      <a:pt x="2681" y="4516"/>
                      <a:pt x="5997" y="8467"/>
                      <a:pt x="10019" y="11712"/>
                    </a:cubicBezTo>
                    <a:cubicBezTo>
                      <a:pt x="10089" y="11783"/>
                      <a:pt x="10160" y="11853"/>
                      <a:pt x="10230" y="11853"/>
                    </a:cubicBezTo>
                    <a:cubicBezTo>
                      <a:pt x="14393" y="15240"/>
                      <a:pt x="19120" y="17851"/>
                      <a:pt x="24342" y="19544"/>
                    </a:cubicBezTo>
                    <a:cubicBezTo>
                      <a:pt x="24271" y="19685"/>
                      <a:pt x="24271" y="19685"/>
                      <a:pt x="24342" y="19685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="" xmlns:a16="http://schemas.microsoft.com/office/drawing/2014/main" id="{45D77D6F-4DB0-498A-BF09-65B79E29ED26}"/>
                  </a:ext>
                </a:extLst>
              </p:cNvPr>
              <p:cNvSpPr/>
              <p:nvPr/>
            </p:nvSpPr>
            <p:spPr>
              <a:xfrm>
                <a:off x="5247005" y="3936788"/>
                <a:ext cx="7056" cy="7056"/>
              </a:xfrm>
              <a:custGeom>
                <a:avLst/>
                <a:gdLst>
                  <a:gd name="connsiteX0" fmla="*/ 3034 w 0"/>
                  <a:gd name="connsiteY0" fmla="*/ 847 h 0"/>
                  <a:gd name="connsiteX1" fmla="*/ 0 w 0"/>
                  <a:gd name="connsiteY1" fmla="*/ 0 h 0"/>
                  <a:gd name="connsiteX2" fmla="*/ 70 w 0"/>
                  <a:gd name="connsiteY2" fmla="*/ 0 h 0"/>
                  <a:gd name="connsiteX3" fmla="*/ 3034 w 0"/>
                  <a:gd name="connsiteY3" fmla="*/ 84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3034" y="847"/>
                    </a:moveTo>
                    <a:cubicBezTo>
                      <a:pt x="2046" y="635"/>
                      <a:pt x="988" y="353"/>
                      <a:pt x="0" y="0"/>
                    </a:cubicBezTo>
                    <a:cubicBezTo>
                      <a:pt x="0" y="0"/>
                      <a:pt x="70" y="0"/>
                      <a:pt x="70" y="0"/>
                    </a:cubicBezTo>
                    <a:cubicBezTo>
                      <a:pt x="1058" y="353"/>
                      <a:pt x="2046" y="635"/>
                      <a:pt x="3034" y="847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="" xmlns:a16="http://schemas.microsoft.com/office/drawing/2014/main" id="{F0B76157-77CC-4F7B-B7D9-35D7B29ECEFF}"/>
                  </a:ext>
                </a:extLst>
              </p:cNvPr>
              <p:cNvSpPr/>
              <p:nvPr/>
            </p:nvSpPr>
            <p:spPr>
              <a:xfrm>
                <a:off x="5283341" y="3860165"/>
                <a:ext cx="7056" cy="7056"/>
              </a:xfrm>
              <a:custGeom>
                <a:avLst/>
                <a:gdLst>
                  <a:gd name="connsiteX0" fmla="*/ 1058 w 0"/>
                  <a:gd name="connsiteY0" fmla="*/ 2399 h 0"/>
                  <a:gd name="connsiteX1" fmla="*/ 0 w 0"/>
                  <a:gd name="connsiteY1" fmla="*/ 0 h 0"/>
                  <a:gd name="connsiteX2" fmla="*/ 1058 w 0"/>
                  <a:gd name="connsiteY2" fmla="*/ 2399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058" y="2399"/>
                    </a:moveTo>
                    <a:cubicBezTo>
                      <a:pt x="706" y="1623"/>
                      <a:pt x="353" y="776"/>
                      <a:pt x="0" y="0"/>
                    </a:cubicBezTo>
                    <a:cubicBezTo>
                      <a:pt x="353" y="847"/>
                      <a:pt x="706" y="1623"/>
                      <a:pt x="1058" y="2399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="" xmlns:a16="http://schemas.microsoft.com/office/drawing/2014/main" id="{80B8C8BE-F105-4F3A-8412-98EBE0E39344}"/>
                  </a:ext>
                </a:extLst>
              </p:cNvPr>
              <p:cNvSpPr/>
              <p:nvPr/>
            </p:nvSpPr>
            <p:spPr>
              <a:xfrm>
                <a:off x="5277626" y="3928886"/>
                <a:ext cx="7056" cy="7056"/>
              </a:xfrm>
              <a:custGeom>
                <a:avLst/>
                <a:gdLst>
                  <a:gd name="connsiteX0" fmla="*/ 10301 w 7055"/>
                  <a:gd name="connsiteY0" fmla="*/ 0 h 0"/>
                  <a:gd name="connsiteX1" fmla="*/ 0 w 7055"/>
                  <a:gd name="connsiteY1" fmla="*/ 6350 h 0"/>
                  <a:gd name="connsiteX2" fmla="*/ 10230 w 7055"/>
                  <a:gd name="connsiteY2" fmla="*/ 71 h 0"/>
                  <a:gd name="connsiteX3" fmla="*/ 10301 w 7055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>
                    <a:moveTo>
                      <a:pt x="10301" y="0"/>
                    </a:moveTo>
                    <a:cubicBezTo>
                      <a:pt x="7197" y="2540"/>
                      <a:pt x="3739" y="4728"/>
                      <a:pt x="0" y="6350"/>
                    </a:cubicBezTo>
                    <a:cubicBezTo>
                      <a:pt x="3739" y="4728"/>
                      <a:pt x="7126" y="2611"/>
                      <a:pt x="10230" y="71"/>
                    </a:cubicBezTo>
                    <a:cubicBezTo>
                      <a:pt x="10230" y="71"/>
                      <a:pt x="10230" y="71"/>
                      <a:pt x="10301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="" xmlns:a16="http://schemas.microsoft.com/office/drawing/2014/main" id="{CB67430F-A6C6-4822-8845-833CA59A8D01}"/>
                  </a:ext>
                </a:extLst>
              </p:cNvPr>
              <p:cNvSpPr/>
              <p:nvPr/>
            </p:nvSpPr>
            <p:spPr>
              <a:xfrm>
                <a:off x="5287927" y="3918232"/>
                <a:ext cx="7056" cy="7056"/>
              </a:xfrm>
              <a:custGeom>
                <a:avLst/>
                <a:gdLst>
                  <a:gd name="connsiteX0" fmla="*/ 9313 w 7055"/>
                  <a:gd name="connsiteY0" fmla="*/ 0 h 7055"/>
                  <a:gd name="connsiteX1" fmla="*/ 0 w 7055"/>
                  <a:gd name="connsiteY1" fmla="*/ 10654 h 7055"/>
                  <a:gd name="connsiteX2" fmla="*/ 71 w 7055"/>
                  <a:gd name="connsiteY2" fmla="*/ 10583 h 7055"/>
                  <a:gd name="connsiteX3" fmla="*/ 9313 w 7055"/>
                  <a:gd name="connsiteY3" fmla="*/ 0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 h="7055">
                    <a:moveTo>
                      <a:pt x="9313" y="0"/>
                    </a:moveTo>
                    <a:cubicBezTo>
                      <a:pt x="6844" y="4021"/>
                      <a:pt x="3669" y="7620"/>
                      <a:pt x="0" y="10654"/>
                    </a:cubicBezTo>
                    <a:cubicBezTo>
                      <a:pt x="0" y="10654"/>
                      <a:pt x="71" y="10583"/>
                      <a:pt x="71" y="10583"/>
                    </a:cubicBezTo>
                    <a:cubicBezTo>
                      <a:pt x="3669" y="7620"/>
                      <a:pt x="6773" y="4021"/>
                      <a:pt x="9313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="" xmlns:a16="http://schemas.microsoft.com/office/drawing/2014/main" id="{88789C12-3DB9-4556-86FC-97D15D4CA425}"/>
                  </a:ext>
                </a:extLst>
              </p:cNvPr>
              <p:cNvSpPr/>
              <p:nvPr/>
            </p:nvSpPr>
            <p:spPr>
              <a:xfrm>
                <a:off x="5297805" y="3915198"/>
                <a:ext cx="7056" cy="7056"/>
              </a:xfrm>
              <a:custGeom>
                <a:avLst/>
                <a:gdLst>
                  <a:gd name="connsiteX0" fmla="*/ 1129 w 0"/>
                  <a:gd name="connsiteY0" fmla="*/ 0 h 0"/>
                  <a:gd name="connsiteX1" fmla="*/ 0 w 0"/>
                  <a:gd name="connsiteY1" fmla="*/ 2046 h 0"/>
                  <a:gd name="connsiteX2" fmla="*/ 1129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129" y="0"/>
                    </a:moveTo>
                    <a:cubicBezTo>
                      <a:pt x="776" y="706"/>
                      <a:pt x="423" y="1411"/>
                      <a:pt x="0" y="2046"/>
                    </a:cubicBezTo>
                    <a:cubicBezTo>
                      <a:pt x="423" y="1341"/>
                      <a:pt x="776" y="706"/>
                      <a:pt x="1129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="" xmlns:a16="http://schemas.microsoft.com/office/drawing/2014/main" id="{271A0B02-449F-4A80-9846-8FAEBEA03A9D}"/>
                  </a:ext>
                </a:extLst>
              </p:cNvPr>
              <p:cNvSpPr/>
              <p:nvPr/>
            </p:nvSpPr>
            <p:spPr>
              <a:xfrm>
                <a:off x="5216948" y="3851839"/>
                <a:ext cx="70556" cy="70556"/>
              </a:xfrm>
              <a:custGeom>
                <a:avLst/>
                <a:gdLst>
                  <a:gd name="connsiteX0" fmla="*/ 70767 w 70555"/>
                  <a:gd name="connsiteY0" fmla="*/ 27517 h 70555"/>
                  <a:gd name="connsiteX1" fmla="*/ 70697 w 70555"/>
                  <a:gd name="connsiteY1" fmla="*/ 29210 h 70555"/>
                  <a:gd name="connsiteX2" fmla="*/ 70626 w 70555"/>
                  <a:gd name="connsiteY2" fmla="*/ 30409 h 70555"/>
                  <a:gd name="connsiteX3" fmla="*/ 70626 w 70555"/>
                  <a:gd name="connsiteY3" fmla="*/ 30762 h 70555"/>
                  <a:gd name="connsiteX4" fmla="*/ 70556 w 70555"/>
                  <a:gd name="connsiteY4" fmla="*/ 31821 h 70555"/>
                  <a:gd name="connsiteX5" fmla="*/ 70556 w 70555"/>
                  <a:gd name="connsiteY5" fmla="*/ 32103 h 70555"/>
                  <a:gd name="connsiteX6" fmla="*/ 70415 w 70555"/>
                  <a:gd name="connsiteY6" fmla="*/ 33302 h 70555"/>
                  <a:gd name="connsiteX7" fmla="*/ 70415 w 70555"/>
                  <a:gd name="connsiteY7" fmla="*/ 33443 h 70555"/>
                  <a:gd name="connsiteX8" fmla="*/ 70203 w 70555"/>
                  <a:gd name="connsiteY8" fmla="*/ 34854 h 70555"/>
                  <a:gd name="connsiteX9" fmla="*/ 70203 w 70555"/>
                  <a:gd name="connsiteY9" fmla="*/ 34854 h 70555"/>
                  <a:gd name="connsiteX10" fmla="*/ 69991 w 70555"/>
                  <a:gd name="connsiteY10" fmla="*/ 36124 h 70555"/>
                  <a:gd name="connsiteX11" fmla="*/ 69709 w 70555"/>
                  <a:gd name="connsiteY11" fmla="*/ 37394 h 70555"/>
                  <a:gd name="connsiteX12" fmla="*/ 69427 w 70555"/>
                  <a:gd name="connsiteY12" fmla="*/ 38594 h 70555"/>
                  <a:gd name="connsiteX13" fmla="*/ 63147 w 70555"/>
                  <a:gd name="connsiteY13" fmla="*/ 52211 h 70555"/>
                  <a:gd name="connsiteX14" fmla="*/ 62442 w 70555"/>
                  <a:gd name="connsiteY14" fmla="*/ 53199 h 70555"/>
                  <a:gd name="connsiteX15" fmla="*/ 61172 w 70555"/>
                  <a:gd name="connsiteY15" fmla="*/ 54822 h 70555"/>
                  <a:gd name="connsiteX16" fmla="*/ 60678 w 70555"/>
                  <a:gd name="connsiteY16" fmla="*/ 55457 h 70555"/>
                  <a:gd name="connsiteX17" fmla="*/ 57573 w 70555"/>
                  <a:gd name="connsiteY17" fmla="*/ 58844 h 70555"/>
                  <a:gd name="connsiteX18" fmla="*/ 56938 w 70555"/>
                  <a:gd name="connsiteY18" fmla="*/ 59478 h 70555"/>
                  <a:gd name="connsiteX19" fmla="*/ 54187 w 70555"/>
                  <a:gd name="connsiteY19" fmla="*/ 61807 h 70555"/>
                  <a:gd name="connsiteX20" fmla="*/ 49389 w 70555"/>
                  <a:gd name="connsiteY20" fmla="*/ 65123 h 70555"/>
                  <a:gd name="connsiteX21" fmla="*/ 48401 w 70555"/>
                  <a:gd name="connsiteY21" fmla="*/ 65687 h 70555"/>
                  <a:gd name="connsiteX22" fmla="*/ 46143 w 70555"/>
                  <a:gd name="connsiteY22" fmla="*/ 66887 h 70555"/>
                  <a:gd name="connsiteX23" fmla="*/ 44521 w 70555"/>
                  <a:gd name="connsiteY23" fmla="*/ 67592 h 70555"/>
                  <a:gd name="connsiteX24" fmla="*/ 44097 w 70555"/>
                  <a:gd name="connsiteY24" fmla="*/ 67804 h 70555"/>
                  <a:gd name="connsiteX25" fmla="*/ 43109 w 70555"/>
                  <a:gd name="connsiteY25" fmla="*/ 68157 h 70555"/>
                  <a:gd name="connsiteX26" fmla="*/ 42051 w 70555"/>
                  <a:gd name="connsiteY26" fmla="*/ 68510 h 70555"/>
                  <a:gd name="connsiteX27" fmla="*/ 41980 w 70555"/>
                  <a:gd name="connsiteY27" fmla="*/ 68510 h 70555"/>
                  <a:gd name="connsiteX28" fmla="*/ 40852 w 70555"/>
                  <a:gd name="connsiteY28" fmla="*/ 68862 h 70555"/>
                  <a:gd name="connsiteX29" fmla="*/ 38876 w 70555"/>
                  <a:gd name="connsiteY29" fmla="*/ 69427 h 70555"/>
                  <a:gd name="connsiteX30" fmla="*/ 37888 w 70555"/>
                  <a:gd name="connsiteY30" fmla="*/ 69709 h 70555"/>
                  <a:gd name="connsiteX31" fmla="*/ 37677 w 70555"/>
                  <a:gd name="connsiteY31" fmla="*/ 69780 h 70555"/>
                  <a:gd name="connsiteX32" fmla="*/ 37465 w 70555"/>
                  <a:gd name="connsiteY32" fmla="*/ 69850 h 70555"/>
                  <a:gd name="connsiteX33" fmla="*/ 35630 w 70555"/>
                  <a:gd name="connsiteY33" fmla="*/ 70203 h 70555"/>
                  <a:gd name="connsiteX34" fmla="*/ 34008 w 70555"/>
                  <a:gd name="connsiteY34" fmla="*/ 70485 h 70555"/>
                  <a:gd name="connsiteX35" fmla="*/ 33232 w 70555"/>
                  <a:gd name="connsiteY35" fmla="*/ 70626 h 70555"/>
                  <a:gd name="connsiteX36" fmla="*/ 31115 w 70555"/>
                  <a:gd name="connsiteY36" fmla="*/ 70838 h 70555"/>
                  <a:gd name="connsiteX37" fmla="*/ 29986 w 70555"/>
                  <a:gd name="connsiteY37" fmla="*/ 70908 h 70555"/>
                  <a:gd name="connsiteX38" fmla="*/ 28716 w 70555"/>
                  <a:gd name="connsiteY38" fmla="*/ 70979 h 70555"/>
                  <a:gd name="connsiteX39" fmla="*/ 27446 w 70555"/>
                  <a:gd name="connsiteY39" fmla="*/ 70979 h 70555"/>
                  <a:gd name="connsiteX40" fmla="*/ 25964 w 70555"/>
                  <a:gd name="connsiteY40" fmla="*/ 70979 h 70555"/>
                  <a:gd name="connsiteX41" fmla="*/ 24694 w 70555"/>
                  <a:gd name="connsiteY41" fmla="*/ 70908 h 70555"/>
                  <a:gd name="connsiteX42" fmla="*/ 24130 w 70555"/>
                  <a:gd name="connsiteY42" fmla="*/ 70838 h 70555"/>
                  <a:gd name="connsiteX43" fmla="*/ 23072 w 70555"/>
                  <a:gd name="connsiteY43" fmla="*/ 70767 h 70555"/>
                  <a:gd name="connsiteX44" fmla="*/ 21661 w 70555"/>
                  <a:gd name="connsiteY44" fmla="*/ 70626 h 70555"/>
                  <a:gd name="connsiteX45" fmla="*/ 21661 w 70555"/>
                  <a:gd name="connsiteY45" fmla="*/ 70626 h 70555"/>
                  <a:gd name="connsiteX46" fmla="*/ 20390 w 70555"/>
                  <a:gd name="connsiteY46" fmla="*/ 70414 h 70555"/>
                  <a:gd name="connsiteX47" fmla="*/ 20038 w 70555"/>
                  <a:gd name="connsiteY47" fmla="*/ 70344 h 70555"/>
                  <a:gd name="connsiteX48" fmla="*/ 19332 w 70555"/>
                  <a:gd name="connsiteY48" fmla="*/ 70203 h 70555"/>
                  <a:gd name="connsiteX49" fmla="*/ 18344 w 70555"/>
                  <a:gd name="connsiteY49" fmla="*/ 69991 h 70555"/>
                  <a:gd name="connsiteX50" fmla="*/ 18274 w 70555"/>
                  <a:gd name="connsiteY50" fmla="*/ 69991 h 70555"/>
                  <a:gd name="connsiteX51" fmla="*/ 17074 w 70555"/>
                  <a:gd name="connsiteY51" fmla="*/ 69709 h 70555"/>
                  <a:gd name="connsiteX52" fmla="*/ 15593 w 70555"/>
                  <a:gd name="connsiteY52" fmla="*/ 69356 h 70555"/>
                  <a:gd name="connsiteX53" fmla="*/ 13970 w 70555"/>
                  <a:gd name="connsiteY53" fmla="*/ 68862 h 70555"/>
                  <a:gd name="connsiteX54" fmla="*/ 13617 w 70555"/>
                  <a:gd name="connsiteY54" fmla="*/ 68721 h 70555"/>
                  <a:gd name="connsiteX55" fmla="*/ 12841 w 70555"/>
                  <a:gd name="connsiteY55" fmla="*/ 68439 h 70555"/>
                  <a:gd name="connsiteX56" fmla="*/ 11924 w 70555"/>
                  <a:gd name="connsiteY56" fmla="*/ 68086 h 70555"/>
                  <a:gd name="connsiteX57" fmla="*/ 10654 w 70555"/>
                  <a:gd name="connsiteY57" fmla="*/ 67592 h 70555"/>
                  <a:gd name="connsiteX58" fmla="*/ 9737 w 70555"/>
                  <a:gd name="connsiteY58" fmla="*/ 67169 h 70555"/>
                  <a:gd name="connsiteX59" fmla="*/ 9031 w 70555"/>
                  <a:gd name="connsiteY59" fmla="*/ 66816 h 70555"/>
                  <a:gd name="connsiteX60" fmla="*/ 8396 w 70555"/>
                  <a:gd name="connsiteY60" fmla="*/ 66534 h 70555"/>
                  <a:gd name="connsiteX61" fmla="*/ 8396 w 70555"/>
                  <a:gd name="connsiteY61" fmla="*/ 66534 h 70555"/>
                  <a:gd name="connsiteX62" fmla="*/ 7126 w 70555"/>
                  <a:gd name="connsiteY62" fmla="*/ 65899 h 70555"/>
                  <a:gd name="connsiteX63" fmla="*/ 5927 w 70555"/>
                  <a:gd name="connsiteY63" fmla="*/ 65264 h 70555"/>
                  <a:gd name="connsiteX64" fmla="*/ 5856 w 70555"/>
                  <a:gd name="connsiteY64" fmla="*/ 65193 h 70555"/>
                  <a:gd name="connsiteX65" fmla="*/ 5786 w 70555"/>
                  <a:gd name="connsiteY65" fmla="*/ 65193 h 70555"/>
                  <a:gd name="connsiteX66" fmla="*/ 0 w 70555"/>
                  <a:gd name="connsiteY66" fmla="*/ 43533 h 70555"/>
                  <a:gd name="connsiteX67" fmla="*/ 43533 w 70555"/>
                  <a:gd name="connsiteY67" fmla="*/ 0 h 70555"/>
                  <a:gd name="connsiteX68" fmla="*/ 65193 w 70555"/>
                  <a:gd name="connsiteY68" fmla="*/ 5786 h 70555"/>
                  <a:gd name="connsiteX69" fmla="*/ 65193 w 70555"/>
                  <a:gd name="connsiteY69" fmla="*/ 5856 h 70555"/>
                  <a:gd name="connsiteX70" fmla="*/ 65828 w 70555"/>
                  <a:gd name="connsiteY70" fmla="*/ 7056 h 70555"/>
                  <a:gd name="connsiteX71" fmla="*/ 66181 w 70555"/>
                  <a:gd name="connsiteY71" fmla="*/ 7761 h 70555"/>
                  <a:gd name="connsiteX72" fmla="*/ 66534 w 70555"/>
                  <a:gd name="connsiteY72" fmla="*/ 8396 h 70555"/>
                  <a:gd name="connsiteX73" fmla="*/ 67592 w 70555"/>
                  <a:gd name="connsiteY73" fmla="*/ 10795 h 70555"/>
                  <a:gd name="connsiteX74" fmla="*/ 67592 w 70555"/>
                  <a:gd name="connsiteY74" fmla="*/ 10795 h 70555"/>
                  <a:gd name="connsiteX75" fmla="*/ 68509 w 70555"/>
                  <a:gd name="connsiteY75" fmla="*/ 13264 h 70555"/>
                  <a:gd name="connsiteX76" fmla="*/ 68933 w 70555"/>
                  <a:gd name="connsiteY76" fmla="*/ 14534 h 70555"/>
                  <a:gd name="connsiteX77" fmla="*/ 69286 w 70555"/>
                  <a:gd name="connsiteY77" fmla="*/ 15804 h 70555"/>
                  <a:gd name="connsiteX78" fmla="*/ 69568 w 70555"/>
                  <a:gd name="connsiteY78" fmla="*/ 17004 h 70555"/>
                  <a:gd name="connsiteX79" fmla="*/ 69568 w 70555"/>
                  <a:gd name="connsiteY79" fmla="*/ 17145 h 70555"/>
                  <a:gd name="connsiteX80" fmla="*/ 69850 w 70555"/>
                  <a:gd name="connsiteY80" fmla="*/ 18415 h 70555"/>
                  <a:gd name="connsiteX81" fmla="*/ 70062 w 70555"/>
                  <a:gd name="connsiteY81" fmla="*/ 19332 h 70555"/>
                  <a:gd name="connsiteX82" fmla="*/ 70203 w 70555"/>
                  <a:gd name="connsiteY82" fmla="*/ 20179 h 70555"/>
                  <a:gd name="connsiteX83" fmla="*/ 70273 w 70555"/>
                  <a:gd name="connsiteY83" fmla="*/ 20391 h 70555"/>
                  <a:gd name="connsiteX84" fmla="*/ 70415 w 70555"/>
                  <a:gd name="connsiteY84" fmla="*/ 21379 h 70555"/>
                  <a:gd name="connsiteX85" fmla="*/ 70485 w 70555"/>
                  <a:gd name="connsiteY85" fmla="*/ 21943 h 70555"/>
                  <a:gd name="connsiteX86" fmla="*/ 70626 w 70555"/>
                  <a:gd name="connsiteY86" fmla="*/ 23213 h 70555"/>
                  <a:gd name="connsiteX87" fmla="*/ 70626 w 70555"/>
                  <a:gd name="connsiteY87" fmla="*/ 23354 h 70555"/>
                  <a:gd name="connsiteX88" fmla="*/ 70697 w 70555"/>
                  <a:gd name="connsiteY88" fmla="*/ 24412 h 70555"/>
                  <a:gd name="connsiteX89" fmla="*/ 70697 w 70555"/>
                  <a:gd name="connsiteY89" fmla="*/ 24906 h 70555"/>
                  <a:gd name="connsiteX90" fmla="*/ 70767 w 70555"/>
                  <a:gd name="connsiteY90" fmla="*/ 25894 h 70555"/>
                  <a:gd name="connsiteX91" fmla="*/ 70767 w 70555"/>
                  <a:gd name="connsiteY91" fmla="*/ 26106 h 70555"/>
                  <a:gd name="connsiteX92" fmla="*/ 70767 w 70555"/>
                  <a:gd name="connsiteY92" fmla="*/ 27517 h 70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70555" h="70555">
                    <a:moveTo>
                      <a:pt x="70767" y="27517"/>
                    </a:moveTo>
                    <a:cubicBezTo>
                      <a:pt x="70767" y="28081"/>
                      <a:pt x="70767" y="28646"/>
                      <a:pt x="70697" y="29210"/>
                    </a:cubicBezTo>
                    <a:cubicBezTo>
                      <a:pt x="70697" y="29633"/>
                      <a:pt x="70697" y="29986"/>
                      <a:pt x="70626" y="30409"/>
                    </a:cubicBezTo>
                    <a:cubicBezTo>
                      <a:pt x="70626" y="30551"/>
                      <a:pt x="70626" y="30621"/>
                      <a:pt x="70626" y="30762"/>
                    </a:cubicBezTo>
                    <a:cubicBezTo>
                      <a:pt x="70626" y="31115"/>
                      <a:pt x="70556" y="31468"/>
                      <a:pt x="70556" y="31821"/>
                    </a:cubicBezTo>
                    <a:cubicBezTo>
                      <a:pt x="70556" y="31891"/>
                      <a:pt x="70556" y="32032"/>
                      <a:pt x="70556" y="32103"/>
                    </a:cubicBezTo>
                    <a:cubicBezTo>
                      <a:pt x="70485" y="32526"/>
                      <a:pt x="70485" y="32879"/>
                      <a:pt x="70415" y="33302"/>
                    </a:cubicBezTo>
                    <a:lnTo>
                      <a:pt x="70415" y="33443"/>
                    </a:lnTo>
                    <a:cubicBezTo>
                      <a:pt x="70344" y="33937"/>
                      <a:pt x="70273" y="34431"/>
                      <a:pt x="70203" y="34854"/>
                    </a:cubicBezTo>
                    <a:cubicBezTo>
                      <a:pt x="70203" y="34854"/>
                      <a:pt x="70203" y="34854"/>
                      <a:pt x="70203" y="34854"/>
                    </a:cubicBezTo>
                    <a:cubicBezTo>
                      <a:pt x="70132" y="35278"/>
                      <a:pt x="70062" y="35701"/>
                      <a:pt x="69991" y="36124"/>
                    </a:cubicBezTo>
                    <a:cubicBezTo>
                      <a:pt x="69921" y="36548"/>
                      <a:pt x="69850" y="36971"/>
                      <a:pt x="69709" y="37394"/>
                    </a:cubicBezTo>
                    <a:cubicBezTo>
                      <a:pt x="69638" y="37818"/>
                      <a:pt x="69497" y="38171"/>
                      <a:pt x="69427" y="38594"/>
                    </a:cubicBezTo>
                    <a:cubicBezTo>
                      <a:pt x="68157" y="43533"/>
                      <a:pt x="65969" y="48119"/>
                      <a:pt x="63147" y="52211"/>
                    </a:cubicBezTo>
                    <a:cubicBezTo>
                      <a:pt x="62935" y="52564"/>
                      <a:pt x="62653" y="52917"/>
                      <a:pt x="62442" y="53199"/>
                    </a:cubicBezTo>
                    <a:cubicBezTo>
                      <a:pt x="62018" y="53763"/>
                      <a:pt x="61665" y="54257"/>
                      <a:pt x="61172" y="54822"/>
                    </a:cubicBezTo>
                    <a:cubicBezTo>
                      <a:pt x="61031" y="55033"/>
                      <a:pt x="60819" y="55245"/>
                      <a:pt x="60678" y="55457"/>
                    </a:cubicBezTo>
                    <a:cubicBezTo>
                      <a:pt x="59690" y="56656"/>
                      <a:pt x="58632" y="57785"/>
                      <a:pt x="57573" y="58844"/>
                    </a:cubicBezTo>
                    <a:cubicBezTo>
                      <a:pt x="57362" y="59055"/>
                      <a:pt x="57150" y="59267"/>
                      <a:pt x="56938" y="59478"/>
                    </a:cubicBezTo>
                    <a:cubicBezTo>
                      <a:pt x="56021" y="60325"/>
                      <a:pt x="55104" y="61101"/>
                      <a:pt x="54187" y="61807"/>
                    </a:cubicBezTo>
                    <a:cubicBezTo>
                      <a:pt x="52634" y="63006"/>
                      <a:pt x="51012" y="64135"/>
                      <a:pt x="49389" y="65123"/>
                    </a:cubicBezTo>
                    <a:cubicBezTo>
                      <a:pt x="49036" y="65335"/>
                      <a:pt x="48754" y="65476"/>
                      <a:pt x="48401" y="65687"/>
                    </a:cubicBezTo>
                    <a:cubicBezTo>
                      <a:pt x="47625" y="66111"/>
                      <a:pt x="46919" y="66463"/>
                      <a:pt x="46143" y="66887"/>
                    </a:cubicBezTo>
                    <a:cubicBezTo>
                      <a:pt x="45649" y="67169"/>
                      <a:pt x="45085" y="67380"/>
                      <a:pt x="44521" y="67592"/>
                    </a:cubicBezTo>
                    <a:cubicBezTo>
                      <a:pt x="44380" y="67663"/>
                      <a:pt x="44238" y="67734"/>
                      <a:pt x="44097" y="67804"/>
                    </a:cubicBezTo>
                    <a:cubicBezTo>
                      <a:pt x="43744" y="67945"/>
                      <a:pt x="43462" y="68086"/>
                      <a:pt x="43109" y="68157"/>
                    </a:cubicBezTo>
                    <a:cubicBezTo>
                      <a:pt x="42757" y="68298"/>
                      <a:pt x="42404" y="68439"/>
                      <a:pt x="42051" y="68510"/>
                    </a:cubicBezTo>
                    <a:cubicBezTo>
                      <a:pt x="42051" y="68510"/>
                      <a:pt x="41980" y="68510"/>
                      <a:pt x="41980" y="68510"/>
                    </a:cubicBezTo>
                    <a:cubicBezTo>
                      <a:pt x="41628" y="68650"/>
                      <a:pt x="41204" y="68792"/>
                      <a:pt x="40852" y="68862"/>
                    </a:cubicBezTo>
                    <a:cubicBezTo>
                      <a:pt x="40217" y="69074"/>
                      <a:pt x="39511" y="69286"/>
                      <a:pt x="38876" y="69427"/>
                    </a:cubicBezTo>
                    <a:cubicBezTo>
                      <a:pt x="38523" y="69497"/>
                      <a:pt x="38241" y="69568"/>
                      <a:pt x="37888" y="69709"/>
                    </a:cubicBezTo>
                    <a:cubicBezTo>
                      <a:pt x="37818" y="69709"/>
                      <a:pt x="37747" y="69780"/>
                      <a:pt x="37677" y="69780"/>
                    </a:cubicBezTo>
                    <a:cubicBezTo>
                      <a:pt x="37606" y="69780"/>
                      <a:pt x="37536" y="69850"/>
                      <a:pt x="37465" y="69850"/>
                    </a:cubicBezTo>
                    <a:cubicBezTo>
                      <a:pt x="36830" y="69991"/>
                      <a:pt x="36265" y="70132"/>
                      <a:pt x="35630" y="70203"/>
                    </a:cubicBezTo>
                    <a:cubicBezTo>
                      <a:pt x="35066" y="70344"/>
                      <a:pt x="34572" y="70414"/>
                      <a:pt x="34008" y="70485"/>
                    </a:cubicBezTo>
                    <a:cubicBezTo>
                      <a:pt x="33726" y="70556"/>
                      <a:pt x="33514" y="70556"/>
                      <a:pt x="33232" y="70626"/>
                    </a:cubicBezTo>
                    <a:cubicBezTo>
                      <a:pt x="32526" y="70697"/>
                      <a:pt x="31821" y="70767"/>
                      <a:pt x="31115" y="70838"/>
                    </a:cubicBezTo>
                    <a:cubicBezTo>
                      <a:pt x="30762" y="70838"/>
                      <a:pt x="30339" y="70908"/>
                      <a:pt x="29986" y="70908"/>
                    </a:cubicBezTo>
                    <a:cubicBezTo>
                      <a:pt x="29563" y="70908"/>
                      <a:pt x="29139" y="70979"/>
                      <a:pt x="28716" y="70979"/>
                    </a:cubicBezTo>
                    <a:cubicBezTo>
                      <a:pt x="28293" y="70979"/>
                      <a:pt x="27869" y="70979"/>
                      <a:pt x="27446" y="70979"/>
                    </a:cubicBezTo>
                    <a:cubicBezTo>
                      <a:pt x="26952" y="70979"/>
                      <a:pt x="26458" y="70979"/>
                      <a:pt x="25964" y="70979"/>
                    </a:cubicBezTo>
                    <a:cubicBezTo>
                      <a:pt x="25541" y="70979"/>
                      <a:pt x="25118" y="70979"/>
                      <a:pt x="24694" y="70908"/>
                    </a:cubicBezTo>
                    <a:cubicBezTo>
                      <a:pt x="24483" y="70908"/>
                      <a:pt x="24342" y="70908"/>
                      <a:pt x="24130" y="70838"/>
                    </a:cubicBezTo>
                    <a:cubicBezTo>
                      <a:pt x="23777" y="70838"/>
                      <a:pt x="23424" y="70767"/>
                      <a:pt x="23072" y="70767"/>
                    </a:cubicBezTo>
                    <a:cubicBezTo>
                      <a:pt x="22578" y="70697"/>
                      <a:pt x="22084" y="70697"/>
                      <a:pt x="21661" y="70626"/>
                    </a:cubicBezTo>
                    <a:cubicBezTo>
                      <a:pt x="21661" y="70626"/>
                      <a:pt x="21661" y="70626"/>
                      <a:pt x="21661" y="70626"/>
                    </a:cubicBezTo>
                    <a:cubicBezTo>
                      <a:pt x="21237" y="70556"/>
                      <a:pt x="20814" y="70485"/>
                      <a:pt x="20390" y="70414"/>
                    </a:cubicBezTo>
                    <a:cubicBezTo>
                      <a:pt x="20249" y="70414"/>
                      <a:pt x="20108" y="70344"/>
                      <a:pt x="20038" y="70344"/>
                    </a:cubicBezTo>
                    <a:cubicBezTo>
                      <a:pt x="19826" y="70344"/>
                      <a:pt x="19614" y="70273"/>
                      <a:pt x="19332" y="70203"/>
                    </a:cubicBezTo>
                    <a:cubicBezTo>
                      <a:pt x="18979" y="70132"/>
                      <a:pt x="18697" y="70062"/>
                      <a:pt x="18344" y="69991"/>
                    </a:cubicBezTo>
                    <a:cubicBezTo>
                      <a:pt x="18344" y="69991"/>
                      <a:pt x="18274" y="69991"/>
                      <a:pt x="18274" y="69991"/>
                    </a:cubicBezTo>
                    <a:cubicBezTo>
                      <a:pt x="17851" y="69921"/>
                      <a:pt x="17427" y="69780"/>
                      <a:pt x="17074" y="69709"/>
                    </a:cubicBezTo>
                    <a:cubicBezTo>
                      <a:pt x="16581" y="69568"/>
                      <a:pt x="16087" y="69497"/>
                      <a:pt x="15593" y="69356"/>
                    </a:cubicBezTo>
                    <a:cubicBezTo>
                      <a:pt x="15028" y="69215"/>
                      <a:pt x="14534" y="69004"/>
                      <a:pt x="13970" y="68862"/>
                    </a:cubicBezTo>
                    <a:cubicBezTo>
                      <a:pt x="13829" y="68862"/>
                      <a:pt x="13758" y="68792"/>
                      <a:pt x="13617" y="68721"/>
                    </a:cubicBezTo>
                    <a:cubicBezTo>
                      <a:pt x="13335" y="68650"/>
                      <a:pt x="13053" y="68510"/>
                      <a:pt x="12841" y="68439"/>
                    </a:cubicBezTo>
                    <a:cubicBezTo>
                      <a:pt x="12559" y="68368"/>
                      <a:pt x="12206" y="68227"/>
                      <a:pt x="11924" y="68086"/>
                    </a:cubicBezTo>
                    <a:cubicBezTo>
                      <a:pt x="11501" y="67945"/>
                      <a:pt x="11077" y="67734"/>
                      <a:pt x="10654" y="67592"/>
                    </a:cubicBezTo>
                    <a:cubicBezTo>
                      <a:pt x="10372" y="67451"/>
                      <a:pt x="10019" y="67310"/>
                      <a:pt x="9737" y="67169"/>
                    </a:cubicBezTo>
                    <a:cubicBezTo>
                      <a:pt x="9525" y="67098"/>
                      <a:pt x="9243" y="66957"/>
                      <a:pt x="9031" y="66816"/>
                    </a:cubicBezTo>
                    <a:cubicBezTo>
                      <a:pt x="8819" y="66746"/>
                      <a:pt x="8608" y="66604"/>
                      <a:pt x="8396" y="66534"/>
                    </a:cubicBezTo>
                    <a:lnTo>
                      <a:pt x="8396" y="66534"/>
                    </a:lnTo>
                    <a:cubicBezTo>
                      <a:pt x="7973" y="66322"/>
                      <a:pt x="7549" y="66111"/>
                      <a:pt x="7126" y="65899"/>
                    </a:cubicBezTo>
                    <a:cubicBezTo>
                      <a:pt x="6703" y="65687"/>
                      <a:pt x="6350" y="65476"/>
                      <a:pt x="5927" y="65264"/>
                    </a:cubicBezTo>
                    <a:cubicBezTo>
                      <a:pt x="5927" y="65264"/>
                      <a:pt x="5856" y="65264"/>
                      <a:pt x="5856" y="65193"/>
                    </a:cubicBezTo>
                    <a:cubicBezTo>
                      <a:pt x="5856" y="65193"/>
                      <a:pt x="5856" y="65193"/>
                      <a:pt x="5786" y="65193"/>
                    </a:cubicBezTo>
                    <a:cubicBezTo>
                      <a:pt x="2117" y="58844"/>
                      <a:pt x="0" y="51435"/>
                      <a:pt x="0" y="43533"/>
                    </a:cubicBezTo>
                    <a:cubicBezTo>
                      <a:pt x="0" y="19473"/>
                      <a:pt x="19473" y="0"/>
                      <a:pt x="43533" y="0"/>
                    </a:cubicBezTo>
                    <a:cubicBezTo>
                      <a:pt x="51435" y="0"/>
                      <a:pt x="58843" y="2117"/>
                      <a:pt x="65193" y="5786"/>
                    </a:cubicBezTo>
                    <a:cubicBezTo>
                      <a:pt x="65193" y="5786"/>
                      <a:pt x="65193" y="5786"/>
                      <a:pt x="65193" y="5856"/>
                    </a:cubicBezTo>
                    <a:cubicBezTo>
                      <a:pt x="65405" y="6209"/>
                      <a:pt x="65617" y="6632"/>
                      <a:pt x="65828" y="7056"/>
                    </a:cubicBezTo>
                    <a:cubicBezTo>
                      <a:pt x="65969" y="7267"/>
                      <a:pt x="66111" y="7549"/>
                      <a:pt x="66181" y="7761"/>
                    </a:cubicBezTo>
                    <a:cubicBezTo>
                      <a:pt x="66322" y="7973"/>
                      <a:pt x="66393" y="8185"/>
                      <a:pt x="66534" y="8396"/>
                    </a:cubicBezTo>
                    <a:cubicBezTo>
                      <a:pt x="66887" y="9172"/>
                      <a:pt x="67310" y="9949"/>
                      <a:pt x="67592" y="10795"/>
                    </a:cubicBezTo>
                    <a:lnTo>
                      <a:pt x="67592" y="10795"/>
                    </a:lnTo>
                    <a:cubicBezTo>
                      <a:pt x="67945" y="11571"/>
                      <a:pt x="68227" y="12418"/>
                      <a:pt x="68509" y="13264"/>
                    </a:cubicBezTo>
                    <a:cubicBezTo>
                      <a:pt x="68651" y="13688"/>
                      <a:pt x="68792" y="14111"/>
                      <a:pt x="68933" y="14534"/>
                    </a:cubicBezTo>
                    <a:cubicBezTo>
                      <a:pt x="69074" y="14958"/>
                      <a:pt x="69215" y="15381"/>
                      <a:pt x="69286" y="15804"/>
                    </a:cubicBezTo>
                    <a:cubicBezTo>
                      <a:pt x="69427" y="16228"/>
                      <a:pt x="69497" y="16581"/>
                      <a:pt x="69568" y="17004"/>
                    </a:cubicBezTo>
                    <a:cubicBezTo>
                      <a:pt x="69568" y="17074"/>
                      <a:pt x="69568" y="17074"/>
                      <a:pt x="69568" y="17145"/>
                    </a:cubicBezTo>
                    <a:cubicBezTo>
                      <a:pt x="69638" y="17568"/>
                      <a:pt x="69779" y="17992"/>
                      <a:pt x="69850" y="18415"/>
                    </a:cubicBezTo>
                    <a:cubicBezTo>
                      <a:pt x="69921" y="18697"/>
                      <a:pt x="69991" y="19050"/>
                      <a:pt x="70062" y="19332"/>
                    </a:cubicBezTo>
                    <a:cubicBezTo>
                      <a:pt x="70132" y="19615"/>
                      <a:pt x="70132" y="19897"/>
                      <a:pt x="70203" y="20179"/>
                    </a:cubicBezTo>
                    <a:cubicBezTo>
                      <a:pt x="70203" y="20249"/>
                      <a:pt x="70203" y="20320"/>
                      <a:pt x="70273" y="20391"/>
                    </a:cubicBezTo>
                    <a:cubicBezTo>
                      <a:pt x="70344" y="20743"/>
                      <a:pt x="70344" y="21025"/>
                      <a:pt x="70415" y="21379"/>
                    </a:cubicBezTo>
                    <a:cubicBezTo>
                      <a:pt x="70415" y="21590"/>
                      <a:pt x="70485" y="21802"/>
                      <a:pt x="70485" y="21943"/>
                    </a:cubicBezTo>
                    <a:cubicBezTo>
                      <a:pt x="70556" y="22366"/>
                      <a:pt x="70556" y="22789"/>
                      <a:pt x="70626" y="23213"/>
                    </a:cubicBezTo>
                    <a:cubicBezTo>
                      <a:pt x="70626" y="23283"/>
                      <a:pt x="70626" y="23354"/>
                      <a:pt x="70626" y="23354"/>
                    </a:cubicBezTo>
                    <a:cubicBezTo>
                      <a:pt x="70697" y="23707"/>
                      <a:pt x="70697" y="24060"/>
                      <a:pt x="70697" y="24412"/>
                    </a:cubicBezTo>
                    <a:cubicBezTo>
                      <a:pt x="70697" y="24553"/>
                      <a:pt x="70697" y="24765"/>
                      <a:pt x="70697" y="24906"/>
                    </a:cubicBezTo>
                    <a:cubicBezTo>
                      <a:pt x="70697" y="25259"/>
                      <a:pt x="70767" y="25541"/>
                      <a:pt x="70767" y="25894"/>
                    </a:cubicBezTo>
                    <a:cubicBezTo>
                      <a:pt x="70767" y="25964"/>
                      <a:pt x="70767" y="26035"/>
                      <a:pt x="70767" y="26106"/>
                    </a:cubicBezTo>
                    <a:cubicBezTo>
                      <a:pt x="70767" y="26529"/>
                      <a:pt x="70767" y="27023"/>
                      <a:pt x="70767" y="2751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="" xmlns:a16="http://schemas.microsoft.com/office/drawing/2014/main" id="{F80DB09E-BD51-470B-9842-C93200DA021E}"/>
                  </a:ext>
                </a:extLst>
              </p:cNvPr>
              <p:cNvSpPr/>
              <p:nvPr/>
            </p:nvSpPr>
            <p:spPr>
              <a:xfrm>
                <a:off x="5222663" y="3857837"/>
                <a:ext cx="77611" cy="77611"/>
              </a:xfrm>
              <a:custGeom>
                <a:avLst/>
                <a:gdLst>
                  <a:gd name="connsiteX0" fmla="*/ 81068 w 77611"/>
                  <a:gd name="connsiteY0" fmla="*/ 37535 h 77611"/>
                  <a:gd name="connsiteX1" fmla="*/ 80857 w 77611"/>
                  <a:gd name="connsiteY1" fmla="*/ 41980 h 77611"/>
                  <a:gd name="connsiteX2" fmla="*/ 79446 w 77611"/>
                  <a:gd name="connsiteY2" fmla="*/ 49459 h 77611"/>
                  <a:gd name="connsiteX3" fmla="*/ 79093 w 77611"/>
                  <a:gd name="connsiteY3" fmla="*/ 50588 h 77611"/>
                  <a:gd name="connsiteX4" fmla="*/ 78811 w 77611"/>
                  <a:gd name="connsiteY4" fmla="*/ 51505 h 77611"/>
                  <a:gd name="connsiteX5" fmla="*/ 78458 w 77611"/>
                  <a:gd name="connsiteY5" fmla="*/ 52493 h 77611"/>
                  <a:gd name="connsiteX6" fmla="*/ 78458 w 77611"/>
                  <a:gd name="connsiteY6" fmla="*/ 52564 h 77611"/>
                  <a:gd name="connsiteX7" fmla="*/ 78105 w 77611"/>
                  <a:gd name="connsiteY7" fmla="*/ 53551 h 77611"/>
                  <a:gd name="connsiteX8" fmla="*/ 77682 w 77611"/>
                  <a:gd name="connsiteY8" fmla="*/ 54539 h 77611"/>
                  <a:gd name="connsiteX9" fmla="*/ 76835 w 77611"/>
                  <a:gd name="connsiteY9" fmla="*/ 56374 h 77611"/>
                  <a:gd name="connsiteX10" fmla="*/ 76341 w 77611"/>
                  <a:gd name="connsiteY10" fmla="*/ 57432 h 77611"/>
                  <a:gd name="connsiteX11" fmla="*/ 75212 w 77611"/>
                  <a:gd name="connsiteY11" fmla="*/ 59478 h 77611"/>
                  <a:gd name="connsiteX12" fmla="*/ 74577 w 77611"/>
                  <a:gd name="connsiteY12" fmla="*/ 60466 h 77611"/>
                  <a:gd name="connsiteX13" fmla="*/ 65405 w 77611"/>
                  <a:gd name="connsiteY13" fmla="*/ 71049 h 77611"/>
                  <a:gd name="connsiteX14" fmla="*/ 65335 w 77611"/>
                  <a:gd name="connsiteY14" fmla="*/ 71120 h 77611"/>
                  <a:gd name="connsiteX15" fmla="*/ 65335 w 77611"/>
                  <a:gd name="connsiteY15" fmla="*/ 71120 h 77611"/>
                  <a:gd name="connsiteX16" fmla="*/ 65264 w 77611"/>
                  <a:gd name="connsiteY16" fmla="*/ 71190 h 77611"/>
                  <a:gd name="connsiteX17" fmla="*/ 55033 w 77611"/>
                  <a:gd name="connsiteY17" fmla="*/ 77470 h 77611"/>
                  <a:gd name="connsiteX18" fmla="*/ 52423 w 77611"/>
                  <a:gd name="connsiteY18" fmla="*/ 78528 h 77611"/>
                  <a:gd name="connsiteX19" fmla="*/ 52423 w 77611"/>
                  <a:gd name="connsiteY19" fmla="*/ 78528 h 77611"/>
                  <a:gd name="connsiteX20" fmla="*/ 51294 w 77611"/>
                  <a:gd name="connsiteY20" fmla="*/ 78881 h 77611"/>
                  <a:gd name="connsiteX21" fmla="*/ 49036 w 77611"/>
                  <a:gd name="connsiteY21" fmla="*/ 79586 h 77611"/>
                  <a:gd name="connsiteX22" fmla="*/ 47272 w 77611"/>
                  <a:gd name="connsiteY22" fmla="*/ 80010 h 77611"/>
                  <a:gd name="connsiteX23" fmla="*/ 46143 w 77611"/>
                  <a:gd name="connsiteY23" fmla="*/ 80222 h 77611"/>
                  <a:gd name="connsiteX24" fmla="*/ 44380 w 77611"/>
                  <a:gd name="connsiteY24" fmla="*/ 80504 h 77611"/>
                  <a:gd name="connsiteX25" fmla="*/ 43462 w 77611"/>
                  <a:gd name="connsiteY25" fmla="*/ 80645 h 77611"/>
                  <a:gd name="connsiteX26" fmla="*/ 41557 w 77611"/>
                  <a:gd name="connsiteY26" fmla="*/ 80856 h 77611"/>
                  <a:gd name="connsiteX27" fmla="*/ 40710 w 77611"/>
                  <a:gd name="connsiteY27" fmla="*/ 80927 h 77611"/>
                  <a:gd name="connsiteX28" fmla="*/ 39299 w 77611"/>
                  <a:gd name="connsiteY28" fmla="*/ 80998 h 77611"/>
                  <a:gd name="connsiteX29" fmla="*/ 38735 w 77611"/>
                  <a:gd name="connsiteY29" fmla="*/ 80998 h 77611"/>
                  <a:gd name="connsiteX30" fmla="*/ 37747 w 77611"/>
                  <a:gd name="connsiteY30" fmla="*/ 80998 h 77611"/>
                  <a:gd name="connsiteX31" fmla="*/ 37747 w 77611"/>
                  <a:gd name="connsiteY31" fmla="*/ 80998 h 77611"/>
                  <a:gd name="connsiteX32" fmla="*/ 36265 w 77611"/>
                  <a:gd name="connsiteY32" fmla="*/ 80998 h 77611"/>
                  <a:gd name="connsiteX33" fmla="*/ 36054 w 77611"/>
                  <a:gd name="connsiteY33" fmla="*/ 80998 h 77611"/>
                  <a:gd name="connsiteX34" fmla="*/ 34854 w 77611"/>
                  <a:gd name="connsiteY34" fmla="*/ 80927 h 77611"/>
                  <a:gd name="connsiteX35" fmla="*/ 34713 w 77611"/>
                  <a:gd name="connsiteY35" fmla="*/ 80927 h 77611"/>
                  <a:gd name="connsiteX36" fmla="*/ 33514 w 77611"/>
                  <a:gd name="connsiteY36" fmla="*/ 80856 h 77611"/>
                  <a:gd name="connsiteX37" fmla="*/ 33443 w 77611"/>
                  <a:gd name="connsiteY37" fmla="*/ 80856 h 77611"/>
                  <a:gd name="connsiteX38" fmla="*/ 32808 w 77611"/>
                  <a:gd name="connsiteY38" fmla="*/ 80786 h 77611"/>
                  <a:gd name="connsiteX39" fmla="*/ 32385 w 77611"/>
                  <a:gd name="connsiteY39" fmla="*/ 80715 h 77611"/>
                  <a:gd name="connsiteX40" fmla="*/ 31256 w 77611"/>
                  <a:gd name="connsiteY40" fmla="*/ 80574 h 77611"/>
                  <a:gd name="connsiteX41" fmla="*/ 30762 w 77611"/>
                  <a:gd name="connsiteY41" fmla="*/ 80504 h 77611"/>
                  <a:gd name="connsiteX42" fmla="*/ 29351 w 77611"/>
                  <a:gd name="connsiteY42" fmla="*/ 80222 h 77611"/>
                  <a:gd name="connsiteX43" fmla="*/ 28575 w 77611"/>
                  <a:gd name="connsiteY43" fmla="*/ 80080 h 77611"/>
                  <a:gd name="connsiteX44" fmla="*/ 27587 w 77611"/>
                  <a:gd name="connsiteY44" fmla="*/ 79869 h 77611"/>
                  <a:gd name="connsiteX45" fmla="*/ 24624 w 77611"/>
                  <a:gd name="connsiteY45" fmla="*/ 79022 h 77611"/>
                  <a:gd name="connsiteX46" fmla="*/ 24553 w 77611"/>
                  <a:gd name="connsiteY46" fmla="*/ 79022 h 77611"/>
                  <a:gd name="connsiteX47" fmla="*/ 24342 w 77611"/>
                  <a:gd name="connsiteY47" fmla="*/ 78951 h 77611"/>
                  <a:gd name="connsiteX48" fmla="*/ 24271 w 77611"/>
                  <a:gd name="connsiteY48" fmla="*/ 78881 h 77611"/>
                  <a:gd name="connsiteX49" fmla="*/ 10160 w 77611"/>
                  <a:gd name="connsiteY49" fmla="*/ 71190 h 77611"/>
                  <a:gd name="connsiteX50" fmla="*/ 9948 w 77611"/>
                  <a:gd name="connsiteY50" fmla="*/ 71049 h 77611"/>
                  <a:gd name="connsiteX51" fmla="*/ 0 w 77611"/>
                  <a:gd name="connsiteY51" fmla="*/ 59337 h 77611"/>
                  <a:gd name="connsiteX52" fmla="*/ 71 w 77611"/>
                  <a:gd name="connsiteY52" fmla="*/ 59408 h 77611"/>
                  <a:gd name="connsiteX53" fmla="*/ 1270 w 77611"/>
                  <a:gd name="connsiteY53" fmla="*/ 60042 h 77611"/>
                  <a:gd name="connsiteX54" fmla="*/ 2540 w 77611"/>
                  <a:gd name="connsiteY54" fmla="*/ 60678 h 77611"/>
                  <a:gd name="connsiteX55" fmla="*/ 2540 w 77611"/>
                  <a:gd name="connsiteY55" fmla="*/ 60678 h 77611"/>
                  <a:gd name="connsiteX56" fmla="*/ 3175 w 77611"/>
                  <a:gd name="connsiteY56" fmla="*/ 60960 h 77611"/>
                  <a:gd name="connsiteX57" fmla="*/ 3880 w 77611"/>
                  <a:gd name="connsiteY57" fmla="*/ 61312 h 77611"/>
                  <a:gd name="connsiteX58" fmla="*/ 4798 w 77611"/>
                  <a:gd name="connsiteY58" fmla="*/ 61736 h 77611"/>
                  <a:gd name="connsiteX59" fmla="*/ 6068 w 77611"/>
                  <a:gd name="connsiteY59" fmla="*/ 62230 h 77611"/>
                  <a:gd name="connsiteX60" fmla="*/ 6985 w 77611"/>
                  <a:gd name="connsiteY60" fmla="*/ 62583 h 77611"/>
                  <a:gd name="connsiteX61" fmla="*/ 7761 w 77611"/>
                  <a:gd name="connsiteY61" fmla="*/ 62865 h 77611"/>
                  <a:gd name="connsiteX62" fmla="*/ 8114 w 77611"/>
                  <a:gd name="connsiteY62" fmla="*/ 63006 h 77611"/>
                  <a:gd name="connsiteX63" fmla="*/ 9737 w 77611"/>
                  <a:gd name="connsiteY63" fmla="*/ 63500 h 77611"/>
                  <a:gd name="connsiteX64" fmla="*/ 11218 w 77611"/>
                  <a:gd name="connsiteY64" fmla="*/ 63853 h 77611"/>
                  <a:gd name="connsiteX65" fmla="*/ 12418 w 77611"/>
                  <a:gd name="connsiteY65" fmla="*/ 64135 h 77611"/>
                  <a:gd name="connsiteX66" fmla="*/ 12488 w 77611"/>
                  <a:gd name="connsiteY66" fmla="*/ 64135 h 77611"/>
                  <a:gd name="connsiteX67" fmla="*/ 13476 w 77611"/>
                  <a:gd name="connsiteY67" fmla="*/ 64347 h 77611"/>
                  <a:gd name="connsiteX68" fmla="*/ 14182 w 77611"/>
                  <a:gd name="connsiteY68" fmla="*/ 64487 h 77611"/>
                  <a:gd name="connsiteX69" fmla="*/ 14534 w 77611"/>
                  <a:gd name="connsiteY69" fmla="*/ 64558 h 77611"/>
                  <a:gd name="connsiteX70" fmla="*/ 15804 w 77611"/>
                  <a:gd name="connsiteY70" fmla="*/ 64770 h 77611"/>
                  <a:gd name="connsiteX71" fmla="*/ 15804 w 77611"/>
                  <a:gd name="connsiteY71" fmla="*/ 64770 h 77611"/>
                  <a:gd name="connsiteX72" fmla="*/ 17216 w 77611"/>
                  <a:gd name="connsiteY72" fmla="*/ 64911 h 77611"/>
                  <a:gd name="connsiteX73" fmla="*/ 18274 w 77611"/>
                  <a:gd name="connsiteY73" fmla="*/ 64981 h 77611"/>
                  <a:gd name="connsiteX74" fmla="*/ 18838 w 77611"/>
                  <a:gd name="connsiteY74" fmla="*/ 65052 h 77611"/>
                  <a:gd name="connsiteX75" fmla="*/ 20108 w 77611"/>
                  <a:gd name="connsiteY75" fmla="*/ 65123 h 77611"/>
                  <a:gd name="connsiteX76" fmla="*/ 21590 w 77611"/>
                  <a:gd name="connsiteY76" fmla="*/ 65123 h 77611"/>
                  <a:gd name="connsiteX77" fmla="*/ 22860 w 77611"/>
                  <a:gd name="connsiteY77" fmla="*/ 65123 h 77611"/>
                  <a:gd name="connsiteX78" fmla="*/ 24130 w 77611"/>
                  <a:gd name="connsiteY78" fmla="*/ 65052 h 77611"/>
                  <a:gd name="connsiteX79" fmla="*/ 25259 w 77611"/>
                  <a:gd name="connsiteY79" fmla="*/ 64981 h 77611"/>
                  <a:gd name="connsiteX80" fmla="*/ 27376 w 77611"/>
                  <a:gd name="connsiteY80" fmla="*/ 64770 h 77611"/>
                  <a:gd name="connsiteX81" fmla="*/ 28152 w 77611"/>
                  <a:gd name="connsiteY81" fmla="*/ 64629 h 77611"/>
                  <a:gd name="connsiteX82" fmla="*/ 29774 w 77611"/>
                  <a:gd name="connsiteY82" fmla="*/ 64347 h 77611"/>
                  <a:gd name="connsiteX83" fmla="*/ 31609 w 77611"/>
                  <a:gd name="connsiteY83" fmla="*/ 63994 h 77611"/>
                  <a:gd name="connsiteX84" fmla="*/ 31821 w 77611"/>
                  <a:gd name="connsiteY84" fmla="*/ 63923 h 77611"/>
                  <a:gd name="connsiteX85" fmla="*/ 32032 w 77611"/>
                  <a:gd name="connsiteY85" fmla="*/ 63853 h 77611"/>
                  <a:gd name="connsiteX86" fmla="*/ 33020 w 77611"/>
                  <a:gd name="connsiteY86" fmla="*/ 63570 h 77611"/>
                  <a:gd name="connsiteX87" fmla="*/ 34995 w 77611"/>
                  <a:gd name="connsiteY87" fmla="*/ 63006 h 77611"/>
                  <a:gd name="connsiteX88" fmla="*/ 36124 w 77611"/>
                  <a:gd name="connsiteY88" fmla="*/ 62653 h 77611"/>
                  <a:gd name="connsiteX89" fmla="*/ 36195 w 77611"/>
                  <a:gd name="connsiteY89" fmla="*/ 62653 h 77611"/>
                  <a:gd name="connsiteX90" fmla="*/ 37253 w 77611"/>
                  <a:gd name="connsiteY90" fmla="*/ 62300 h 77611"/>
                  <a:gd name="connsiteX91" fmla="*/ 38241 w 77611"/>
                  <a:gd name="connsiteY91" fmla="*/ 61948 h 77611"/>
                  <a:gd name="connsiteX92" fmla="*/ 38665 w 77611"/>
                  <a:gd name="connsiteY92" fmla="*/ 61736 h 77611"/>
                  <a:gd name="connsiteX93" fmla="*/ 40287 w 77611"/>
                  <a:gd name="connsiteY93" fmla="*/ 61030 h 77611"/>
                  <a:gd name="connsiteX94" fmla="*/ 42545 w 77611"/>
                  <a:gd name="connsiteY94" fmla="*/ 59831 h 77611"/>
                  <a:gd name="connsiteX95" fmla="*/ 43533 w 77611"/>
                  <a:gd name="connsiteY95" fmla="*/ 59266 h 77611"/>
                  <a:gd name="connsiteX96" fmla="*/ 48331 w 77611"/>
                  <a:gd name="connsiteY96" fmla="*/ 55951 h 77611"/>
                  <a:gd name="connsiteX97" fmla="*/ 51082 w 77611"/>
                  <a:gd name="connsiteY97" fmla="*/ 53622 h 77611"/>
                  <a:gd name="connsiteX98" fmla="*/ 51717 w 77611"/>
                  <a:gd name="connsiteY98" fmla="*/ 52987 h 77611"/>
                  <a:gd name="connsiteX99" fmla="*/ 54822 w 77611"/>
                  <a:gd name="connsiteY99" fmla="*/ 49600 h 77611"/>
                  <a:gd name="connsiteX100" fmla="*/ 55316 w 77611"/>
                  <a:gd name="connsiteY100" fmla="*/ 48965 h 77611"/>
                  <a:gd name="connsiteX101" fmla="*/ 56585 w 77611"/>
                  <a:gd name="connsiteY101" fmla="*/ 47343 h 77611"/>
                  <a:gd name="connsiteX102" fmla="*/ 57291 w 77611"/>
                  <a:gd name="connsiteY102" fmla="*/ 46355 h 77611"/>
                  <a:gd name="connsiteX103" fmla="*/ 63571 w 77611"/>
                  <a:gd name="connsiteY103" fmla="*/ 32737 h 77611"/>
                  <a:gd name="connsiteX104" fmla="*/ 63853 w 77611"/>
                  <a:gd name="connsiteY104" fmla="*/ 31538 h 77611"/>
                  <a:gd name="connsiteX105" fmla="*/ 64135 w 77611"/>
                  <a:gd name="connsiteY105" fmla="*/ 30268 h 77611"/>
                  <a:gd name="connsiteX106" fmla="*/ 64347 w 77611"/>
                  <a:gd name="connsiteY106" fmla="*/ 28998 h 77611"/>
                  <a:gd name="connsiteX107" fmla="*/ 64347 w 77611"/>
                  <a:gd name="connsiteY107" fmla="*/ 28998 h 77611"/>
                  <a:gd name="connsiteX108" fmla="*/ 64558 w 77611"/>
                  <a:gd name="connsiteY108" fmla="*/ 27587 h 77611"/>
                  <a:gd name="connsiteX109" fmla="*/ 64558 w 77611"/>
                  <a:gd name="connsiteY109" fmla="*/ 27446 h 77611"/>
                  <a:gd name="connsiteX110" fmla="*/ 64700 w 77611"/>
                  <a:gd name="connsiteY110" fmla="*/ 26246 h 77611"/>
                  <a:gd name="connsiteX111" fmla="*/ 64700 w 77611"/>
                  <a:gd name="connsiteY111" fmla="*/ 25964 h 77611"/>
                  <a:gd name="connsiteX112" fmla="*/ 64770 w 77611"/>
                  <a:gd name="connsiteY112" fmla="*/ 24906 h 77611"/>
                  <a:gd name="connsiteX113" fmla="*/ 64770 w 77611"/>
                  <a:gd name="connsiteY113" fmla="*/ 24553 h 77611"/>
                  <a:gd name="connsiteX114" fmla="*/ 64841 w 77611"/>
                  <a:gd name="connsiteY114" fmla="*/ 23354 h 77611"/>
                  <a:gd name="connsiteX115" fmla="*/ 64911 w 77611"/>
                  <a:gd name="connsiteY115" fmla="*/ 21660 h 77611"/>
                  <a:gd name="connsiteX116" fmla="*/ 64911 w 77611"/>
                  <a:gd name="connsiteY116" fmla="*/ 20249 h 77611"/>
                  <a:gd name="connsiteX117" fmla="*/ 64911 w 77611"/>
                  <a:gd name="connsiteY117" fmla="*/ 20038 h 77611"/>
                  <a:gd name="connsiteX118" fmla="*/ 64841 w 77611"/>
                  <a:gd name="connsiteY118" fmla="*/ 19050 h 77611"/>
                  <a:gd name="connsiteX119" fmla="*/ 64841 w 77611"/>
                  <a:gd name="connsiteY119" fmla="*/ 18556 h 77611"/>
                  <a:gd name="connsiteX120" fmla="*/ 64770 w 77611"/>
                  <a:gd name="connsiteY120" fmla="*/ 17498 h 77611"/>
                  <a:gd name="connsiteX121" fmla="*/ 64770 w 77611"/>
                  <a:gd name="connsiteY121" fmla="*/ 17356 h 77611"/>
                  <a:gd name="connsiteX122" fmla="*/ 64629 w 77611"/>
                  <a:gd name="connsiteY122" fmla="*/ 16086 h 77611"/>
                  <a:gd name="connsiteX123" fmla="*/ 64558 w 77611"/>
                  <a:gd name="connsiteY123" fmla="*/ 15522 h 77611"/>
                  <a:gd name="connsiteX124" fmla="*/ 64417 w 77611"/>
                  <a:gd name="connsiteY124" fmla="*/ 14534 h 77611"/>
                  <a:gd name="connsiteX125" fmla="*/ 64347 w 77611"/>
                  <a:gd name="connsiteY125" fmla="*/ 14323 h 77611"/>
                  <a:gd name="connsiteX126" fmla="*/ 64206 w 77611"/>
                  <a:gd name="connsiteY126" fmla="*/ 13476 h 77611"/>
                  <a:gd name="connsiteX127" fmla="*/ 63994 w 77611"/>
                  <a:gd name="connsiteY127" fmla="*/ 12559 h 77611"/>
                  <a:gd name="connsiteX128" fmla="*/ 63712 w 77611"/>
                  <a:gd name="connsiteY128" fmla="*/ 11289 h 77611"/>
                  <a:gd name="connsiteX129" fmla="*/ 63712 w 77611"/>
                  <a:gd name="connsiteY129" fmla="*/ 11147 h 77611"/>
                  <a:gd name="connsiteX130" fmla="*/ 63429 w 77611"/>
                  <a:gd name="connsiteY130" fmla="*/ 9948 h 77611"/>
                  <a:gd name="connsiteX131" fmla="*/ 63077 w 77611"/>
                  <a:gd name="connsiteY131" fmla="*/ 8678 h 77611"/>
                  <a:gd name="connsiteX132" fmla="*/ 62653 w 77611"/>
                  <a:gd name="connsiteY132" fmla="*/ 7408 h 77611"/>
                  <a:gd name="connsiteX133" fmla="*/ 61736 w 77611"/>
                  <a:gd name="connsiteY133" fmla="*/ 4939 h 77611"/>
                  <a:gd name="connsiteX134" fmla="*/ 61736 w 77611"/>
                  <a:gd name="connsiteY134" fmla="*/ 4939 h 77611"/>
                  <a:gd name="connsiteX135" fmla="*/ 60678 w 77611"/>
                  <a:gd name="connsiteY135" fmla="*/ 2540 h 77611"/>
                  <a:gd name="connsiteX136" fmla="*/ 60325 w 77611"/>
                  <a:gd name="connsiteY136" fmla="*/ 1905 h 77611"/>
                  <a:gd name="connsiteX137" fmla="*/ 59972 w 77611"/>
                  <a:gd name="connsiteY137" fmla="*/ 1199 h 77611"/>
                  <a:gd name="connsiteX138" fmla="*/ 59337 w 77611"/>
                  <a:gd name="connsiteY138" fmla="*/ 0 h 77611"/>
                  <a:gd name="connsiteX139" fmla="*/ 65193 w 77611"/>
                  <a:gd name="connsiteY139" fmla="*/ 4092 h 77611"/>
                  <a:gd name="connsiteX140" fmla="*/ 65335 w 77611"/>
                  <a:gd name="connsiteY140" fmla="*/ 4163 h 77611"/>
                  <a:gd name="connsiteX141" fmla="*/ 65405 w 77611"/>
                  <a:gd name="connsiteY141" fmla="*/ 4233 h 77611"/>
                  <a:gd name="connsiteX142" fmla="*/ 73307 w 77611"/>
                  <a:gd name="connsiteY142" fmla="*/ 12841 h 77611"/>
                  <a:gd name="connsiteX143" fmla="*/ 73942 w 77611"/>
                  <a:gd name="connsiteY143" fmla="*/ 13829 h 77611"/>
                  <a:gd name="connsiteX144" fmla="*/ 74507 w 77611"/>
                  <a:gd name="connsiteY144" fmla="*/ 14746 h 77611"/>
                  <a:gd name="connsiteX145" fmla="*/ 74648 w 77611"/>
                  <a:gd name="connsiteY145" fmla="*/ 14958 h 77611"/>
                  <a:gd name="connsiteX146" fmla="*/ 76341 w 77611"/>
                  <a:gd name="connsiteY146" fmla="*/ 17921 h 77611"/>
                  <a:gd name="connsiteX147" fmla="*/ 76764 w 77611"/>
                  <a:gd name="connsiteY147" fmla="*/ 18697 h 77611"/>
                  <a:gd name="connsiteX148" fmla="*/ 76976 w 77611"/>
                  <a:gd name="connsiteY148" fmla="*/ 19120 h 77611"/>
                  <a:gd name="connsiteX149" fmla="*/ 77258 w 77611"/>
                  <a:gd name="connsiteY149" fmla="*/ 19685 h 77611"/>
                  <a:gd name="connsiteX150" fmla="*/ 77540 w 77611"/>
                  <a:gd name="connsiteY150" fmla="*/ 20249 h 77611"/>
                  <a:gd name="connsiteX151" fmla="*/ 77752 w 77611"/>
                  <a:gd name="connsiteY151" fmla="*/ 20814 h 77611"/>
                  <a:gd name="connsiteX152" fmla="*/ 78175 w 77611"/>
                  <a:gd name="connsiteY152" fmla="*/ 21943 h 77611"/>
                  <a:gd name="connsiteX153" fmla="*/ 78669 w 77611"/>
                  <a:gd name="connsiteY153" fmla="*/ 23283 h 77611"/>
                  <a:gd name="connsiteX154" fmla="*/ 78669 w 77611"/>
                  <a:gd name="connsiteY154" fmla="*/ 23283 h 77611"/>
                  <a:gd name="connsiteX155" fmla="*/ 79093 w 77611"/>
                  <a:gd name="connsiteY155" fmla="*/ 24624 h 77611"/>
                  <a:gd name="connsiteX156" fmla="*/ 81068 w 77611"/>
                  <a:gd name="connsiteY156" fmla="*/ 37535 h 7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77611" h="77611">
                    <a:moveTo>
                      <a:pt x="81068" y="37535"/>
                    </a:moveTo>
                    <a:cubicBezTo>
                      <a:pt x="81068" y="39017"/>
                      <a:pt x="80998" y="40499"/>
                      <a:pt x="80857" y="41980"/>
                    </a:cubicBezTo>
                    <a:cubicBezTo>
                      <a:pt x="80575" y="44521"/>
                      <a:pt x="80081" y="47060"/>
                      <a:pt x="79446" y="49459"/>
                    </a:cubicBezTo>
                    <a:cubicBezTo>
                      <a:pt x="79375" y="49812"/>
                      <a:pt x="79234" y="50236"/>
                      <a:pt x="79093" y="50588"/>
                    </a:cubicBezTo>
                    <a:cubicBezTo>
                      <a:pt x="79022" y="50870"/>
                      <a:pt x="78881" y="51223"/>
                      <a:pt x="78811" y="51505"/>
                    </a:cubicBezTo>
                    <a:cubicBezTo>
                      <a:pt x="78669" y="51858"/>
                      <a:pt x="78599" y="52140"/>
                      <a:pt x="78458" y="52493"/>
                    </a:cubicBezTo>
                    <a:cubicBezTo>
                      <a:pt x="78458" y="52493"/>
                      <a:pt x="78458" y="52493"/>
                      <a:pt x="78458" y="52564"/>
                    </a:cubicBezTo>
                    <a:cubicBezTo>
                      <a:pt x="78317" y="52917"/>
                      <a:pt x="78246" y="53199"/>
                      <a:pt x="78105" y="53551"/>
                    </a:cubicBezTo>
                    <a:cubicBezTo>
                      <a:pt x="77964" y="53904"/>
                      <a:pt x="77823" y="54187"/>
                      <a:pt x="77682" y="54539"/>
                    </a:cubicBezTo>
                    <a:cubicBezTo>
                      <a:pt x="77399" y="55174"/>
                      <a:pt x="77117" y="55809"/>
                      <a:pt x="76835" y="56374"/>
                    </a:cubicBezTo>
                    <a:cubicBezTo>
                      <a:pt x="76694" y="56727"/>
                      <a:pt x="76482" y="57079"/>
                      <a:pt x="76341" y="57432"/>
                    </a:cubicBezTo>
                    <a:cubicBezTo>
                      <a:pt x="75988" y="58138"/>
                      <a:pt x="75636" y="58843"/>
                      <a:pt x="75212" y="59478"/>
                    </a:cubicBezTo>
                    <a:cubicBezTo>
                      <a:pt x="75001" y="59831"/>
                      <a:pt x="74789" y="60184"/>
                      <a:pt x="74577" y="60466"/>
                    </a:cubicBezTo>
                    <a:cubicBezTo>
                      <a:pt x="72108" y="64487"/>
                      <a:pt x="69003" y="68015"/>
                      <a:pt x="65405" y="71049"/>
                    </a:cubicBezTo>
                    <a:cubicBezTo>
                      <a:pt x="65405" y="71049"/>
                      <a:pt x="65335" y="71120"/>
                      <a:pt x="65335" y="71120"/>
                    </a:cubicBezTo>
                    <a:cubicBezTo>
                      <a:pt x="65335" y="71120"/>
                      <a:pt x="65335" y="71120"/>
                      <a:pt x="65335" y="71120"/>
                    </a:cubicBezTo>
                    <a:cubicBezTo>
                      <a:pt x="65335" y="71120"/>
                      <a:pt x="65264" y="71190"/>
                      <a:pt x="65264" y="71190"/>
                    </a:cubicBezTo>
                    <a:cubicBezTo>
                      <a:pt x="62159" y="73730"/>
                      <a:pt x="58773" y="75847"/>
                      <a:pt x="55033" y="77470"/>
                    </a:cubicBezTo>
                    <a:cubicBezTo>
                      <a:pt x="54187" y="77823"/>
                      <a:pt x="53269" y="78175"/>
                      <a:pt x="52423" y="78528"/>
                    </a:cubicBezTo>
                    <a:cubicBezTo>
                      <a:pt x="52423" y="78528"/>
                      <a:pt x="52423" y="78528"/>
                      <a:pt x="52423" y="78528"/>
                    </a:cubicBezTo>
                    <a:cubicBezTo>
                      <a:pt x="52070" y="78669"/>
                      <a:pt x="51717" y="78810"/>
                      <a:pt x="51294" y="78881"/>
                    </a:cubicBezTo>
                    <a:cubicBezTo>
                      <a:pt x="50518" y="79093"/>
                      <a:pt x="49812" y="79375"/>
                      <a:pt x="49036" y="79586"/>
                    </a:cubicBezTo>
                    <a:cubicBezTo>
                      <a:pt x="48472" y="79728"/>
                      <a:pt x="47907" y="79869"/>
                      <a:pt x="47272" y="80010"/>
                    </a:cubicBezTo>
                    <a:cubicBezTo>
                      <a:pt x="46919" y="80080"/>
                      <a:pt x="46567" y="80151"/>
                      <a:pt x="46143" y="80222"/>
                    </a:cubicBezTo>
                    <a:cubicBezTo>
                      <a:pt x="45579" y="80362"/>
                      <a:pt x="45014" y="80433"/>
                      <a:pt x="44380" y="80504"/>
                    </a:cubicBezTo>
                    <a:cubicBezTo>
                      <a:pt x="44097" y="80574"/>
                      <a:pt x="43745" y="80574"/>
                      <a:pt x="43462" y="80645"/>
                    </a:cubicBezTo>
                    <a:cubicBezTo>
                      <a:pt x="42827" y="80715"/>
                      <a:pt x="42192" y="80786"/>
                      <a:pt x="41557" y="80856"/>
                    </a:cubicBezTo>
                    <a:cubicBezTo>
                      <a:pt x="41275" y="80856"/>
                      <a:pt x="40993" y="80927"/>
                      <a:pt x="40710" y="80927"/>
                    </a:cubicBezTo>
                    <a:cubicBezTo>
                      <a:pt x="40217" y="80927"/>
                      <a:pt x="39793" y="80998"/>
                      <a:pt x="39299" y="80998"/>
                    </a:cubicBezTo>
                    <a:cubicBezTo>
                      <a:pt x="39088" y="80998"/>
                      <a:pt x="38876" y="80998"/>
                      <a:pt x="38735" y="80998"/>
                    </a:cubicBezTo>
                    <a:cubicBezTo>
                      <a:pt x="38382" y="80998"/>
                      <a:pt x="38100" y="80998"/>
                      <a:pt x="37747" y="80998"/>
                    </a:cubicBezTo>
                    <a:cubicBezTo>
                      <a:pt x="37747" y="80998"/>
                      <a:pt x="37747" y="80998"/>
                      <a:pt x="37747" y="80998"/>
                    </a:cubicBezTo>
                    <a:cubicBezTo>
                      <a:pt x="37253" y="80998"/>
                      <a:pt x="36759" y="80998"/>
                      <a:pt x="36265" y="80998"/>
                    </a:cubicBezTo>
                    <a:cubicBezTo>
                      <a:pt x="36195" y="80998"/>
                      <a:pt x="36124" y="80998"/>
                      <a:pt x="36054" y="80998"/>
                    </a:cubicBezTo>
                    <a:cubicBezTo>
                      <a:pt x="35630" y="80998"/>
                      <a:pt x="35278" y="80998"/>
                      <a:pt x="34854" y="80927"/>
                    </a:cubicBezTo>
                    <a:cubicBezTo>
                      <a:pt x="34784" y="80927"/>
                      <a:pt x="34784" y="80927"/>
                      <a:pt x="34713" y="80927"/>
                    </a:cubicBezTo>
                    <a:cubicBezTo>
                      <a:pt x="34290" y="80927"/>
                      <a:pt x="33937" y="80856"/>
                      <a:pt x="33514" y="80856"/>
                    </a:cubicBezTo>
                    <a:cubicBezTo>
                      <a:pt x="33514" y="80856"/>
                      <a:pt x="33514" y="80856"/>
                      <a:pt x="33443" y="80856"/>
                    </a:cubicBezTo>
                    <a:cubicBezTo>
                      <a:pt x="33232" y="80856"/>
                      <a:pt x="33020" y="80856"/>
                      <a:pt x="32808" y="80786"/>
                    </a:cubicBezTo>
                    <a:cubicBezTo>
                      <a:pt x="32667" y="80786"/>
                      <a:pt x="32526" y="80786"/>
                      <a:pt x="32385" y="80715"/>
                    </a:cubicBezTo>
                    <a:cubicBezTo>
                      <a:pt x="32032" y="80715"/>
                      <a:pt x="31679" y="80645"/>
                      <a:pt x="31256" y="80574"/>
                    </a:cubicBezTo>
                    <a:cubicBezTo>
                      <a:pt x="31115" y="80574"/>
                      <a:pt x="30903" y="80504"/>
                      <a:pt x="30762" y="80504"/>
                    </a:cubicBezTo>
                    <a:cubicBezTo>
                      <a:pt x="30268" y="80433"/>
                      <a:pt x="29774" y="80362"/>
                      <a:pt x="29351" y="80222"/>
                    </a:cubicBezTo>
                    <a:cubicBezTo>
                      <a:pt x="29069" y="80151"/>
                      <a:pt x="28787" y="80080"/>
                      <a:pt x="28575" y="80080"/>
                    </a:cubicBezTo>
                    <a:cubicBezTo>
                      <a:pt x="28222" y="80010"/>
                      <a:pt x="27870" y="79939"/>
                      <a:pt x="27587" y="79869"/>
                    </a:cubicBezTo>
                    <a:cubicBezTo>
                      <a:pt x="26599" y="79586"/>
                      <a:pt x="25612" y="79375"/>
                      <a:pt x="24624" y="79022"/>
                    </a:cubicBezTo>
                    <a:cubicBezTo>
                      <a:pt x="24624" y="79022"/>
                      <a:pt x="24553" y="79022"/>
                      <a:pt x="24553" y="79022"/>
                    </a:cubicBezTo>
                    <a:cubicBezTo>
                      <a:pt x="24483" y="79022"/>
                      <a:pt x="24412" y="79022"/>
                      <a:pt x="24342" y="78951"/>
                    </a:cubicBezTo>
                    <a:cubicBezTo>
                      <a:pt x="24342" y="78951"/>
                      <a:pt x="24271" y="78951"/>
                      <a:pt x="24271" y="78881"/>
                    </a:cubicBezTo>
                    <a:cubicBezTo>
                      <a:pt x="19050" y="77187"/>
                      <a:pt x="14323" y="74577"/>
                      <a:pt x="10160" y="71190"/>
                    </a:cubicBezTo>
                    <a:cubicBezTo>
                      <a:pt x="10089" y="71120"/>
                      <a:pt x="10019" y="71120"/>
                      <a:pt x="9948" y="71049"/>
                    </a:cubicBezTo>
                    <a:cubicBezTo>
                      <a:pt x="5997" y="67733"/>
                      <a:pt x="2611" y="63782"/>
                      <a:pt x="0" y="59337"/>
                    </a:cubicBezTo>
                    <a:cubicBezTo>
                      <a:pt x="0" y="59337"/>
                      <a:pt x="71" y="59337"/>
                      <a:pt x="71" y="59408"/>
                    </a:cubicBezTo>
                    <a:cubicBezTo>
                      <a:pt x="423" y="59619"/>
                      <a:pt x="847" y="59831"/>
                      <a:pt x="1270" y="60042"/>
                    </a:cubicBezTo>
                    <a:cubicBezTo>
                      <a:pt x="1693" y="60254"/>
                      <a:pt x="2117" y="60466"/>
                      <a:pt x="2540" y="60678"/>
                    </a:cubicBezTo>
                    <a:lnTo>
                      <a:pt x="2540" y="60678"/>
                    </a:lnTo>
                    <a:cubicBezTo>
                      <a:pt x="2752" y="60748"/>
                      <a:pt x="2963" y="60889"/>
                      <a:pt x="3175" y="60960"/>
                    </a:cubicBezTo>
                    <a:cubicBezTo>
                      <a:pt x="3387" y="61101"/>
                      <a:pt x="3669" y="61172"/>
                      <a:pt x="3880" y="61312"/>
                    </a:cubicBezTo>
                    <a:cubicBezTo>
                      <a:pt x="4163" y="61454"/>
                      <a:pt x="4515" y="61595"/>
                      <a:pt x="4798" y="61736"/>
                    </a:cubicBezTo>
                    <a:cubicBezTo>
                      <a:pt x="5221" y="61877"/>
                      <a:pt x="5644" y="62089"/>
                      <a:pt x="6068" y="62230"/>
                    </a:cubicBezTo>
                    <a:cubicBezTo>
                      <a:pt x="6350" y="62371"/>
                      <a:pt x="6703" y="62441"/>
                      <a:pt x="6985" y="62583"/>
                    </a:cubicBezTo>
                    <a:cubicBezTo>
                      <a:pt x="7267" y="62653"/>
                      <a:pt x="7549" y="62794"/>
                      <a:pt x="7761" y="62865"/>
                    </a:cubicBezTo>
                    <a:cubicBezTo>
                      <a:pt x="7902" y="62935"/>
                      <a:pt x="7973" y="62935"/>
                      <a:pt x="8114" y="63006"/>
                    </a:cubicBezTo>
                    <a:cubicBezTo>
                      <a:pt x="8678" y="63218"/>
                      <a:pt x="9172" y="63359"/>
                      <a:pt x="9737" y="63500"/>
                    </a:cubicBezTo>
                    <a:cubicBezTo>
                      <a:pt x="10231" y="63641"/>
                      <a:pt x="10724" y="63782"/>
                      <a:pt x="11218" y="63853"/>
                    </a:cubicBezTo>
                    <a:cubicBezTo>
                      <a:pt x="11642" y="63923"/>
                      <a:pt x="11995" y="64064"/>
                      <a:pt x="12418" y="64135"/>
                    </a:cubicBezTo>
                    <a:cubicBezTo>
                      <a:pt x="12418" y="64135"/>
                      <a:pt x="12488" y="64135"/>
                      <a:pt x="12488" y="64135"/>
                    </a:cubicBezTo>
                    <a:cubicBezTo>
                      <a:pt x="12841" y="64205"/>
                      <a:pt x="13123" y="64276"/>
                      <a:pt x="13476" y="64347"/>
                    </a:cubicBezTo>
                    <a:cubicBezTo>
                      <a:pt x="13688" y="64417"/>
                      <a:pt x="13899" y="64417"/>
                      <a:pt x="14182" y="64487"/>
                    </a:cubicBezTo>
                    <a:cubicBezTo>
                      <a:pt x="14323" y="64487"/>
                      <a:pt x="14464" y="64558"/>
                      <a:pt x="14534" y="64558"/>
                    </a:cubicBezTo>
                    <a:cubicBezTo>
                      <a:pt x="14958" y="64629"/>
                      <a:pt x="15381" y="64699"/>
                      <a:pt x="15804" y="64770"/>
                    </a:cubicBezTo>
                    <a:cubicBezTo>
                      <a:pt x="15804" y="64770"/>
                      <a:pt x="15804" y="64770"/>
                      <a:pt x="15804" y="64770"/>
                    </a:cubicBezTo>
                    <a:cubicBezTo>
                      <a:pt x="16298" y="64840"/>
                      <a:pt x="16722" y="64911"/>
                      <a:pt x="17216" y="64911"/>
                    </a:cubicBezTo>
                    <a:cubicBezTo>
                      <a:pt x="17568" y="64981"/>
                      <a:pt x="17921" y="64981"/>
                      <a:pt x="18274" y="64981"/>
                    </a:cubicBezTo>
                    <a:cubicBezTo>
                      <a:pt x="18486" y="64981"/>
                      <a:pt x="18627" y="64981"/>
                      <a:pt x="18838" y="65052"/>
                    </a:cubicBezTo>
                    <a:cubicBezTo>
                      <a:pt x="19262" y="65052"/>
                      <a:pt x="19685" y="65123"/>
                      <a:pt x="20108" y="65123"/>
                    </a:cubicBezTo>
                    <a:cubicBezTo>
                      <a:pt x="20602" y="65123"/>
                      <a:pt x="21096" y="65123"/>
                      <a:pt x="21590" y="65123"/>
                    </a:cubicBezTo>
                    <a:cubicBezTo>
                      <a:pt x="22013" y="65123"/>
                      <a:pt x="22437" y="65123"/>
                      <a:pt x="22860" y="65123"/>
                    </a:cubicBezTo>
                    <a:cubicBezTo>
                      <a:pt x="23283" y="65123"/>
                      <a:pt x="23707" y="65123"/>
                      <a:pt x="24130" y="65052"/>
                    </a:cubicBezTo>
                    <a:cubicBezTo>
                      <a:pt x="24483" y="65052"/>
                      <a:pt x="24906" y="64981"/>
                      <a:pt x="25259" y="64981"/>
                    </a:cubicBezTo>
                    <a:cubicBezTo>
                      <a:pt x="25964" y="64911"/>
                      <a:pt x="26670" y="64840"/>
                      <a:pt x="27376" y="64770"/>
                    </a:cubicBezTo>
                    <a:cubicBezTo>
                      <a:pt x="27658" y="64770"/>
                      <a:pt x="27870" y="64699"/>
                      <a:pt x="28152" y="64629"/>
                    </a:cubicBezTo>
                    <a:cubicBezTo>
                      <a:pt x="28716" y="64558"/>
                      <a:pt x="29210" y="64487"/>
                      <a:pt x="29774" y="64347"/>
                    </a:cubicBezTo>
                    <a:cubicBezTo>
                      <a:pt x="30409" y="64205"/>
                      <a:pt x="30974" y="64135"/>
                      <a:pt x="31609" y="63994"/>
                    </a:cubicBezTo>
                    <a:cubicBezTo>
                      <a:pt x="31679" y="63994"/>
                      <a:pt x="31750" y="63994"/>
                      <a:pt x="31821" y="63923"/>
                    </a:cubicBezTo>
                    <a:cubicBezTo>
                      <a:pt x="31891" y="63923"/>
                      <a:pt x="31962" y="63923"/>
                      <a:pt x="32032" y="63853"/>
                    </a:cubicBezTo>
                    <a:cubicBezTo>
                      <a:pt x="32385" y="63782"/>
                      <a:pt x="32667" y="63711"/>
                      <a:pt x="33020" y="63570"/>
                    </a:cubicBezTo>
                    <a:cubicBezTo>
                      <a:pt x="33655" y="63429"/>
                      <a:pt x="34361" y="63218"/>
                      <a:pt x="34995" y="63006"/>
                    </a:cubicBezTo>
                    <a:cubicBezTo>
                      <a:pt x="35348" y="62865"/>
                      <a:pt x="35772" y="62724"/>
                      <a:pt x="36124" y="62653"/>
                    </a:cubicBezTo>
                    <a:cubicBezTo>
                      <a:pt x="36124" y="62653"/>
                      <a:pt x="36195" y="62653"/>
                      <a:pt x="36195" y="62653"/>
                    </a:cubicBezTo>
                    <a:cubicBezTo>
                      <a:pt x="36548" y="62512"/>
                      <a:pt x="36901" y="62371"/>
                      <a:pt x="37253" y="62300"/>
                    </a:cubicBezTo>
                    <a:cubicBezTo>
                      <a:pt x="37606" y="62159"/>
                      <a:pt x="37888" y="62018"/>
                      <a:pt x="38241" y="61948"/>
                    </a:cubicBezTo>
                    <a:cubicBezTo>
                      <a:pt x="38382" y="61877"/>
                      <a:pt x="38523" y="61806"/>
                      <a:pt x="38665" y="61736"/>
                    </a:cubicBezTo>
                    <a:cubicBezTo>
                      <a:pt x="39229" y="61524"/>
                      <a:pt x="39723" y="61242"/>
                      <a:pt x="40287" y="61030"/>
                    </a:cubicBezTo>
                    <a:cubicBezTo>
                      <a:pt x="41063" y="60678"/>
                      <a:pt x="41839" y="60254"/>
                      <a:pt x="42545" y="59831"/>
                    </a:cubicBezTo>
                    <a:cubicBezTo>
                      <a:pt x="42898" y="59619"/>
                      <a:pt x="43180" y="59478"/>
                      <a:pt x="43533" y="59266"/>
                    </a:cubicBezTo>
                    <a:cubicBezTo>
                      <a:pt x="45226" y="58279"/>
                      <a:pt x="46849" y="57150"/>
                      <a:pt x="48331" y="55951"/>
                    </a:cubicBezTo>
                    <a:cubicBezTo>
                      <a:pt x="49248" y="55174"/>
                      <a:pt x="50236" y="54398"/>
                      <a:pt x="51082" y="53622"/>
                    </a:cubicBezTo>
                    <a:cubicBezTo>
                      <a:pt x="51294" y="53410"/>
                      <a:pt x="51505" y="53199"/>
                      <a:pt x="51717" y="52987"/>
                    </a:cubicBezTo>
                    <a:cubicBezTo>
                      <a:pt x="52846" y="51929"/>
                      <a:pt x="53834" y="50800"/>
                      <a:pt x="54822" y="49600"/>
                    </a:cubicBezTo>
                    <a:cubicBezTo>
                      <a:pt x="54963" y="49389"/>
                      <a:pt x="55174" y="49177"/>
                      <a:pt x="55316" y="48965"/>
                    </a:cubicBezTo>
                    <a:cubicBezTo>
                      <a:pt x="55739" y="48401"/>
                      <a:pt x="56162" y="47907"/>
                      <a:pt x="56585" y="47343"/>
                    </a:cubicBezTo>
                    <a:cubicBezTo>
                      <a:pt x="56868" y="46990"/>
                      <a:pt x="57079" y="46637"/>
                      <a:pt x="57291" y="46355"/>
                    </a:cubicBezTo>
                    <a:cubicBezTo>
                      <a:pt x="60113" y="42263"/>
                      <a:pt x="62230" y="37676"/>
                      <a:pt x="63571" y="32737"/>
                    </a:cubicBezTo>
                    <a:cubicBezTo>
                      <a:pt x="63712" y="32314"/>
                      <a:pt x="63782" y="31961"/>
                      <a:pt x="63853" y="31538"/>
                    </a:cubicBezTo>
                    <a:cubicBezTo>
                      <a:pt x="63923" y="31115"/>
                      <a:pt x="64064" y="30691"/>
                      <a:pt x="64135" y="30268"/>
                    </a:cubicBezTo>
                    <a:cubicBezTo>
                      <a:pt x="64206" y="29845"/>
                      <a:pt x="64276" y="29422"/>
                      <a:pt x="64347" y="28998"/>
                    </a:cubicBezTo>
                    <a:cubicBezTo>
                      <a:pt x="64347" y="28998"/>
                      <a:pt x="64347" y="28998"/>
                      <a:pt x="64347" y="28998"/>
                    </a:cubicBezTo>
                    <a:cubicBezTo>
                      <a:pt x="64417" y="28504"/>
                      <a:pt x="64488" y="28081"/>
                      <a:pt x="64558" y="27587"/>
                    </a:cubicBezTo>
                    <a:lnTo>
                      <a:pt x="64558" y="27446"/>
                    </a:lnTo>
                    <a:cubicBezTo>
                      <a:pt x="64629" y="27022"/>
                      <a:pt x="64629" y="26670"/>
                      <a:pt x="64700" y="26246"/>
                    </a:cubicBezTo>
                    <a:cubicBezTo>
                      <a:pt x="64700" y="26176"/>
                      <a:pt x="64700" y="26035"/>
                      <a:pt x="64700" y="25964"/>
                    </a:cubicBezTo>
                    <a:cubicBezTo>
                      <a:pt x="64770" y="25611"/>
                      <a:pt x="64770" y="25259"/>
                      <a:pt x="64770" y="24906"/>
                    </a:cubicBezTo>
                    <a:cubicBezTo>
                      <a:pt x="64770" y="24765"/>
                      <a:pt x="64770" y="24694"/>
                      <a:pt x="64770" y="24553"/>
                    </a:cubicBezTo>
                    <a:cubicBezTo>
                      <a:pt x="64770" y="24130"/>
                      <a:pt x="64841" y="23777"/>
                      <a:pt x="64841" y="23354"/>
                    </a:cubicBezTo>
                    <a:cubicBezTo>
                      <a:pt x="64841" y="22789"/>
                      <a:pt x="64911" y="22225"/>
                      <a:pt x="64911" y="21660"/>
                    </a:cubicBezTo>
                    <a:cubicBezTo>
                      <a:pt x="64911" y="21167"/>
                      <a:pt x="64911" y="20743"/>
                      <a:pt x="64911" y="20249"/>
                    </a:cubicBezTo>
                    <a:cubicBezTo>
                      <a:pt x="64911" y="20179"/>
                      <a:pt x="64911" y="20108"/>
                      <a:pt x="64911" y="20038"/>
                    </a:cubicBezTo>
                    <a:cubicBezTo>
                      <a:pt x="64911" y="19685"/>
                      <a:pt x="64911" y="19403"/>
                      <a:pt x="64841" y="19050"/>
                    </a:cubicBezTo>
                    <a:cubicBezTo>
                      <a:pt x="64841" y="18909"/>
                      <a:pt x="64841" y="18697"/>
                      <a:pt x="64841" y="18556"/>
                    </a:cubicBezTo>
                    <a:cubicBezTo>
                      <a:pt x="64841" y="18203"/>
                      <a:pt x="64770" y="17850"/>
                      <a:pt x="64770" y="17498"/>
                    </a:cubicBezTo>
                    <a:cubicBezTo>
                      <a:pt x="64770" y="17427"/>
                      <a:pt x="64770" y="17356"/>
                      <a:pt x="64770" y="17356"/>
                    </a:cubicBezTo>
                    <a:cubicBezTo>
                      <a:pt x="64700" y="16933"/>
                      <a:pt x="64700" y="16510"/>
                      <a:pt x="64629" y="16086"/>
                    </a:cubicBezTo>
                    <a:cubicBezTo>
                      <a:pt x="64629" y="15875"/>
                      <a:pt x="64558" y="15663"/>
                      <a:pt x="64558" y="15522"/>
                    </a:cubicBezTo>
                    <a:cubicBezTo>
                      <a:pt x="64488" y="15169"/>
                      <a:pt x="64488" y="14816"/>
                      <a:pt x="64417" y="14534"/>
                    </a:cubicBezTo>
                    <a:cubicBezTo>
                      <a:pt x="64417" y="14464"/>
                      <a:pt x="64417" y="14393"/>
                      <a:pt x="64347" y="14323"/>
                    </a:cubicBezTo>
                    <a:cubicBezTo>
                      <a:pt x="64276" y="14040"/>
                      <a:pt x="64276" y="13758"/>
                      <a:pt x="64206" y="13476"/>
                    </a:cubicBezTo>
                    <a:cubicBezTo>
                      <a:pt x="64135" y="13194"/>
                      <a:pt x="64064" y="12841"/>
                      <a:pt x="63994" y="12559"/>
                    </a:cubicBezTo>
                    <a:cubicBezTo>
                      <a:pt x="63923" y="12135"/>
                      <a:pt x="63782" y="11712"/>
                      <a:pt x="63712" y="11289"/>
                    </a:cubicBezTo>
                    <a:cubicBezTo>
                      <a:pt x="63712" y="11218"/>
                      <a:pt x="63712" y="11218"/>
                      <a:pt x="63712" y="11147"/>
                    </a:cubicBezTo>
                    <a:cubicBezTo>
                      <a:pt x="63641" y="10724"/>
                      <a:pt x="63500" y="10371"/>
                      <a:pt x="63429" y="9948"/>
                    </a:cubicBezTo>
                    <a:cubicBezTo>
                      <a:pt x="63288" y="9525"/>
                      <a:pt x="63218" y="9102"/>
                      <a:pt x="63077" y="8678"/>
                    </a:cubicBezTo>
                    <a:cubicBezTo>
                      <a:pt x="62936" y="8255"/>
                      <a:pt x="62794" y="7832"/>
                      <a:pt x="62653" y="7408"/>
                    </a:cubicBezTo>
                    <a:cubicBezTo>
                      <a:pt x="62371" y="6562"/>
                      <a:pt x="62089" y="5785"/>
                      <a:pt x="61736" y="4939"/>
                    </a:cubicBezTo>
                    <a:lnTo>
                      <a:pt x="61736" y="4939"/>
                    </a:lnTo>
                    <a:cubicBezTo>
                      <a:pt x="61383" y="4163"/>
                      <a:pt x="61031" y="3316"/>
                      <a:pt x="60678" y="2540"/>
                    </a:cubicBezTo>
                    <a:cubicBezTo>
                      <a:pt x="60607" y="2328"/>
                      <a:pt x="60466" y="2117"/>
                      <a:pt x="60325" y="1905"/>
                    </a:cubicBezTo>
                    <a:cubicBezTo>
                      <a:pt x="60184" y="1693"/>
                      <a:pt x="60113" y="1411"/>
                      <a:pt x="59972" y="1199"/>
                    </a:cubicBezTo>
                    <a:cubicBezTo>
                      <a:pt x="59761" y="776"/>
                      <a:pt x="59549" y="423"/>
                      <a:pt x="59337" y="0"/>
                    </a:cubicBezTo>
                    <a:cubicBezTo>
                      <a:pt x="61383" y="1199"/>
                      <a:pt x="63359" y="2540"/>
                      <a:pt x="65193" y="4092"/>
                    </a:cubicBezTo>
                    <a:cubicBezTo>
                      <a:pt x="65193" y="4092"/>
                      <a:pt x="65264" y="4163"/>
                      <a:pt x="65335" y="4163"/>
                    </a:cubicBezTo>
                    <a:cubicBezTo>
                      <a:pt x="65335" y="4163"/>
                      <a:pt x="65405" y="4233"/>
                      <a:pt x="65405" y="4233"/>
                    </a:cubicBezTo>
                    <a:cubicBezTo>
                      <a:pt x="68439" y="6702"/>
                      <a:pt x="71049" y="9595"/>
                      <a:pt x="73307" y="12841"/>
                    </a:cubicBezTo>
                    <a:cubicBezTo>
                      <a:pt x="73519" y="13194"/>
                      <a:pt x="73731" y="13476"/>
                      <a:pt x="73942" y="13829"/>
                    </a:cubicBezTo>
                    <a:cubicBezTo>
                      <a:pt x="74154" y="14111"/>
                      <a:pt x="74366" y="14464"/>
                      <a:pt x="74507" y="14746"/>
                    </a:cubicBezTo>
                    <a:cubicBezTo>
                      <a:pt x="74507" y="14816"/>
                      <a:pt x="74577" y="14887"/>
                      <a:pt x="74648" y="14958"/>
                    </a:cubicBezTo>
                    <a:cubicBezTo>
                      <a:pt x="75212" y="15945"/>
                      <a:pt x="75777" y="16933"/>
                      <a:pt x="76341" y="17921"/>
                    </a:cubicBezTo>
                    <a:cubicBezTo>
                      <a:pt x="76482" y="18203"/>
                      <a:pt x="76623" y="18486"/>
                      <a:pt x="76764" y="18697"/>
                    </a:cubicBezTo>
                    <a:cubicBezTo>
                      <a:pt x="76835" y="18838"/>
                      <a:pt x="76906" y="18979"/>
                      <a:pt x="76976" y="19120"/>
                    </a:cubicBezTo>
                    <a:cubicBezTo>
                      <a:pt x="77047" y="19332"/>
                      <a:pt x="77188" y="19544"/>
                      <a:pt x="77258" y="19685"/>
                    </a:cubicBezTo>
                    <a:cubicBezTo>
                      <a:pt x="77329" y="19896"/>
                      <a:pt x="77470" y="20108"/>
                      <a:pt x="77540" y="20249"/>
                    </a:cubicBezTo>
                    <a:cubicBezTo>
                      <a:pt x="77611" y="20461"/>
                      <a:pt x="77682" y="20602"/>
                      <a:pt x="77752" y="20814"/>
                    </a:cubicBezTo>
                    <a:cubicBezTo>
                      <a:pt x="77893" y="21167"/>
                      <a:pt x="78034" y="21590"/>
                      <a:pt x="78175" y="21943"/>
                    </a:cubicBezTo>
                    <a:cubicBezTo>
                      <a:pt x="78317" y="22366"/>
                      <a:pt x="78528" y="22789"/>
                      <a:pt x="78669" y="23283"/>
                    </a:cubicBezTo>
                    <a:cubicBezTo>
                      <a:pt x="78669" y="23283"/>
                      <a:pt x="78669" y="23283"/>
                      <a:pt x="78669" y="23283"/>
                    </a:cubicBezTo>
                    <a:cubicBezTo>
                      <a:pt x="78811" y="23707"/>
                      <a:pt x="78952" y="24201"/>
                      <a:pt x="79093" y="24624"/>
                    </a:cubicBezTo>
                    <a:cubicBezTo>
                      <a:pt x="80363" y="28575"/>
                      <a:pt x="81068" y="33020"/>
                      <a:pt x="81068" y="3753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="" xmlns:a16="http://schemas.microsoft.com/office/drawing/2014/main" id="{69F70311-A2AF-463B-A991-E01B44E07038}"/>
                  </a:ext>
                </a:extLst>
              </p:cNvPr>
              <p:cNvSpPr/>
              <p:nvPr/>
            </p:nvSpPr>
            <p:spPr>
              <a:xfrm>
                <a:off x="5236281" y="3861364"/>
                <a:ext cx="14111" cy="14111"/>
              </a:xfrm>
              <a:custGeom>
                <a:avLst/>
                <a:gdLst>
                  <a:gd name="connsiteX0" fmla="*/ 16933 w 14111"/>
                  <a:gd name="connsiteY0" fmla="*/ 8467 h 14111"/>
                  <a:gd name="connsiteX1" fmla="*/ 8466 w 14111"/>
                  <a:gd name="connsiteY1" fmla="*/ 16933 h 14111"/>
                  <a:gd name="connsiteX2" fmla="*/ 0 w 14111"/>
                  <a:gd name="connsiteY2" fmla="*/ 8467 h 14111"/>
                  <a:gd name="connsiteX3" fmla="*/ 8466 w 14111"/>
                  <a:gd name="connsiteY3" fmla="*/ 0 h 14111"/>
                  <a:gd name="connsiteX4" fmla="*/ 16933 w 14111"/>
                  <a:gd name="connsiteY4" fmla="*/ 8467 h 1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11" h="14111">
                    <a:moveTo>
                      <a:pt x="16933" y="8467"/>
                    </a:moveTo>
                    <a:cubicBezTo>
                      <a:pt x="16933" y="13142"/>
                      <a:pt x="13143" y="16933"/>
                      <a:pt x="8466" y="16933"/>
                    </a:cubicBezTo>
                    <a:cubicBezTo>
                      <a:pt x="3790" y="16933"/>
                      <a:pt x="0" y="13143"/>
                      <a:pt x="0" y="8467"/>
                    </a:cubicBezTo>
                    <a:cubicBezTo>
                      <a:pt x="0" y="3791"/>
                      <a:pt x="3790" y="0"/>
                      <a:pt x="8466" y="0"/>
                    </a:cubicBezTo>
                    <a:cubicBezTo>
                      <a:pt x="13143" y="0"/>
                      <a:pt x="16933" y="3790"/>
                      <a:pt x="16933" y="8467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32" name="Graphic 3">
              <a:extLst>
                <a:ext uri="{FF2B5EF4-FFF2-40B4-BE49-F238E27FC236}">
                  <a16:creationId xmlns="" xmlns:a16="http://schemas.microsoft.com/office/drawing/2014/main" id="{95A60910-E7C5-43F6-A832-13D764A741EE}"/>
                </a:ext>
              </a:extLst>
            </p:cNvPr>
            <p:cNvGrpSpPr/>
            <p:nvPr/>
          </p:nvGrpSpPr>
          <p:grpSpPr>
            <a:xfrm>
              <a:off x="5691999" y="3814092"/>
              <a:ext cx="84667" cy="84667"/>
              <a:chOff x="5691999" y="3814092"/>
              <a:chExt cx="84667" cy="84667"/>
            </a:xfrm>
            <a:solidFill>
              <a:schemeClr val="accent1"/>
            </a:solidFill>
          </p:grpSpPr>
          <p:sp>
            <p:nvSpPr>
              <p:cNvPr id="466" name="Freeform: Shape 465">
                <a:extLst>
                  <a:ext uri="{FF2B5EF4-FFF2-40B4-BE49-F238E27FC236}">
                    <a16:creationId xmlns="" xmlns:a16="http://schemas.microsoft.com/office/drawing/2014/main" id="{3F2507A4-27B1-4021-90DC-C60BB6B2419F}"/>
                  </a:ext>
                </a:extLst>
              </p:cNvPr>
              <p:cNvSpPr/>
              <p:nvPr/>
            </p:nvSpPr>
            <p:spPr>
              <a:xfrm>
                <a:off x="5700183" y="3880767"/>
                <a:ext cx="7056" cy="7056"/>
              </a:xfrm>
              <a:custGeom>
                <a:avLst/>
                <a:gdLst>
                  <a:gd name="connsiteX0" fmla="*/ 635 w 0"/>
                  <a:gd name="connsiteY0" fmla="*/ 282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635 w 0"/>
                  <a:gd name="connsiteY3" fmla="*/ 28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635" y="282"/>
                    </a:moveTo>
                    <a:cubicBezTo>
                      <a:pt x="423" y="211"/>
                      <a:pt x="212" y="70"/>
                      <a:pt x="0" y="0"/>
                    </a:cubicBezTo>
                    <a:lnTo>
                      <a:pt x="0" y="0"/>
                    </a:lnTo>
                    <a:cubicBezTo>
                      <a:pt x="141" y="70"/>
                      <a:pt x="353" y="141"/>
                      <a:pt x="635" y="282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="" xmlns:a16="http://schemas.microsoft.com/office/drawing/2014/main" id="{213ECB9A-42FC-4183-A1A5-05BE54407893}"/>
                  </a:ext>
                </a:extLst>
              </p:cNvPr>
              <p:cNvSpPr/>
              <p:nvPr/>
            </p:nvSpPr>
            <p:spPr>
              <a:xfrm>
                <a:off x="5697502" y="3879356"/>
                <a:ext cx="21167" cy="14111"/>
              </a:xfrm>
              <a:custGeom>
                <a:avLst/>
                <a:gdLst>
                  <a:gd name="connsiteX0" fmla="*/ 24342 w 21166"/>
                  <a:gd name="connsiteY0" fmla="*/ 19685 h 14111"/>
                  <a:gd name="connsiteX1" fmla="*/ 0 w 21166"/>
                  <a:gd name="connsiteY1" fmla="*/ 0 h 14111"/>
                  <a:gd name="connsiteX2" fmla="*/ 71 w 21166"/>
                  <a:gd name="connsiteY2" fmla="*/ 0 h 14111"/>
                  <a:gd name="connsiteX3" fmla="*/ 10019 w 21166"/>
                  <a:gd name="connsiteY3" fmla="*/ 11712 h 14111"/>
                  <a:gd name="connsiteX4" fmla="*/ 10231 w 21166"/>
                  <a:gd name="connsiteY4" fmla="*/ 11853 h 14111"/>
                  <a:gd name="connsiteX5" fmla="*/ 24342 w 21166"/>
                  <a:gd name="connsiteY5" fmla="*/ 19544 h 14111"/>
                  <a:gd name="connsiteX6" fmla="*/ 24342 w 21166"/>
                  <a:gd name="connsiteY6" fmla="*/ 19685 h 1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66" h="14111">
                    <a:moveTo>
                      <a:pt x="24342" y="19685"/>
                    </a:moveTo>
                    <a:cubicBezTo>
                      <a:pt x="13970" y="16369"/>
                      <a:pt x="5362" y="9243"/>
                      <a:pt x="0" y="0"/>
                    </a:cubicBezTo>
                    <a:cubicBezTo>
                      <a:pt x="0" y="0"/>
                      <a:pt x="0" y="0"/>
                      <a:pt x="71" y="0"/>
                    </a:cubicBezTo>
                    <a:cubicBezTo>
                      <a:pt x="2681" y="4515"/>
                      <a:pt x="5997" y="8467"/>
                      <a:pt x="10019" y="11712"/>
                    </a:cubicBezTo>
                    <a:cubicBezTo>
                      <a:pt x="10090" y="11783"/>
                      <a:pt x="10160" y="11853"/>
                      <a:pt x="10231" y="11853"/>
                    </a:cubicBezTo>
                    <a:cubicBezTo>
                      <a:pt x="14393" y="15240"/>
                      <a:pt x="19121" y="17850"/>
                      <a:pt x="24342" y="19544"/>
                    </a:cubicBezTo>
                    <a:cubicBezTo>
                      <a:pt x="24342" y="19685"/>
                      <a:pt x="24342" y="19685"/>
                      <a:pt x="24342" y="19685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="" xmlns:a16="http://schemas.microsoft.com/office/drawing/2014/main" id="{36DBE11F-8673-4C2D-9227-6FBD53930737}"/>
                  </a:ext>
                </a:extLst>
              </p:cNvPr>
              <p:cNvSpPr/>
              <p:nvPr/>
            </p:nvSpPr>
            <p:spPr>
              <a:xfrm>
                <a:off x="5722056" y="3899112"/>
                <a:ext cx="7056" cy="7056"/>
              </a:xfrm>
              <a:custGeom>
                <a:avLst/>
                <a:gdLst>
                  <a:gd name="connsiteX0" fmla="*/ 3034 w 0"/>
                  <a:gd name="connsiteY0" fmla="*/ 847 h 0"/>
                  <a:gd name="connsiteX1" fmla="*/ 0 w 0"/>
                  <a:gd name="connsiteY1" fmla="*/ 0 h 0"/>
                  <a:gd name="connsiteX2" fmla="*/ 71 w 0"/>
                  <a:gd name="connsiteY2" fmla="*/ 0 h 0"/>
                  <a:gd name="connsiteX3" fmla="*/ 3034 w 0"/>
                  <a:gd name="connsiteY3" fmla="*/ 84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3034" y="847"/>
                    </a:moveTo>
                    <a:cubicBezTo>
                      <a:pt x="2046" y="635"/>
                      <a:pt x="988" y="353"/>
                      <a:pt x="0" y="0"/>
                    </a:cubicBezTo>
                    <a:cubicBezTo>
                      <a:pt x="0" y="0"/>
                      <a:pt x="71" y="0"/>
                      <a:pt x="71" y="0"/>
                    </a:cubicBezTo>
                    <a:cubicBezTo>
                      <a:pt x="1058" y="353"/>
                      <a:pt x="2046" y="565"/>
                      <a:pt x="3034" y="847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="" xmlns:a16="http://schemas.microsoft.com/office/drawing/2014/main" id="{504F1630-9E4D-432F-A8BD-47A1890E8E6C}"/>
                  </a:ext>
                </a:extLst>
              </p:cNvPr>
              <p:cNvSpPr/>
              <p:nvPr/>
            </p:nvSpPr>
            <p:spPr>
              <a:xfrm>
                <a:off x="5758321" y="3822488"/>
                <a:ext cx="7056" cy="7056"/>
              </a:xfrm>
              <a:custGeom>
                <a:avLst/>
                <a:gdLst>
                  <a:gd name="connsiteX0" fmla="*/ 1058 w 0"/>
                  <a:gd name="connsiteY0" fmla="*/ 2399 h 0"/>
                  <a:gd name="connsiteX1" fmla="*/ 0 w 0"/>
                  <a:gd name="connsiteY1" fmla="*/ 0 h 0"/>
                  <a:gd name="connsiteX2" fmla="*/ 1058 w 0"/>
                  <a:gd name="connsiteY2" fmla="*/ 2399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058" y="2399"/>
                    </a:moveTo>
                    <a:cubicBezTo>
                      <a:pt x="705" y="1623"/>
                      <a:pt x="353" y="776"/>
                      <a:pt x="0" y="0"/>
                    </a:cubicBezTo>
                    <a:cubicBezTo>
                      <a:pt x="353" y="776"/>
                      <a:pt x="776" y="1623"/>
                      <a:pt x="1058" y="2399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="" xmlns:a16="http://schemas.microsoft.com/office/drawing/2014/main" id="{7786D57C-4757-41C7-AE34-1C6E7ECAE9B4}"/>
                  </a:ext>
                </a:extLst>
              </p:cNvPr>
              <p:cNvSpPr/>
              <p:nvPr/>
            </p:nvSpPr>
            <p:spPr>
              <a:xfrm>
                <a:off x="5752606" y="3891210"/>
                <a:ext cx="7056" cy="7056"/>
              </a:xfrm>
              <a:custGeom>
                <a:avLst/>
                <a:gdLst>
                  <a:gd name="connsiteX0" fmla="*/ 10301 w 7055"/>
                  <a:gd name="connsiteY0" fmla="*/ 0 h 0"/>
                  <a:gd name="connsiteX1" fmla="*/ 0 w 7055"/>
                  <a:gd name="connsiteY1" fmla="*/ 6350 h 0"/>
                  <a:gd name="connsiteX2" fmla="*/ 10231 w 7055"/>
                  <a:gd name="connsiteY2" fmla="*/ 71 h 0"/>
                  <a:gd name="connsiteX3" fmla="*/ 10301 w 7055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>
                    <a:moveTo>
                      <a:pt x="10301" y="0"/>
                    </a:moveTo>
                    <a:cubicBezTo>
                      <a:pt x="7197" y="2540"/>
                      <a:pt x="3739" y="4727"/>
                      <a:pt x="0" y="6350"/>
                    </a:cubicBezTo>
                    <a:cubicBezTo>
                      <a:pt x="3739" y="4727"/>
                      <a:pt x="7126" y="2611"/>
                      <a:pt x="10231" y="71"/>
                    </a:cubicBezTo>
                    <a:cubicBezTo>
                      <a:pt x="10231" y="71"/>
                      <a:pt x="10301" y="71"/>
                      <a:pt x="10301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="" xmlns:a16="http://schemas.microsoft.com/office/drawing/2014/main" id="{D8D0E8E8-5F60-4B62-B30A-967EAB7211AD}"/>
                  </a:ext>
                </a:extLst>
              </p:cNvPr>
              <p:cNvSpPr/>
              <p:nvPr/>
            </p:nvSpPr>
            <p:spPr>
              <a:xfrm>
                <a:off x="5762907" y="3880556"/>
                <a:ext cx="7056" cy="7056"/>
              </a:xfrm>
              <a:custGeom>
                <a:avLst/>
                <a:gdLst>
                  <a:gd name="connsiteX0" fmla="*/ 9313 w 7055"/>
                  <a:gd name="connsiteY0" fmla="*/ 0 h 7055"/>
                  <a:gd name="connsiteX1" fmla="*/ 0 w 7055"/>
                  <a:gd name="connsiteY1" fmla="*/ 10654 h 7055"/>
                  <a:gd name="connsiteX2" fmla="*/ 70 w 7055"/>
                  <a:gd name="connsiteY2" fmla="*/ 10583 h 7055"/>
                  <a:gd name="connsiteX3" fmla="*/ 9313 w 7055"/>
                  <a:gd name="connsiteY3" fmla="*/ 0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 h="7055">
                    <a:moveTo>
                      <a:pt x="9313" y="0"/>
                    </a:moveTo>
                    <a:cubicBezTo>
                      <a:pt x="6844" y="4022"/>
                      <a:pt x="3669" y="7620"/>
                      <a:pt x="0" y="10654"/>
                    </a:cubicBezTo>
                    <a:cubicBezTo>
                      <a:pt x="0" y="10654"/>
                      <a:pt x="70" y="10583"/>
                      <a:pt x="70" y="10583"/>
                    </a:cubicBezTo>
                    <a:cubicBezTo>
                      <a:pt x="3739" y="7549"/>
                      <a:pt x="6844" y="4022"/>
                      <a:pt x="9313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="" xmlns:a16="http://schemas.microsoft.com/office/drawing/2014/main" id="{6D33C652-0E1D-4A2D-81CA-FFE1E8D15F9F}"/>
                  </a:ext>
                </a:extLst>
              </p:cNvPr>
              <p:cNvSpPr/>
              <p:nvPr/>
            </p:nvSpPr>
            <p:spPr>
              <a:xfrm>
                <a:off x="5772856" y="3877522"/>
                <a:ext cx="7056" cy="7056"/>
              </a:xfrm>
              <a:custGeom>
                <a:avLst/>
                <a:gdLst>
                  <a:gd name="connsiteX0" fmla="*/ 1129 w 0"/>
                  <a:gd name="connsiteY0" fmla="*/ 0 h 0"/>
                  <a:gd name="connsiteX1" fmla="*/ 0 w 0"/>
                  <a:gd name="connsiteY1" fmla="*/ 2046 h 0"/>
                  <a:gd name="connsiteX2" fmla="*/ 1129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129" y="0"/>
                    </a:moveTo>
                    <a:cubicBezTo>
                      <a:pt x="776" y="705"/>
                      <a:pt x="423" y="1411"/>
                      <a:pt x="0" y="2046"/>
                    </a:cubicBezTo>
                    <a:cubicBezTo>
                      <a:pt x="423" y="1341"/>
                      <a:pt x="776" y="705"/>
                      <a:pt x="1129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="" xmlns:a16="http://schemas.microsoft.com/office/drawing/2014/main" id="{74484559-1C05-4FE3-8404-D8C9F0F07C05}"/>
                  </a:ext>
                </a:extLst>
              </p:cNvPr>
              <p:cNvSpPr/>
              <p:nvPr/>
            </p:nvSpPr>
            <p:spPr>
              <a:xfrm>
                <a:off x="5691999" y="3814092"/>
                <a:ext cx="70556" cy="70556"/>
              </a:xfrm>
              <a:custGeom>
                <a:avLst/>
                <a:gdLst>
                  <a:gd name="connsiteX0" fmla="*/ 70767 w 70555"/>
                  <a:gd name="connsiteY0" fmla="*/ 27516 h 70555"/>
                  <a:gd name="connsiteX1" fmla="*/ 70697 w 70555"/>
                  <a:gd name="connsiteY1" fmla="*/ 29210 h 70555"/>
                  <a:gd name="connsiteX2" fmla="*/ 70626 w 70555"/>
                  <a:gd name="connsiteY2" fmla="*/ 30409 h 70555"/>
                  <a:gd name="connsiteX3" fmla="*/ 70626 w 70555"/>
                  <a:gd name="connsiteY3" fmla="*/ 30762 h 70555"/>
                  <a:gd name="connsiteX4" fmla="*/ 70556 w 70555"/>
                  <a:gd name="connsiteY4" fmla="*/ 31821 h 70555"/>
                  <a:gd name="connsiteX5" fmla="*/ 70556 w 70555"/>
                  <a:gd name="connsiteY5" fmla="*/ 32103 h 70555"/>
                  <a:gd name="connsiteX6" fmla="*/ 70415 w 70555"/>
                  <a:gd name="connsiteY6" fmla="*/ 33302 h 70555"/>
                  <a:gd name="connsiteX7" fmla="*/ 70415 w 70555"/>
                  <a:gd name="connsiteY7" fmla="*/ 33443 h 70555"/>
                  <a:gd name="connsiteX8" fmla="*/ 70203 w 70555"/>
                  <a:gd name="connsiteY8" fmla="*/ 34854 h 70555"/>
                  <a:gd name="connsiteX9" fmla="*/ 70203 w 70555"/>
                  <a:gd name="connsiteY9" fmla="*/ 34854 h 70555"/>
                  <a:gd name="connsiteX10" fmla="*/ 69991 w 70555"/>
                  <a:gd name="connsiteY10" fmla="*/ 36124 h 70555"/>
                  <a:gd name="connsiteX11" fmla="*/ 69709 w 70555"/>
                  <a:gd name="connsiteY11" fmla="*/ 37394 h 70555"/>
                  <a:gd name="connsiteX12" fmla="*/ 69427 w 70555"/>
                  <a:gd name="connsiteY12" fmla="*/ 38594 h 70555"/>
                  <a:gd name="connsiteX13" fmla="*/ 63147 w 70555"/>
                  <a:gd name="connsiteY13" fmla="*/ 52211 h 70555"/>
                  <a:gd name="connsiteX14" fmla="*/ 62442 w 70555"/>
                  <a:gd name="connsiteY14" fmla="*/ 53199 h 70555"/>
                  <a:gd name="connsiteX15" fmla="*/ 61172 w 70555"/>
                  <a:gd name="connsiteY15" fmla="*/ 54821 h 70555"/>
                  <a:gd name="connsiteX16" fmla="*/ 60678 w 70555"/>
                  <a:gd name="connsiteY16" fmla="*/ 55457 h 70555"/>
                  <a:gd name="connsiteX17" fmla="*/ 57573 w 70555"/>
                  <a:gd name="connsiteY17" fmla="*/ 58843 h 70555"/>
                  <a:gd name="connsiteX18" fmla="*/ 56938 w 70555"/>
                  <a:gd name="connsiteY18" fmla="*/ 59478 h 70555"/>
                  <a:gd name="connsiteX19" fmla="*/ 54187 w 70555"/>
                  <a:gd name="connsiteY19" fmla="*/ 61807 h 70555"/>
                  <a:gd name="connsiteX20" fmla="*/ 49389 w 70555"/>
                  <a:gd name="connsiteY20" fmla="*/ 65123 h 70555"/>
                  <a:gd name="connsiteX21" fmla="*/ 48401 w 70555"/>
                  <a:gd name="connsiteY21" fmla="*/ 65687 h 70555"/>
                  <a:gd name="connsiteX22" fmla="*/ 46143 w 70555"/>
                  <a:gd name="connsiteY22" fmla="*/ 66887 h 70555"/>
                  <a:gd name="connsiteX23" fmla="*/ 44521 w 70555"/>
                  <a:gd name="connsiteY23" fmla="*/ 67592 h 70555"/>
                  <a:gd name="connsiteX24" fmla="*/ 44097 w 70555"/>
                  <a:gd name="connsiteY24" fmla="*/ 67804 h 70555"/>
                  <a:gd name="connsiteX25" fmla="*/ 43110 w 70555"/>
                  <a:gd name="connsiteY25" fmla="*/ 68156 h 70555"/>
                  <a:gd name="connsiteX26" fmla="*/ 42051 w 70555"/>
                  <a:gd name="connsiteY26" fmla="*/ 68509 h 70555"/>
                  <a:gd name="connsiteX27" fmla="*/ 41981 w 70555"/>
                  <a:gd name="connsiteY27" fmla="*/ 68509 h 70555"/>
                  <a:gd name="connsiteX28" fmla="*/ 40852 w 70555"/>
                  <a:gd name="connsiteY28" fmla="*/ 68862 h 70555"/>
                  <a:gd name="connsiteX29" fmla="*/ 38876 w 70555"/>
                  <a:gd name="connsiteY29" fmla="*/ 69426 h 70555"/>
                  <a:gd name="connsiteX30" fmla="*/ 37888 w 70555"/>
                  <a:gd name="connsiteY30" fmla="*/ 69709 h 70555"/>
                  <a:gd name="connsiteX31" fmla="*/ 37677 w 70555"/>
                  <a:gd name="connsiteY31" fmla="*/ 69779 h 70555"/>
                  <a:gd name="connsiteX32" fmla="*/ 37465 w 70555"/>
                  <a:gd name="connsiteY32" fmla="*/ 69850 h 70555"/>
                  <a:gd name="connsiteX33" fmla="*/ 35631 w 70555"/>
                  <a:gd name="connsiteY33" fmla="*/ 70203 h 70555"/>
                  <a:gd name="connsiteX34" fmla="*/ 34008 w 70555"/>
                  <a:gd name="connsiteY34" fmla="*/ 70485 h 70555"/>
                  <a:gd name="connsiteX35" fmla="*/ 33232 w 70555"/>
                  <a:gd name="connsiteY35" fmla="*/ 70626 h 70555"/>
                  <a:gd name="connsiteX36" fmla="*/ 31115 w 70555"/>
                  <a:gd name="connsiteY36" fmla="*/ 70838 h 70555"/>
                  <a:gd name="connsiteX37" fmla="*/ 29986 w 70555"/>
                  <a:gd name="connsiteY37" fmla="*/ 70908 h 70555"/>
                  <a:gd name="connsiteX38" fmla="*/ 28716 w 70555"/>
                  <a:gd name="connsiteY38" fmla="*/ 70979 h 70555"/>
                  <a:gd name="connsiteX39" fmla="*/ 27446 w 70555"/>
                  <a:gd name="connsiteY39" fmla="*/ 70979 h 70555"/>
                  <a:gd name="connsiteX40" fmla="*/ 25965 w 70555"/>
                  <a:gd name="connsiteY40" fmla="*/ 70979 h 70555"/>
                  <a:gd name="connsiteX41" fmla="*/ 24694 w 70555"/>
                  <a:gd name="connsiteY41" fmla="*/ 70908 h 70555"/>
                  <a:gd name="connsiteX42" fmla="*/ 24130 w 70555"/>
                  <a:gd name="connsiteY42" fmla="*/ 70838 h 70555"/>
                  <a:gd name="connsiteX43" fmla="*/ 23072 w 70555"/>
                  <a:gd name="connsiteY43" fmla="*/ 70767 h 70555"/>
                  <a:gd name="connsiteX44" fmla="*/ 21661 w 70555"/>
                  <a:gd name="connsiteY44" fmla="*/ 70626 h 70555"/>
                  <a:gd name="connsiteX45" fmla="*/ 21661 w 70555"/>
                  <a:gd name="connsiteY45" fmla="*/ 70626 h 70555"/>
                  <a:gd name="connsiteX46" fmla="*/ 20391 w 70555"/>
                  <a:gd name="connsiteY46" fmla="*/ 70414 h 70555"/>
                  <a:gd name="connsiteX47" fmla="*/ 20038 w 70555"/>
                  <a:gd name="connsiteY47" fmla="*/ 70344 h 70555"/>
                  <a:gd name="connsiteX48" fmla="*/ 19332 w 70555"/>
                  <a:gd name="connsiteY48" fmla="*/ 70203 h 70555"/>
                  <a:gd name="connsiteX49" fmla="*/ 18344 w 70555"/>
                  <a:gd name="connsiteY49" fmla="*/ 69991 h 70555"/>
                  <a:gd name="connsiteX50" fmla="*/ 18274 w 70555"/>
                  <a:gd name="connsiteY50" fmla="*/ 69991 h 70555"/>
                  <a:gd name="connsiteX51" fmla="*/ 17075 w 70555"/>
                  <a:gd name="connsiteY51" fmla="*/ 69709 h 70555"/>
                  <a:gd name="connsiteX52" fmla="*/ 15593 w 70555"/>
                  <a:gd name="connsiteY52" fmla="*/ 69356 h 70555"/>
                  <a:gd name="connsiteX53" fmla="*/ 13970 w 70555"/>
                  <a:gd name="connsiteY53" fmla="*/ 68862 h 70555"/>
                  <a:gd name="connsiteX54" fmla="*/ 13617 w 70555"/>
                  <a:gd name="connsiteY54" fmla="*/ 68721 h 70555"/>
                  <a:gd name="connsiteX55" fmla="*/ 12841 w 70555"/>
                  <a:gd name="connsiteY55" fmla="*/ 68439 h 70555"/>
                  <a:gd name="connsiteX56" fmla="*/ 11924 w 70555"/>
                  <a:gd name="connsiteY56" fmla="*/ 68086 h 70555"/>
                  <a:gd name="connsiteX57" fmla="*/ 10654 w 70555"/>
                  <a:gd name="connsiteY57" fmla="*/ 67592 h 70555"/>
                  <a:gd name="connsiteX58" fmla="*/ 9737 w 70555"/>
                  <a:gd name="connsiteY58" fmla="*/ 67169 h 70555"/>
                  <a:gd name="connsiteX59" fmla="*/ 9031 w 70555"/>
                  <a:gd name="connsiteY59" fmla="*/ 66816 h 70555"/>
                  <a:gd name="connsiteX60" fmla="*/ 8396 w 70555"/>
                  <a:gd name="connsiteY60" fmla="*/ 66534 h 70555"/>
                  <a:gd name="connsiteX61" fmla="*/ 8396 w 70555"/>
                  <a:gd name="connsiteY61" fmla="*/ 66534 h 70555"/>
                  <a:gd name="connsiteX62" fmla="*/ 7126 w 70555"/>
                  <a:gd name="connsiteY62" fmla="*/ 65899 h 70555"/>
                  <a:gd name="connsiteX63" fmla="*/ 5927 w 70555"/>
                  <a:gd name="connsiteY63" fmla="*/ 65264 h 70555"/>
                  <a:gd name="connsiteX64" fmla="*/ 5856 w 70555"/>
                  <a:gd name="connsiteY64" fmla="*/ 65193 h 70555"/>
                  <a:gd name="connsiteX65" fmla="*/ 5786 w 70555"/>
                  <a:gd name="connsiteY65" fmla="*/ 65193 h 70555"/>
                  <a:gd name="connsiteX66" fmla="*/ 0 w 70555"/>
                  <a:gd name="connsiteY66" fmla="*/ 43533 h 70555"/>
                  <a:gd name="connsiteX67" fmla="*/ 43533 w 70555"/>
                  <a:gd name="connsiteY67" fmla="*/ 0 h 70555"/>
                  <a:gd name="connsiteX68" fmla="*/ 65193 w 70555"/>
                  <a:gd name="connsiteY68" fmla="*/ 5786 h 70555"/>
                  <a:gd name="connsiteX69" fmla="*/ 65193 w 70555"/>
                  <a:gd name="connsiteY69" fmla="*/ 5856 h 70555"/>
                  <a:gd name="connsiteX70" fmla="*/ 65828 w 70555"/>
                  <a:gd name="connsiteY70" fmla="*/ 7056 h 70555"/>
                  <a:gd name="connsiteX71" fmla="*/ 66181 w 70555"/>
                  <a:gd name="connsiteY71" fmla="*/ 7761 h 70555"/>
                  <a:gd name="connsiteX72" fmla="*/ 66534 w 70555"/>
                  <a:gd name="connsiteY72" fmla="*/ 8396 h 70555"/>
                  <a:gd name="connsiteX73" fmla="*/ 67592 w 70555"/>
                  <a:gd name="connsiteY73" fmla="*/ 10795 h 70555"/>
                  <a:gd name="connsiteX74" fmla="*/ 67592 w 70555"/>
                  <a:gd name="connsiteY74" fmla="*/ 10795 h 70555"/>
                  <a:gd name="connsiteX75" fmla="*/ 68510 w 70555"/>
                  <a:gd name="connsiteY75" fmla="*/ 13264 h 70555"/>
                  <a:gd name="connsiteX76" fmla="*/ 68933 w 70555"/>
                  <a:gd name="connsiteY76" fmla="*/ 14534 h 70555"/>
                  <a:gd name="connsiteX77" fmla="*/ 69286 w 70555"/>
                  <a:gd name="connsiteY77" fmla="*/ 15804 h 70555"/>
                  <a:gd name="connsiteX78" fmla="*/ 69568 w 70555"/>
                  <a:gd name="connsiteY78" fmla="*/ 17004 h 70555"/>
                  <a:gd name="connsiteX79" fmla="*/ 69568 w 70555"/>
                  <a:gd name="connsiteY79" fmla="*/ 17145 h 70555"/>
                  <a:gd name="connsiteX80" fmla="*/ 69850 w 70555"/>
                  <a:gd name="connsiteY80" fmla="*/ 18415 h 70555"/>
                  <a:gd name="connsiteX81" fmla="*/ 70062 w 70555"/>
                  <a:gd name="connsiteY81" fmla="*/ 19332 h 70555"/>
                  <a:gd name="connsiteX82" fmla="*/ 70203 w 70555"/>
                  <a:gd name="connsiteY82" fmla="*/ 20179 h 70555"/>
                  <a:gd name="connsiteX83" fmla="*/ 70273 w 70555"/>
                  <a:gd name="connsiteY83" fmla="*/ 20390 h 70555"/>
                  <a:gd name="connsiteX84" fmla="*/ 70415 w 70555"/>
                  <a:gd name="connsiteY84" fmla="*/ 21378 h 70555"/>
                  <a:gd name="connsiteX85" fmla="*/ 70485 w 70555"/>
                  <a:gd name="connsiteY85" fmla="*/ 21943 h 70555"/>
                  <a:gd name="connsiteX86" fmla="*/ 70626 w 70555"/>
                  <a:gd name="connsiteY86" fmla="*/ 23213 h 70555"/>
                  <a:gd name="connsiteX87" fmla="*/ 70626 w 70555"/>
                  <a:gd name="connsiteY87" fmla="*/ 23354 h 70555"/>
                  <a:gd name="connsiteX88" fmla="*/ 70697 w 70555"/>
                  <a:gd name="connsiteY88" fmla="*/ 24412 h 70555"/>
                  <a:gd name="connsiteX89" fmla="*/ 70697 w 70555"/>
                  <a:gd name="connsiteY89" fmla="*/ 24906 h 70555"/>
                  <a:gd name="connsiteX90" fmla="*/ 70767 w 70555"/>
                  <a:gd name="connsiteY90" fmla="*/ 25894 h 70555"/>
                  <a:gd name="connsiteX91" fmla="*/ 70767 w 70555"/>
                  <a:gd name="connsiteY91" fmla="*/ 26106 h 70555"/>
                  <a:gd name="connsiteX92" fmla="*/ 70767 w 70555"/>
                  <a:gd name="connsiteY92" fmla="*/ 27516 h 70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70555" h="70555">
                    <a:moveTo>
                      <a:pt x="70767" y="27516"/>
                    </a:moveTo>
                    <a:cubicBezTo>
                      <a:pt x="70767" y="28081"/>
                      <a:pt x="70767" y="28646"/>
                      <a:pt x="70697" y="29210"/>
                    </a:cubicBezTo>
                    <a:cubicBezTo>
                      <a:pt x="70697" y="29633"/>
                      <a:pt x="70697" y="29986"/>
                      <a:pt x="70626" y="30409"/>
                    </a:cubicBezTo>
                    <a:cubicBezTo>
                      <a:pt x="70626" y="30550"/>
                      <a:pt x="70626" y="30621"/>
                      <a:pt x="70626" y="30762"/>
                    </a:cubicBezTo>
                    <a:cubicBezTo>
                      <a:pt x="70626" y="31115"/>
                      <a:pt x="70556" y="31468"/>
                      <a:pt x="70556" y="31821"/>
                    </a:cubicBezTo>
                    <a:cubicBezTo>
                      <a:pt x="70556" y="31891"/>
                      <a:pt x="70556" y="32032"/>
                      <a:pt x="70556" y="32103"/>
                    </a:cubicBezTo>
                    <a:cubicBezTo>
                      <a:pt x="70485" y="32526"/>
                      <a:pt x="70485" y="32879"/>
                      <a:pt x="70415" y="33302"/>
                    </a:cubicBezTo>
                    <a:lnTo>
                      <a:pt x="70415" y="33443"/>
                    </a:lnTo>
                    <a:cubicBezTo>
                      <a:pt x="70344" y="33937"/>
                      <a:pt x="70273" y="34431"/>
                      <a:pt x="70203" y="34854"/>
                    </a:cubicBezTo>
                    <a:cubicBezTo>
                      <a:pt x="70203" y="34854"/>
                      <a:pt x="70203" y="34854"/>
                      <a:pt x="70203" y="34854"/>
                    </a:cubicBezTo>
                    <a:cubicBezTo>
                      <a:pt x="70132" y="35278"/>
                      <a:pt x="70062" y="35701"/>
                      <a:pt x="69991" y="36124"/>
                    </a:cubicBezTo>
                    <a:cubicBezTo>
                      <a:pt x="69921" y="36548"/>
                      <a:pt x="69850" y="36971"/>
                      <a:pt x="69709" y="37394"/>
                    </a:cubicBezTo>
                    <a:cubicBezTo>
                      <a:pt x="69638" y="37818"/>
                      <a:pt x="69497" y="38170"/>
                      <a:pt x="69427" y="38594"/>
                    </a:cubicBezTo>
                    <a:cubicBezTo>
                      <a:pt x="68157" y="43533"/>
                      <a:pt x="65969" y="48119"/>
                      <a:pt x="63147" y="52211"/>
                    </a:cubicBezTo>
                    <a:cubicBezTo>
                      <a:pt x="62936" y="52564"/>
                      <a:pt x="62653" y="52917"/>
                      <a:pt x="62442" y="53199"/>
                    </a:cubicBezTo>
                    <a:cubicBezTo>
                      <a:pt x="62018" y="53763"/>
                      <a:pt x="61666" y="54257"/>
                      <a:pt x="61172" y="54821"/>
                    </a:cubicBezTo>
                    <a:cubicBezTo>
                      <a:pt x="61031" y="55033"/>
                      <a:pt x="60819" y="55245"/>
                      <a:pt x="60678" y="55457"/>
                    </a:cubicBezTo>
                    <a:cubicBezTo>
                      <a:pt x="59690" y="56656"/>
                      <a:pt x="58632" y="57785"/>
                      <a:pt x="57573" y="58843"/>
                    </a:cubicBezTo>
                    <a:cubicBezTo>
                      <a:pt x="57362" y="59055"/>
                      <a:pt x="57150" y="59266"/>
                      <a:pt x="56938" y="59478"/>
                    </a:cubicBezTo>
                    <a:cubicBezTo>
                      <a:pt x="56021" y="60325"/>
                      <a:pt x="55104" y="61101"/>
                      <a:pt x="54187" y="61807"/>
                    </a:cubicBezTo>
                    <a:cubicBezTo>
                      <a:pt x="52635" y="63006"/>
                      <a:pt x="51012" y="64135"/>
                      <a:pt x="49389" y="65123"/>
                    </a:cubicBezTo>
                    <a:cubicBezTo>
                      <a:pt x="49036" y="65335"/>
                      <a:pt x="48754" y="65475"/>
                      <a:pt x="48401" y="65687"/>
                    </a:cubicBezTo>
                    <a:cubicBezTo>
                      <a:pt x="47625" y="66111"/>
                      <a:pt x="46920" y="66463"/>
                      <a:pt x="46143" y="66887"/>
                    </a:cubicBezTo>
                    <a:cubicBezTo>
                      <a:pt x="45649" y="67169"/>
                      <a:pt x="45085" y="67380"/>
                      <a:pt x="44521" y="67592"/>
                    </a:cubicBezTo>
                    <a:cubicBezTo>
                      <a:pt x="44380" y="67663"/>
                      <a:pt x="44238" y="67733"/>
                      <a:pt x="44097" y="67804"/>
                    </a:cubicBezTo>
                    <a:cubicBezTo>
                      <a:pt x="43745" y="67945"/>
                      <a:pt x="43462" y="68086"/>
                      <a:pt x="43110" y="68156"/>
                    </a:cubicBezTo>
                    <a:cubicBezTo>
                      <a:pt x="42757" y="68298"/>
                      <a:pt x="42404" y="68439"/>
                      <a:pt x="42051" y="68509"/>
                    </a:cubicBezTo>
                    <a:cubicBezTo>
                      <a:pt x="42051" y="68509"/>
                      <a:pt x="41981" y="68509"/>
                      <a:pt x="41981" y="68509"/>
                    </a:cubicBezTo>
                    <a:cubicBezTo>
                      <a:pt x="41628" y="68650"/>
                      <a:pt x="41204" y="68792"/>
                      <a:pt x="40852" y="68862"/>
                    </a:cubicBezTo>
                    <a:cubicBezTo>
                      <a:pt x="40217" y="69074"/>
                      <a:pt x="39511" y="69286"/>
                      <a:pt x="38876" y="69426"/>
                    </a:cubicBezTo>
                    <a:cubicBezTo>
                      <a:pt x="38523" y="69497"/>
                      <a:pt x="38241" y="69568"/>
                      <a:pt x="37888" y="69709"/>
                    </a:cubicBezTo>
                    <a:cubicBezTo>
                      <a:pt x="37818" y="69709"/>
                      <a:pt x="37747" y="69779"/>
                      <a:pt x="37677" y="69779"/>
                    </a:cubicBezTo>
                    <a:cubicBezTo>
                      <a:pt x="37606" y="69779"/>
                      <a:pt x="37536" y="69850"/>
                      <a:pt x="37465" y="69850"/>
                    </a:cubicBezTo>
                    <a:cubicBezTo>
                      <a:pt x="36830" y="69991"/>
                      <a:pt x="36266" y="70132"/>
                      <a:pt x="35631" y="70203"/>
                    </a:cubicBezTo>
                    <a:cubicBezTo>
                      <a:pt x="35066" y="70344"/>
                      <a:pt x="34572" y="70414"/>
                      <a:pt x="34008" y="70485"/>
                    </a:cubicBezTo>
                    <a:cubicBezTo>
                      <a:pt x="33726" y="70556"/>
                      <a:pt x="33514" y="70556"/>
                      <a:pt x="33232" y="70626"/>
                    </a:cubicBezTo>
                    <a:cubicBezTo>
                      <a:pt x="32526" y="70696"/>
                      <a:pt x="31821" y="70767"/>
                      <a:pt x="31115" y="70838"/>
                    </a:cubicBezTo>
                    <a:cubicBezTo>
                      <a:pt x="30762" y="70838"/>
                      <a:pt x="30339" y="70908"/>
                      <a:pt x="29986" y="70908"/>
                    </a:cubicBezTo>
                    <a:cubicBezTo>
                      <a:pt x="29563" y="70908"/>
                      <a:pt x="29139" y="70979"/>
                      <a:pt x="28716" y="70979"/>
                    </a:cubicBezTo>
                    <a:cubicBezTo>
                      <a:pt x="28293" y="70979"/>
                      <a:pt x="27870" y="70979"/>
                      <a:pt x="27446" y="70979"/>
                    </a:cubicBezTo>
                    <a:cubicBezTo>
                      <a:pt x="26952" y="70979"/>
                      <a:pt x="26458" y="70979"/>
                      <a:pt x="25965" y="70979"/>
                    </a:cubicBezTo>
                    <a:cubicBezTo>
                      <a:pt x="25541" y="70979"/>
                      <a:pt x="25118" y="70979"/>
                      <a:pt x="24694" y="70908"/>
                    </a:cubicBezTo>
                    <a:cubicBezTo>
                      <a:pt x="24483" y="70908"/>
                      <a:pt x="24342" y="70908"/>
                      <a:pt x="24130" y="70838"/>
                    </a:cubicBezTo>
                    <a:cubicBezTo>
                      <a:pt x="23777" y="70838"/>
                      <a:pt x="23424" y="70767"/>
                      <a:pt x="23072" y="70767"/>
                    </a:cubicBezTo>
                    <a:cubicBezTo>
                      <a:pt x="22578" y="70696"/>
                      <a:pt x="22084" y="70696"/>
                      <a:pt x="21661" y="70626"/>
                    </a:cubicBezTo>
                    <a:cubicBezTo>
                      <a:pt x="21661" y="70626"/>
                      <a:pt x="21661" y="70626"/>
                      <a:pt x="21661" y="70626"/>
                    </a:cubicBezTo>
                    <a:cubicBezTo>
                      <a:pt x="21237" y="70556"/>
                      <a:pt x="20814" y="70485"/>
                      <a:pt x="20391" y="70414"/>
                    </a:cubicBezTo>
                    <a:cubicBezTo>
                      <a:pt x="20249" y="70414"/>
                      <a:pt x="20108" y="70344"/>
                      <a:pt x="20038" y="70344"/>
                    </a:cubicBezTo>
                    <a:cubicBezTo>
                      <a:pt x="19826" y="70344"/>
                      <a:pt x="19614" y="70273"/>
                      <a:pt x="19332" y="70203"/>
                    </a:cubicBezTo>
                    <a:cubicBezTo>
                      <a:pt x="18979" y="70132"/>
                      <a:pt x="18697" y="70062"/>
                      <a:pt x="18344" y="69991"/>
                    </a:cubicBezTo>
                    <a:cubicBezTo>
                      <a:pt x="18344" y="69991"/>
                      <a:pt x="18274" y="69991"/>
                      <a:pt x="18274" y="69991"/>
                    </a:cubicBezTo>
                    <a:cubicBezTo>
                      <a:pt x="17851" y="69920"/>
                      <a:pt x="17427" y="69779"/>
                      <a:pt x="17075" y="69709"/>
                    </a:cubicBezTo>
                    <a:cubicBezTo>
                      <a:pt x="16581" y="69568"/>
                      <a:pt x="16087" y="69497"/>
                      <a:pt x="15593" y="69356"/>
                    </a:cubicBezTo>
                    <a:cubicBezTo>
                      <a:pt x="15028" y="69215"/>
                      <a:pt x="14534" y="69003"/>
                      <a:pt x="13970" y="68862"/>
                    </a:cubicBezTo>
                    <a:cubicBezTo>
                      <a:pt x="13829" y="68862"/>
                      <a:pt x="13758" y="68792"/>
                      <a:pt x="13617" y="68721"/>
                    </a:cubicBezTo>
                    <a:cubicBezTo>
                      <a:pt x="13335" y="68650"/>
                      <a:pt x="13053" y="68509"/>
                      <a:pt x="12841" y="68439"/>
                    </a:cubicBezTo>
                    <a:cubicBezTo>
                      <a:pt x="12559" y="68368"/>
                      <a:pt x="12206" y="68227"/>
                      <a:pt x="11924" y="68086"/>
                    </a:cubicBezTo>
                    <a:cubicBezTo>
                      <a:pt x="11501" y="67945"/>
                      <a:pt x="11077" y="67733"/>
                      <a:pt x="10654" y="67592"/>
                    </a:cubicBezTo>
                    <a:cubicBezTo>
                      <a:pt x="10372" y="67451"/>
                      <a:pt x="10019" y="67310"/>
                      <a:pt x="9737" y="67169"/>
                    </a:cubicBezTo>
                    <a:cubicBezTo>
                      <a:pt x="9525" y="67098"/>
                      <a:pt x="9243" y="66957"/>
                      <a:pt x="9031" y="66816"/>
                    </a:cubicBezTo>
                    <a:cubicBezTo>
                      <a:pt x="8819" y="66745"/>
                      <a:pt x="8608" y="66604"/>
                      <a:pt x="8396" y="66534"/>
                    </a:cubicBezTo>
                    <a:lnTo>
                      <a:pt x="8396" y="66534"/>
                    </a:lnTo>
                    <a:cubicBezTo>
                      <a:pt x="7973" y="66322"/>
                      <a:pt x="7549" y="66111"/>
                      <a:pt x="7126" y="65899"/>
                    </a:cubicBezTo>
                    <a:cubicBezTo>
                      <a:pt x="6703" y="65687"/>
                      <a:pt x="6350" y="65475"/>
                      <a:pt x="5927" y="65264"/>
                    </a:cubicBezTo>
                    <a:cubicBezTo>
                      <a:pt x="5927" y="65264"/>
                      <a:pt x="5856" y="65264"/>
                      <a:pt x="5856" y="65193"/>
                    </a:cubicBezTo>
                    <a:cubicBezTo>
                      <a:pt x="5856" y="65193"/>
                      <a:pt x="5856" y="65193"/>
                      <a:pt x="5786" y="65193"/>
                    </a:cubicBezTo>
                    <a:cubicBezTo>
                      <a:pt x="2117" y="58843"/>
                      <a:pt x="0" y="51435"/>
                      <a:pt x="0" y="43533"/>
                    </a:cubicBezTo>
                    <a:cubicBezTo>
                      <a:pt x="0" y="19473"/>
                      <a:pt x="19473" y="0"/>
                      <a:pt x="43533" y="0"/>
                    </a:cubicBezTo>
                    <a:cubicBezTo>
                      <a:pt x="51435" y="0"/>
                      <a:pt x="58843" y="2117"/>
                      <a:pt x="65193" y="5786"/>
                    </a:cubicBezTo>
                    <a:cubicBezTo>
                      <a:pt x="65193" y="5786"/>
                      <a:pt x="65193" y="5786"/>
                      <a:pt x="65193" y="5856"/>
                    </a:cubicBezTo>
                    <a:cubicBezTo>
                      <a:pt x="65405" y="6209"/>
                      <a:pt x="65617" y="6632"/>
                      <a:pt x="65828" y="7056"/>
                    </a:cubicBezTo>
                    <a:cubicBezTo>
                      <a:pt x="65969" y="7267"/>
                      <a:pt x="66111" y="7549"/>
                      <a:pt x="66181" y="7761"/>
                    </a:cubicBezTo>
                    <a:cubicBezTo>
                      <a:pt x="66322" y="7973"/>
                      <a:pt x="66393" y="8184"/>
                      <a:pt x="66534" y="8396"/>
                    </a:cubicBezTo>
                    <a:cubicBezTo>
                      <a:pt x="66887" y="9172"/>
                      <a:pt x="67310" y="9948"/>
                      <a:pt x="67592" y="10795"/>
                    </a:cubicBezTo>
                    <a:lnTo>
                      <a:pt x="67592" y="10795"/>
                    </a:lnTo>
                    <a:cubicBezTo>
                      <a:pt x="67945" y="11571"/>
                      <a:pt x="68227" y="12418"/>
                      <a:pt x="68510" y="13264"/>
                    </a:cubicBezTo>
                    <a:cubicBezTo>
                      <a:pt x="68651" y="13688"/>
                      <a:pt x="68792" y="14111"/>
                      <a:pt x="68933" y="14534"/>
                    </a:cubicBezTo>
                    <a:cubicBezTo>
                      <a:pt x="69074" y="14958"/>
                      <a:pt x="69215" y="15381"/>
                      <a:pt x="69286" y="15804"/>
                    </a:cubicBezTo>
                    <a:cubicBezTo>
                      <a:pt x="69427" y="16228"/>
                      <a:pt x="69497" y="16580"/>
                      <a:pt x="69568" y="17004"/>
                    </a:cubicBezTo>
                    <a:cubicBezTo>
                      <a:pt x="69568" y="17074"/>
                      <a:pt x="69568" y="17074"/>
                      <a:pt x="69568" y="17145"/>
                    </a:cubicBezTo>
                    <a:cubicBezTo>
                      <a:pt x="69638" y="17568"/>
                      <a:pt x="69780" y="17992"/>
                      <a:pt x="69850" y="18415"/>
                    </a:cubicBezTo>
                    <a:cubicBezTo>
                      <a:pt x="69921" y="18697"/>
                      <a:pt x="69991" y="19050"/>
                      <a:pt x="70062" y="19332"/>
                    </a:cubicBezTo>
                    <a:cubicBezTo>
                      <a:pt x="70132" y="19614"/>
                      <a:pt x="70132" y="19897"/>
                      <a:pt x="70203" y="20179"/>
                    </a:cubicBezTo>
                    <a:cubicBezTo>
                      <a:pt x="70203" y="20249"/>
                      <a:pt x="70203" y="20320"/>
                      <a:pt x="70273" y="20390"/>
                    </a:cubicBezTo>
                    <a:cubicBezTo>
                      <a:pt x="70344" y="20743"/>
                      <a:pt x="70344" y="21025"/>
                      <a:pt x="70415" y="21378"/>
                    </a:cubicBezTo>
                    <a:cubicBezTo>
                      <a:pt x="70415" y="21590"/>
                      <a:pt x="70485" y="21801"/>
                      <a:pt x="70485" y="21943"/>
                    </a:cubicBezTo>
                    <a:cubicBezTo>
                      <a:pt x="70556" y="22366"/>
                      <a:pt x="70556" y="22789"/>
                      <a:pt x="70626" y="23213"/>
                    </a:cubicBezTo>
                    <a:cubicBezTo>
                      <a:pt x="70626" y="23283"/>
                      <a:pt x="70626" y="23354"/>
                      <a:pt x="70626" y="23354"/>
                    </a:cubicBezTo>
                    <a:cubicBezTo>
                      <a:pt x="70697" y="23707"/>
                      <a:pt x="70697" y="24059"/>
                      <a:pt x="70697" y="24412"/>
                    </a:cubicBezTo>
                    <a:cubicBezTo>
                      <a:pt x="70697" y="24553"/>
                      <a:pt x="70697" y="24765"/>
                      <a:pt x="70697" y="24906"/>
                    </a:cubicBezTo>
                    <a:cubicBezTo>
                      <a:pt x="70697" y="25259"/>
                      <a:pt x="70767" y="25541"/>
                      <a:pt x="70767" y="25894"/>
                    </a:cubicBezTo>
                    <a:cubicBezTo>
                      <a:pt x="70767" y="25964"/>
                      <a:pt x="70767" y="26035"/>
                      <a:pt x="70767" y="26106"/>
                    </a:cubicBezTo>
                    <a:cubicBezTo>
                      <a:pt x="70697" y="26599"/>
                      <a:pt x="70767" y="27093"/>
                      <a:pt x="70767" y="2751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="" xmlns:a16="http://schemas.microsoft.com/office/drawing/2014/main" id="{05458BBA-1AF7-46EF-BAB5-6EF9E9B17388}"/>
                  </a:ext>
                </a:extLst>
              </p:cNvPr>
              <p:cNvSpPr/>
              <p:nvPr/>
            </p:nvSpPr>
            <p:spPr>
              <a:xfrm>
                <a:off x="5697714" y="3820160"/>
                <a:ext cx="77611" cy="77611"/>
              </a:xfrm>
              <a:custGeom>
                <a:avLst/>
                <a:gdLst>
                  <a:gd name="connsiteX0" fmla="*/ 81068 w 77611"/>
                  <a:gd name="connsiteY0" fmla="*/ 37536 h 77611"/>
                  <a:gd name="connsiteX1" fmla="*/ 80857 w 77611"/>
                  <a:gd name="connsiteY1" fmla="*/ 41981 h 77611"/>
                  <a:gd name="connsiteX2" fmla="*/ 79446 w 77611"/>
                  <a:gd name="connsiteY2" fmla="*/ 49460 h 77611"/>
                  <a:gd name="connsiteX3" fmla="*/ 79093 w 77611"/>
                  <a:gd name="connsiteY3" fmla="*/ 50588 h 77611"/>
                  <a:gd name="connsiteX4" fmla="*/ 78811 w 77611"/>
                  <a:gd name="connsiteY4" fmla="*/ 51505 h 77611"/>
                  <a:gd name="connsiteX5" fmla="*/ 78458 w 77611"/>
                  <a:gd name="connsiteY5" fmla="*/ 52493 h 77611"/>
                  <a:gd name="connsiteX6" fmla="*/ 78458 w 77611"/>
                  <a:gd name="connsiteY6" fmla="*/ 52564 h 77611"/>
                  <a:gd name="connsiteX7" fmla="*/ 78105 w 77611"/>
                  <a:gd name="connsiteY7" fmla="*/ 53552 h 77611"/>
                  <a:gd name="connsiteX8" fmla="*/ 77682 w 77611"/>
                  <a:gd name="connsiteY8" fmla="*/ 54539 h 77611"/>
                  <a:gd name="connsiteX9" fmla="*/ 76835 w 77611"/>
                  <a:gd name="connsiteY9" fmla="*/ 56374 h 77611"/>
                  <a:gd name="connsiteX10" fmla="*/ 76341 w 77611"/>
                  <a:gd name="connsiteY10" fmla="*/ 57432 h 77611"/>
                  <a:gd name="connsiteX11" fmla="*/ 75212 w 77611"/>
                  <a:gd name="connsiteY11" fmla="*/ 59478 h 77611"/>
                  <a:gd name="connsiteX12" fmla="*/ 74577 w 77611"/>
                  <a:gd name="connsiteY12" fmla="*/ 60466 h 77611"/>
                  <a:gd name="connsiteX13" fmla="*/ 65405 w 77611"/>
                  <a:gd name="connsiteY13" fmla="*/ 71050 h 77611"/>
                  <a:gd name="connsiteX14" fmla="*/ 65335 w 77611"/>
                  <a:gd name="connsiteY14" fmla="*/ 71120 h 77611"/>
                  <a:gd name="connsiteX15" fmla="*/ 65335 w 77611"/>
                  <a:gd name="connsiteY15" fmla="*/ 71120 h 77611"/>
                  <a:gd name="connsiteX16" fmla="*/ 65264 w 77611"/>
                  <a:gd name="connsiteY16" fmla="*/ 71191 h 77611"/>
                  <a:gd name="connsiteX17" fmla="*/ 55033 w 77611"/>
                  <a:gd name="connsiteY17" fmla="*/ 77470 h 77611"/>
                  <a:gd name="connsiteX18" fmla="*/ 52423 w 77611"/>
                  <a:gd name="connsiteY18" fmla="*/ 78528 h 77611"/>
                  <a:gd name="connsiteX19" fmla="*/ 52423 w 77611"/>
                  <a:gd name="connsiteY19" fmla="*/ 78528 h 77611"/>
                  <a:gd name="connsiteX20" fmla="*/ 51294 w 77611"/>
                  <a:gd name="connsiteY20" fmla="*/ 78881 h 77611"/>
                  <a:gd name="connsiteX21" fmla="*/ 49036 w 77611"/>
                  <a:gd name="connsiteY21" fmla="*/ 79586 h 77611"/>
                  <a:gd name="connsiteX22" fmla="*/ 47272 w 77611"/>
                  <a:gd name="connsiteY22" fmla="*/ 80010 h 77611"/>
                  <a:gd name="connsiteX23" fmla="*/ 46143 w 77611"/>
                  <a:gd name="connsiteY23" fmla="*/ 80222 h 77611"/>
                  <a:gd name="connsiteX24" fmla="*/ 44380 w 77611"/>
                  <a:gd name="connsiteY24" fmla="*/ 80504 h 77611"/>
                  <a:gd name="connsiteX25" fmla="*/ 43462 w 77611"/>
                  <a:gd name="connsiteY25" fmla="*/ 80645 h 77611"/>
                  <a:gd name="connsiteX26" fmla="*/ 41557 w 77611"/>
                  <a:gd name="connsiteY26" fmla="*/ 80857 h 77611"/>
                  <a:gd name="connsiteX27" fmla="*/ 40711 w 77611"/>
                  <a:gd name="connsiteY27" fmla="*/ 80927 h 77611"/>
                  <a:gd name="connsiteX28" fmla="*/ 39299 w 77611"/>
                  <a:gd name="connsiteY28" fmla="*/ 80998 h 77611"/>
                  <a:gd name="connsiteX29" fmla="*/ 38735 w 77611"/>
                  <a:gd name="connsiteY29" fmla="*/ 80998 h 77611"/>
                  <a:gd name="connsiteX30" fmla="*/ 37747 w 77611"/>
                  <a:gd name="connsiteY30" fmla="*/ 80998 h 77611"/>
                  <a:gd name="connsiteX31" fmla="*/ 37747 w 77611"/>
                  <a:gd name="connsiteY31" fmla="*/ 80998 h 77611"/>
                  <a:gd name="connsiteX32" fmla="*/ 36266 w 77611"/>
                  <a:gd name="connsiteY32" fmla="*/ 80998 h 77611"/>
                  <a:gd name="connsiteX33" fmla="*/ 36054 w 77611"/>
                  <a:gd name="connsiteY33" fmla="*/ 80998 h 77611"/>
                  <a:gd name="connsiteX34" fmla="*/ 34854 w 77611"/>
                  <a:gd name="connsiteY34" fmla="*/ 80927 h 77611"/>
                  <a:gd name="connsiteX35" fmla="*/ 34713 w 77611"/>
                  <a:gd name="connsiteY35" fmla="*/ 80927 h 77611"/>
                  <a:gd name="connsiteX36" fmla="*/ 33514 w 77611"/>
                  <a:gd name="connsiteY36" fmla="*/ 80857 h 77611"/>
                  <a:gd name="connsiteX37" fmla="*/ 33443 w 77611"/>
                  <a:gd name="connsiteY37" fmla="*/ 80857 h 77611"/>
                  <a:gd name="connsiteX38" fmla="*/ 32809 w 77611"/>
                  <a:gd name="connsiteY38" fmla="*/ 80786 h 77611"/>
                  <a:gd name="connsiteX39" fmla="*/ 32385 w 77611"/>
                  <a:gd name="connsiteY39" fmla="*/ 80716 h 77611"/>
                  <a:gd name="connsiteX40" fmla="*/ 31256 w 77611"/>
                  <a:gd name="connsiteY40" fmla="*/ 80574 h 77611"/>
                  <a:gd name="connsiteX41" fmla="*/ 30762 w 77611"/>
                  <a:gd name="connsiteY41" fmla="*/ 80504 h 77611"/>
                  <a:gd name="connsiteX42" fmla="*/ 29351 w 77611"/>
                  <a:gd name="connsiteY42" fmla="*/ 80222 h 77611"/>
                  <a:gd name="connsiteX43" fmla="*/ 28575 w 77611"/>
                  <a:gd name="connsiteY43" fmla="*/ 80080 h 77611"/>
                  <a:gd name="connsiteX44" fmla="*/ 27587 w 77611"/>
                  <a:gd name="connsiteY44" fmla="*/ 79869 h 77611"/>
                  <a:gd name="connsiteX45" fmla="*/ 24624 w 77611"/>
                  <a:gd name="connsiteY45" fmla="*/ 79022 h 77611"/>
                  <a:gd name="connsiteX46" fmla="*/ 24553 w 77611"/>
                  <a:gd name="connsiteY46" fmla="*/ 79022 h 77611"/>
                  <a:gd name="connsiteX47" fmla="*/ 24342 w 77611"/>
                  <a:gd name="connsiteY47" fmla="*/ 78952 h 77611"/>
                  <a:gd name="connsiteX48" fmla="*/ 24271 w 77611"/>
                  <a:gd name="connsiteY48" fmla="*/ 78881 h 77611"/>
                  <a:gd name="connsiteX49" fmla="*/ 10160 w 77611"/>
                  <a:gd name="connsiteY49" fmla="*/ 71191 h 77611"/>
                  <a:gd name="connsiteX50" fmla="*/ 9948 w 77611"/>
                  <a:gd name="connsiteY50" fmla="*/ 71050 h 77611"/>
                  <a:gd name="connsiteX51" fmla="*/ 0 w 77611"/>
                  <a:gd name="connsiteY51" fmla="*/ 59337 h 77611"/>
                  <a:gd name="connsiteX52" fmla="*/ 71 w 77611"/>
                  <a:gd name="connsiteY52" fmla="*/ 59408 h 77611"/>
                  <a:gd name="connsiteX53" fmla="*/ 1270 w 77611"/>
                  <a:gd name="connsiteY53" fmla="*/ 60043 h 77611"/>
                  <a:gd name="connsiteX54" fmla="*/ 2540 w 77611"/>
                  <a:gd name="connsiteY54" fmla="*/ 60678 h 77611"/>
                  <a:gd name="connsiteX55" fmla="*/ 2540 w 77611"/>
                  <a:gd name="connsiteY55" fmla="*/ 60678 h 77611"/>
                  <a:gd name="connsiteX56" fmla="*/ 3175 w 77611"/>
                  <a:gd name="connsiteY56" fmla="*/ 60960 h 77611"/>
                  <a:gd name="connsiteX57" fmla="*/ 3881 w 77611"/>
                  <a:gd name="connsiteY57" fmla="*/ 61313 h 77611"/>
                  <a:gd name="connsiteX58" fmla="*/ 4798 w 77611"/>
                  <a:gd name="connsiteY58" fmla="*/ 61736 h 77611"/>
                  <a:gd name="connsiteX59" fmla="*/ 6068 w 77611"/>
                  <a:gd name="connsiteY59" fmla="*/ 62230 h 77611"/>
                  <a:gd name="connsiteX60" fmla="*/ 6985 w 77611"/>
                  <a:gd name="connsiteY60" fmla="*/ 62583 h 77611"/>
                  <a:gd name="connsiteX61" fmla="*/ 7761 w 77611"/>
                  <a:gd name="connsiteY61" fmla="*/ 62865 h 77611"/>
                  <a:gd name="connsiteX62" fmla="*/ 8114 w 77611"/>
                  <a:gd name="connsiteY62" fmla="*/ 63006 h 77611"/>
                  <a:gd name="connsiteX63" fmla="*/ 9737 w 77611"/>
                  <a:gd name="connsiteY63" fmla="*/ 63500 h 77611"/>
                  <a:gd name="connsiteX64" fmla="*/ 11219 w 77611"/>
                  <a:gd name="connsiteY64" fmla="*/ 63853 h 77611"/>
                  <a:gd name="connsiteX65" fmla="*/ 12418 w 77611"/>
                  <a:gd name="connsiteY65" fmla="*/ 64135 h 77611"/>
                  <a:gd name="connsiteX66" fmla="*/ 12488 w 77611"/>
                  <a:gd name="connsiteY66" fmla="*/ 64135 h 77611"/>
                  <a:gd name="connsiteX67" fmla="*/ 13476 w 77611"/>
                  <a:gd name="connsiteY67" fmla="*/ 64347 h 77611"/>
                  <a:gd name="connsiteX68" fmla="*/ 14182 w 77611"/>
                  <a:gd name="connsiteY68" fmla="*/ 64488 h 77611"/>
                  <a:gd name="connsiteX69" fmla="*/ 14534 w 77611"/>
                  <a:gd name="connsiteY69" fmla="*/ 64559 h 77611"/>
                  <a:gd name="connsiteX70" fmla="*/ 15805 w 77611"/>
                  <a:gd name="connsiteY70" fmla="*/ 64770 h 77611"/>
                  <a:gd name="connsiteX71" fmla="*/ 15805 w 77611"/>
                  <a:gd name="connsiteY71" fmla="*/ 64770 h 77611"/>
                  <a:gd name="connsiteX72" fmla="*/ 17216 w 77611"/>
                  <a:gd name="connsiteY72" fmla="*/ 64911 h 77611"/>
                  <a:gd name="connsiteX73" fmla="*/ 18274 w 77611"/>
                  <a:gd name="connsiteY73" fmla="*/ 64982 h 77611"/>
                  <a:gd name="connsiteX74" fmla="*/ 18838 w 77611"/>
                  <a:gd name="connsiteY74" fmla="*/ 65052 h 77611"/>
                  <a:gd name="connsiteX75" fmla="*/ 20108 w 77611"/>
                  <a:gd name="connsiteY75" fmla="*/ 65123 h 77611"/>
                  <a:gd name="connsiteX76" fmla="*/ 21590 w 77611"/>
                  <a:gd name="connsiteY76" fmla="*/ 65123 h 77611"/>
                  <a:gd name="connsiteX77" fmla="*/ 22860 w 77611"/>
                  <a:gd name="connsiteY77" fmla="*/ 65123 h 77611"/>
                  <a:gd name="connsiteX78" fmla="*/ 24130 w 77611"/>
                  <a:gd name="connsiteY78" fmla="*/ 65052 h 77611"/>
                  <a:gd name="connsiteX79" fmla="*/ 25259 w 77611"/>
                  <a:gd name="connsiteY79" fmla="*/ 64982 h 77611"/>
                  <a:gd name="connsiteX80" fmla="*/ 27376 w 77611"/>
                  <a:gd name="connsiteY80" fmla="*/ 64770 h 77611"/>
                  <a:gd name="connsiteX81" fmla="*/ 28152 w 77611"/>
                  <a:gd name="connsiteY81" fmla="*/ 64629 h 77611"/>
                  <a:gd name="connsiteX82" fmla="*/ 29774 w 77611"/>
                  <a:gd name="connsiteY82" fmla="*/ 64347 h 77611"/>
                  <a:gd name="connsiteX83" fmla="*/ 31609 w 77611"/>
                  <a:gd name="connsiteY83" fmla="*/ 63994 h 77611"/>
                  <a:gd name="connsiteX84" fmla="*/ 31821 w 77611"/>
                  <a:gd name="connsiteY84" fmla="*/ 63923 h 77611"/>
                  <a:gd name="connsiteX85" fmla="*/ 32032 w 77611"/>
                  <a:gd name="connsiteY85" fmla="*/ 63853 h 77611"/>
                  <a:gd name="connsiteX86" fmla="*/ 33020 w 77611"/>
                  <a:gd name="connsiteY86" fmla="*/ 63571 h 77611"/>
                  <a:gd name="connsiteX87" fmla="*/ 34996 w 77611"/>
                  <a:gd name="connsiteY87" fmla="*/ 63006 h 77611"/>
                  <a:gd name="connsiteX88" fmla="*/ 36125 w 77611"/>
                  <a:gd name="connsiteY88" fmla="*/ 62653 h 77611"/>
                  <a:gd name="connsiteX89" fmla="*/ 36195 w 77611"/>
                  <a:gd name="connsiteY89" fmla="*/ 62653 h 77611"/>
                  <a:gd name="connsiteX90" fmla="*/ 37253 w 77611"/>
                  <a:gd name="connsiteY90" fmla="*/ 62301 h 77611"/>
                  <a:gd name="connsiteX91" fmla="*/ 38241 w 77611"/>
                  <a:gd name="connsiteY91" fmla="*/ 61948 h 77611"/>
                  <a:gd name="connsiteX92" fmla="*/ 38665 w 77611"/>
                  <a:gd name="connsiteY92" fmla="*/ 61736 h 77611"/>
                  <a:gd name="connsiteX93" fmla="*/ 40287 w 77611"/>
                  <a:gd name="connsiteY93" fmla="*/ 61031 h 77611"/>
                  <a:gd name="connsiteX94" fmla="*/ 42545 w 77611"/>
                  <a:gd name="connsiteY94" fmla="*/ 59831 h 77611"/>
                  <a:gd name="connsiteX95" fmla="*/ 43533 w 77611"/>
                  <a:gd name="connsiteY95" fmla="*/ 59267 h 77611"/>
                  <a:gd name="connsiteX96" fmla="*/ 48331 w 77611"/>
                  <a:gd name="connsiteY96" fmla="*/ 55951 h 77611"/>
                  <a:gd name="connsiteX97" fmla="*/ 51082 w 77611"/>
                  <a:gd name="connsiteY97" fmla="*/ 53622 h 77611"/>
                  <a:gd name="connsiteX98" fmla="*/ 51717 w 77611"/>
                  <a:gd name="connsiteY98" fmla="*/ 52987 h 77611"/>
                  <a:gd name="connsiteX99" fmla="*/ 54822 w 77611"/>
                  <a:gd name="connsiteY99" fmla="*/ 49600 h 77611"/>
                  <a:gd name="connsiteX100" fmla="*/ 55316 w 77611"/>
                  <a:gd name="connsiteY100" fmla="*/ 48966 h 77611"/>
                  <a:gd name="connsiteX101" fmla="*/ 56586 w 77611"/>
                  <a:gd name="connsiteY101" fmla="*/ 47343 h 77611"/>
                  <a:gd name="connsiteX102" fmla="*/ 57291 w 77611"/>
                  <a:gd name="connsiteY102" fmla="*/ 46355 h 77611"/>
                  <a:gd name="connsiteX103" fmla="*/ 63571 w 77611"/>
                  <a:gd name="connsiteY103" fmla="*/ 32738 h 77611"/>
                  <a:gd name="connsiteX104" fmla="*/ 63853 w 77611"/>
                  <a:gd name="connsiteY104" fmla="*/ 31538 h 77611"/>
                  <a:gd name="connsiteX105" fmla="*/ 64135 w 77611"/>
                  <a:gd name="connsiteY105" fmla="*/ 30268 h 77611"/>
                  <a:gd name="connsiteX106" fmla="*/ 64347 w 77611"/>
                  <a:gd name="connsiteY106" fmla="*/ 28998 h 77611"/>
                  <a:gd name="connsiteX107" fmla="*/ 64347 w 77611"/>
                  <a:gd name="connsiteY107" fmla="*/ 28998 h 77611"/>
                  <a:gd name="connsiteX108" fmla="*/ 64559 w 77611"/>
                  <a:gd name="connsiteY108" fmla="*/ 27587 h 77611"/>
                  <a:gd name="connsiteX109" fmla="*/ 64559 w 77611"/>
                  <a:gd name="connsiteY109" fmla="*/ 27446 h 77611"/>
                  <a:gd name="connsiteX110" fmla="*/ 64700 w 77611"/>
                  <a:gd name="connsiteY110" fmla="*/ 26246 h 77611"/>
                  <a:gd name="connsiteX111" fmla="*/ 64700 w 77611"/>
                  <a:gd name="connsiteY111" fmla="*/ 25964 h 77611"/>
                  <a:gd name="connsiteX112" fmla="*/ 64770 w 77611"/>
                  <a:gd name="connsiteY112" fmla="*/ 24906 h 77611"/>
                  <a:gd name="connsiteX113" fmla="*/ 64770 w 77611"/>
                  <a:gd name="connsiteY113" fmla="*/ 24553 h 77611"/>
                  <a:gd name="connsiteX114" fmla="*/ 64841 w 77611"/>
                  <a:gd name="connsiteY114" fmla="*/ 23354 h 77611"/>
                  <a:gd name="connsiteX115" fmla="*/ 64911 w 77611"/>
                  <a:gd name="connsiteY115" fmla="*/ 21661 h 77611"/>
                  <a:gd name="connsiteX116" fmla="*/ 64911 w 77611"/>
                  <a:gd name="connsiteY116" fmla="*/ 20249 h 77611"/>
                  <a:gd name="connsiteX117" fmla="*/ 64911 w 77611"/>
                  <a:gd name="connsiteY117" fmla="*/ 20038 h 77611"/>
                  <a:gd name="connsiteX118" fmla="*/ 64841 w 77611"/>
                  <a:gd name="connsiteY118" fmla="*/ 19050 h 77611"/>
                  <a:gd name="connsiteX119" fmla="*/ 64841 w 77611"/>
                  <a:gd name="connsiteY119" fmla="*/ 18556 h 77611"/>
                  <a:gd name="connsiteX120" fmla="*/ 64770 w 77611"/>
                  <a:gd name="connsiteY120" fmla="*/ 17498 h 77611"/>
                  <a:gd name="connsiteX121" fmla="*/ 64770 w 77611"/>
                  <a:gd name="connsiteY121" fmla="*/ 17357 h 77611"/>
                  <a:gd name="connsiteX122" fmla="*/ 64629 w 77611"/>
                  <a:gd name="connsiteY122" fmla="*/ 16086 h 77611"/>
                  <a:gd name="connsiteX123" fmla="*/ 64559 w 77611"/>
                  <a:gd name="connsiteY123" fmla="*/ 15522 h 77611"/>
                  <a:gd name="connsiteX124" fmla="*/ 64417 w 77611"/>
                  <a:gd name="connsiteY124" fmla="*/ 14534 h 77611"/>
                  <a:gd name="connsiteX125" fmla="*/ 64347 w 77611"/>
                  <a:gd name="connsiteY125" fmla="*/ 14323 h 77611"/>
                  <a:gd name="connsiteX126" fmla="*/ 64206 w 77611"/>
                  <a:gd name="connsiteY126" fmla="*/ 13476 h 77611"/>
                  <a:gd name="connsiteX127" fmla="*/ 63994 w 77611"/>
                  <a:gd name="connsiteY127" fmla="*/ 12559 h 77611"/>
                  <a:gd name="connsiteX128" fmla="*/ 63712 w 77611"/>
                  <a:gd name="connsiteY128" fmla="*/ 11289 h 77611"/>
                  <a:gd name="connsiteX129" fmla="*/ 63712 w 77611"/>
                  <a:gd name="connsiteY129" fmla="*/ 11148 h 77611"/>
                  <a:gd name="connsiteX130" fmla="*/ 63430 w 77611"/>
                  <a:gd name="connsiteY130" fmla="*/ 9948 h 77611"/>
                  <a:gd name="connsiteX131" fmla="*/ 63077 w 77611"/>
                  <a:gd name="connsiteY131" fmla="*/ 8678 h 77611"/>
                  <a:gd name="connsiteX132" fmla="*/ 62653 w 77611"/>
                  <a:gd name="connsiteY132" fmla="*/ 7408 h 77611"/>
                  <a:gd name="connsiteX133" fmla="*/ 61736 w 77611"/>
                  <a:gd name="connsiteY133" fmla="*/ 4939 h 77611"/>
                  <a:gd name="connsiteX134" fmla="*/ 61736 w 77611"/>
                  <a:gd name="connsiteY134" fmla="*/ 4939 h 77611"/>
                  <a:gd name="connsiteX135" fmla="*/ 60678 w 77611"/>
                  <a:gd name="connsiteY135" fmla="*/ 2540 h 77611"/>
                  <a:gd name="connsiteX136" fmla="*/ 60325 w 77611"/>
                  <a:gd name="connsiteY136" fmla="*/ 1905 h 77611"/>
                  <a:gd name="connsiteX137" fmla="*/ 59972 w 77611"/>
                  <a:gd name="connsiteY137" fmla="*/ 1199 h 77611"/>
                  <a:gd name="connsiteX138" fmla="*/ 59337 w 77611"/>
                  <a:gd name="connsiteY138" fmla="*/ 0 h 77611"/>
                  <a:gd name="connsiteX139" fmla="*/ 65193 w 77611"/>
                  <a:gd name="connsiteY139" fmla="*/ 4092 h 77611"/>
                  <a:gd name="connsiteX140" fmla="*/ 65335 w 77611"/>
                  <a:gd name="connsiteY140" fmla="*/ 4163 h 77611"/>
                  <a:gd name="connsiteX141" fmla="*/ 65405 w 77611"/>
                  <a:gd name="connsiteY141" fmla="*/ 4233 h 77611"/>
                  <a:gd name="connsiteX142" fmla="*/ 73307 w 77611"/>
                  <a:gd name="connsiteY142" fmla="*/ 12841 h 77611"/>
                  <a:gd name="connsiteX143" fmla="*/ 73942 w 77611"/>
                  <a:gd name="connsiteY143" fmla="*/ 13829 h 77611"/>
                  <a:gd name="connsiteX144" fmla="*/ 74507 w 77611"/>
                  <a:gd name="connsiteY144" fmla="*/ 14746 h 77611"/>
                  <a:gd name="connsiteX145" fmla="*/ 74648 w 77611"/>
                  <a:gd name="connsiteY145" fmla="*/ 14958 h 77611"/>
                  <a:gd name="connsiteX146" fmla="*/ 76341 w 77611"/>
                  <a:gd name="connsiteY146" fmla="*/ 17921 h 77611"/>
                  <a:gd name="connsiteX147" fmla="*/ 76764 w 77611"/>
                  <a:gd name="connsiteY147" fmla="*/ 18697 h 77611"/>
                  <a:gd name="connsiteX148" fmla="*/ 76976 w 77611"/>
                  <a:gd name="connsiteY148" fmla="*/ 19121 h 77611"/>
                  <a:gd name="connsiteX149" fmla="*/ 77258 w 77611"/>
                  <a:gd name="connsiteY149" fmla="*/ 19685 h 77611"/>
                  <a:gd name="connsiteX150" fmla="*/ 77541 w 77611"/>
                  <a:gd name="connsiteY150" fmla="*/ 20249 h 77611"/>
                  <a:gd name="connsiteX151" fmla="*/ 77752 w 77611"/>
                  <a:gd name="connsiteY151" fmla="*/ 20814 h 77611"/>
                  <a:gd name="connsiteX152" fmla="*/ 78176 w 77611"/>
                  <a:gd name="connsiteY152" fmla="*/ 21943 h 77611"/>
                  <a:gd name="connsiteX153" fmla="*/ 78670 w 77611"/>
                  <a:gd name="connsiteY153" fmla="*/ 23283 h 77611"/>
                  <a:gd name="connsiteX154" fmla="*/ 78670 w 77611"/>
                  <a:gd name="connsiteY154" fmla="*/ 23283 h 77611"/>
                  <a:gd name="connsiteX155" fmla="*/ 79093 w 77611"/>
                  <a:gd name="connsiteY155" fmla="*/ 24624 h 77611"/>
                  <a:gd name="connsiteX156" fmla="*/ 81068 w 77611"/>
                  <a:gd name="connsiteY156" fmla="*/ 37536 h 7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77611" h="77611">
                    <a:moveTo>
                      <a:pt x="81068" y="37536"/>
                    </a:moveTo>
                    <a:cubicBezTo>
                      <a:pt x="81068" y="39017"/>
                      <a:pt x="80998" y="40499"/>
                      <a:pt x="80857" y="41981"/>
                    </a:cubicBezTo>
                    <a:cubicBezTo>
                      <a:pt x="80575" y="44521"/>
                      <a:pt x="80081" y="47060"/>
                      <a:pt x="79446" y="49460"/>
                    </a:cubicBezTo>
                    <a:cubicBezTo>
                      <a:pt x="79375" y="49812"/>
                      <a:pt x="79234" y="50236"/>
                      <a:pt x="79093" y="50588"/>
                    </a:cubicBezTo>
                    <a:cubicBezTo>
                      <a:pt x="79022" y="50871"/>
                      <a:pt x="78881" y="51223"/>
                      <a:pt x="78811" y="51505"/>
                    </a:cubicBezTo>
                    <a:cubicBezTo>
                      <a:pt x="78670" y="51858"/>
                      <a:pt x="78599" y="52141"/>
                      <a:pt x="78458" y="52493"/>
                    </a:cubicBezTo>
                    <a:cubicBezTo>
                      <a:pt x="78458" y="52493"/>
                      <a:pt x="78458" y="52493"/>
                      <a:pt x="78458" y="52564"/>
                    </a:cubicBezTo>
                    <a:cubicBezTo>
                      <a:pt x="78317" y="52917"/>
                      <a:pt x="78246" y="53199"/>
                      <a:pt x="78105" y="53552"/>
                    </a:cubicBezTo>
                    <a:cubicBezTo>
                      <a:pt x="77964" y="53905"/>
                      <a:pt x="77823" y="54187"/>
                      <a:pt x="77682" y="54539"/>
                    </a:cubicBezTo>
                    <a:cubicBezTo>
                      <a:pt x="77399" y="55174"/>
                      <a:pt x="77117" y="55809"/>
                      <a:pt x="76835" y="56374"/>
                    </a:cubicBezTo>
                    <a:cubicBezTo>
                      <a:pt x="76694" y="56727"/>
                      <a:pt x="76482" y="57080"/>
                      <a:pt x="76341" y="57432"/>
                    </a:cubicBezTo>
                    <a:cubicBezTo>
                      <a:pt x="75988" y="58138"/>
                      <a:pt x="75636" y="58844"/>
                      <a:pt x="75212" y="59478"/>
                    </a:cubicBezTo>
                    <a:cubicBezTo>
                      <a:pt x="75001" y="59831"/>
                      <a:pt x="74789" y="60184"/>
                      <a:pt x="74577" y="60466"/>
                    </a:cubicBezTo>
                    <a:cubicBezTo>
                      <a:pt x="72108" y="64488"/>
                      <a:pt x="69003" y="68016"/>
                      <a:pt x="65405" y="71050"/>
                    </a:cubicBezTo>
                    <a:cubicBezTo>
                      <a:pt x="65405" y="71050"/>
                      <a:pt x="65335" y="71120"/>
                      <a:pt x="65335" y="71120"/>
                    </a:cubicBezTo>
                    <a:cubicBezTo>
                      <a:pt x="65335" y="71120"/>
                      <a:pt x="65335" y="71120"/>
                      <a:pt x="65335" y="71120"/>
                    </a:cubicBezTo>
                    <a:cubicBezTo>
                      <a:pt x="65335" y="71120"/>
                      <a:pt x="65264" y="71191"/>
                      <a:pt x="65264" y="71191"/>
                    </a:cubicBezTo>
                    <a:cubicBezTo>
                      <a:pt x="62159" y="73731"/>
                      <a:pt x="58773" y="75847"/>
                      <a:pt x="55033" y="77470"/>
                    </a:cubicBezTo>
                    <a:cubicBezTo>
                      <a:pt x="54187" y="77823"/>
                      <a:pt x="53270" y="78176"/>
                      <a:pt x="52423" y="78528"/>
                    </a:cubicBezTo>
                    <a:cubicBezTo>
                      <a:pt x="52423" y="78528"/>
                      <a:pt x="52423" y="78528"/>
                      <a:pt x="52423" y="78528"/>
                    </a:cubicBezTo>
                    <a:cubicBezTo>
                      <a:pt x="52070" y="78670"/>
                      <a:pt x="51717" y="78810"/>
                      <a:pt x="51294" y="78881"/>
                    </a:cubicBezTo>
                    <a:cubicBezTo>
                      <a:pt x="50518" y="79093"/>
                      <a:pt x="49812" y="79375"/>
                      <a:pt x="49036" y="79586"/>
                    </a:cubicBezTo>
                    <a:cubicBezTo>
                      <a:pt x="48472" y="79728"/>
                      <a:pt x="47907" y="79869"/>
                      <a:pt x="47272" y="80010"/>
                    </a:cubicBezTo>
                    <a:cubicBezTo>
                      <a:pt x="46920" y="80080"/>
                      <a:pt x="46567" y="80151"/>
                      <a:pt x="46143" y="80222"/>
                    </a:cubicBezTo>
                    <a:cubicBezTo>
                      <a:pt x="45579" y="80363"/>
                      <a:pt x="45014" y="80434"/>
                      <a:pt x="44380" y="80504"/>
                    </a:cubicBezTo>
                    <a:cubicBezTo>
                      <a:pt x="44097" y="80574"/>
                      <a:pt x="43745" y="80574"/>
                      <a:pt x="43462" y="80645"/>
                    </a:cubicBezTo>
                    <a:cubicBezTo>
                      <a:pt x="42827" y="80716"/>
                      <a:pt x="42192" y="80786"/>
                      <a:pt x="41557" y="80857"/>
                    </a:cubicBezTo>
                    <a:cubicBezTo>
                      <a:pt x="41275" y="80857"/>
                      <a:pt x="40993" y="80927"/>
                      <a:pt x="40711" y="80927"/>
                    </a:cubicBezTo>
                    <a:cubicBezTo>
                      <a:pt x="40217" y="80927"/>
                      <a:pt x="39793" y="80998"/>
                      <a:pt x="39299" y="80998"/>
                    </a:cubicBezTo>
                    <a:cubicBezTo>
                      <a:pt x="39088" y="80998"/>
                      <a:pt x="38876" y="80998"/>
                      <a:pt x="38735" y="80998"/>
                    </a:cubicBezTo>
                    <a:cubicBezTo>
                      <a:pt x="38382" y="80998"/>
                      <a:pt x="38100" y="80998"/>
                      <a:pt x="37747" y="80998"/>
                    </a:cubicBezTo>
                    <a:cubicBezTo>
                      <a:pt x="37747" y="80998"/>
                      <a:pt x="37747" y="80998"/>
                      <a:pt x="37747" y="80998"/>
                    </a:cubicBezTo>
                    <a:cubicBezTo>
                      <a:pt x="37253" y="80998"/>
                      <a:pt x="36760" y="80998"/>
                      <a:pt x="36266" y="80998"/>
                    </a:cubicBezTo>
                    <a:cubicBezTo>
                      <a:pt x="36195" y="80998"/>
                      <a:pt x="36125" y="80998"/>
                      <a:pt x="36054" y="80998"/>
                    </a:cubicBezTo>
                    <a:cubicBezTo>
                      <a:pt x="35631" y="80998"/>
                      <a:pt x="35278" y="80998"/>
                      <a:pt x="34854" y="80927"/>
                    </a:cubicBezTo>
                    <a:cubicBezTo>
                      <a:pt x="34784" y="80927"/>
                      <a:pt x="34784" y="80927"/>
                      <a:pt x="34713" y="80927"/>
                    </a:cubicBezTo>
                    <a:cubicBezTo>
                      <a:pt x="34290" y="80927"/>
                      <a:pt x="33937" y="80857"/>
                      <a:pt x="33514" y="80857"/>
                    </a:cubicBezTo>
                    <a:cubicBezTo>
                      <a:pt x="33514" y="80857"/>
                      <a:pt x="33514" y="80857"/>
                      <a:pt x="33443" y="80857"/>
                    </a:cubicBezTo>
                    <a:cubicBezTo>
                      <a:pt x="33232" y="80857"/>
                      <a:pt x="33020" y="80857"/>
                      <a:pt x="32809" y="80786"/>
                    </a:cubicBezTo>
                    <a:cubicBezTo>
                      <a:pt x="32667" y="80786"/>
                      <a:pt x="32526" y="80786"/>
                      <a:pt x="32385" y="80716"/>
                    </a:cubicBezTo>
                    <a:cubicBezTo>
                      <a:pt x="32032" y="80716"/>
                      <a:pt x="31680" y="80645"/>
                      <a:pt x="31256" y="80574"/>
                    </a:cubicBezTo>
                    <a:cubicBezTo>
                      <a:pt x="31115" y="80574"/>
                      <a:pt x="30903" y="80504"/>
                      <a:pt x="30762" y="80504"/>
                    </a:cubicBezTo>
                    <a:cubicBezTo>
                      <a:pt x="30268" y="80434"/>
                      <a:pt x="29774" y="80363"/>
                      <a:pt x="29351" y="80222"/>
                    </a:cubicBezTo>
                    <a:cubicBezTo>
                      <a:pt x="29069" y="80151"/>
                      <a:pt x="28787" y="80080"/>
                      <a:pt x="28575" y="80080"/>
                    </a:cubicBezTo>
                    <a:cubicBezTo>
                      <a:pt x="28222" y="80010"/>
                      <a:pt x="27870" y="79940"/>
                      <a:pt x="27587" y="79869"/>
                    </a:cubicBezTo>
                    <a:cubicBezTo>
                      <a:pt x="26600" y="79586"/>
                      <a:pt x="25612" y="79375"/>
                      <a:pt x="24624" y="79022"/>
                    </a:cubicBezTo>
                    <a:cubicBezTo>
                      <a:pt x="24624" y="79022"/>
                      <a:pt x="24553" y="79022"/>
                      <a:pt x="24553" y="79022"/>
                    </a:cubicBezTo>
                    <a:cubicBezTo>
                      <a:pt x="24483" y="79022"/>
                      <a:pt x="24412" y="79022"/>
                      <a:pt x="24342" y="78952"/>
                    </a:cubicBezTo>
                    <a:cubicBezTo>
                      <a:pt x="24342" y="78952"/>
                      <a:pt x="24271" y="78952"/>
                      <a:pt x="24271" y="78881"/>
                    </a:cubicBezTo>
                    <a:cubicBezTo>
                      <a:pt x="19050" y="77188"/>
                      <a:pt x="14323" y="74577"/>
                      <a:pt x="10160" y="71191"/>
                    </a:cubicBezTo>
                    <a:cubicBezTo>
                      <a:pt x="10090" y="71120"/>
                      <a:pt x="10019" y="71120"/>
                      <a:pt x="9948" y="71050"/>
                    </a:cubicBezTo>
                    <a:cubicBezTo>
                      <a:pt x="5997" y="67733"/>
                      <a:pt x="2611" y="63782"/>
                      <a:pt x="0" y="59337"/>
                    </a:cubicBezTo>
                    <a:cubicBezTo>
                      <a:pt x="0" y="59337"/>
                      <a:pt x="71" y="59337"/>
                      <a:pt x="71" y="59408"/>
                    </a:cubicBezTo>
                    <a:cubicBezTo>
                      <a:pt x="423" y="59620"/>
                      <a:pt x="847" y="59831"/>
                      <a:pt x="1270" y="60043"/>
                    </a:cubicBezTo>
                    <a:cubicBezTo>
                      <a:pt x="1693" y="60254"/>
                      <a:pt x="2117" y="60466"/>
                      <a:pt x="2540" y="60678"/>
                    </a:cubicBezTo>
                    <a:lnTo>
                      <a:pt x="2540" y="60678"/>
                    </a:lnTo>
                    <a:cubicBezTo>
                      <a:pt x="2752" y="60748"/>
                      <a:pt x="2963" y="60889"/>
                      <a:pt x="3175" y="60960"/>
                    </a:cubicBezTo>
                    <a:cubicBezTo>
                      <a:pt x="3387" y="61101"/>
                      <a:pt x="3669" y="61172"/>
                      <a:pt x="3881" y="61313"/>
                    </a:cubicBezTo>
                    <a:cubicBezTo>
                      <a:pt x="4163" y="61454"/>
                      <a:pt x="4516" y="61595"/>
                      <a:pt x="4798" y="61736"/>
                    </a:cubicBezTo>
                    <a:cubicBezTo>
                      <a:pt x="5221" y="61877"/>
                      <a:pt x="5645" y="62089"/>
                      <a:pt x="6068" y="62230"/>
                    </a:cubicBezTo>
                    <a:cubicBezTo>
                      <a:pt x="6350" y="62371"/>
                      <a:pt x="6703" y="62441"/>
                      <a:pt x="6985" y="62583"/>
                    </a:cubicBezTo>
                    <a:cubicBezTo>
                      <a:pt x="7267" y="62653"/>
                      <a:pt x="7549" y="62795"/>
                      <a:pt x="7761" y="62865"/>
                    </a:cubicBezTo>
                    <a:cubicBezTo>
                      <a:pt x="7902" y="62935"/>
                      <a:pt x="7973" y="62935"/>
                      <a:pt x="8114" y="63006"/>
                    </a:cubicBezTo>
                    <a:cubicBezTo>
                      <a:pt x="8678" y="63218"/>
                      <a:pt x="9172" y="63359"/>
                      <a:pt x="9737" y="63500"/>
                    </a:cubicBezTo>
                    <a:cubicBezTo>
                      <a:pt x="10231" y="63641"/>
                      <a:pt x="10725" y="63782"/>
                      <a:pt x="11219" y="63853"/>
                    </a:cubicBezTo>
                    <a:cubicBezTo>
                      <a:pt x="11642" y="63923"/>
                      <a:pt x="11995" y="64065"/>
                      <a:pt x="12418" y="64135"/>
                    </a:cubicBezTo>
                    <a:cubicBezTo>
                      <a:pt x="12418" y="64135"/>
                      <a:pt x="12488" y="64135"/>
                      <a:pt x="12488" y="64135"/>
                    </a:cubicBezTo>
                    <a:cubicBezTo>
                      <a:pt x="12841" y="64205"/>
                      <a:pt x="13123" y="64276"/>
                      <a:pt x="13476" y="64347"/>
                    </a:cubicBezTo>
                    <a:cubicBezTo>
                      <a:pt x="13688" y="64417"/>
                      <a:pt x="13899" y="64417"/>
                      <a:pt x="14182" y="64488"/>
                    </a:cubicBezTo>
                    <a:cubicBezTo>
                      <a:pt x="14323" y="64488"/>
                      <a:pt x="14464" y="64559"/>
                      <a:pt x="14534" y="64559"/>
                    </a:cubicBezTo>
                    <a:cubicBezTo>
                      <a:pt x="14958" y="64629"/>
                      <a:pt x="15381" y="64699"/>
                      <a:pt x="15805" y="64770"/>
                    </a:cubicBezTo>
                    <a:cubicBezTo>
                      <a:pt x="15805" y="64770"/>
                      <a:pt x="15805" y="64770"/>
                      <a:pt x="15805" y="64770"/>
                    </a:cubicBezTo>
                    <a:cubicBezTo>
                      <a:pt x="16298" y="64841"/>
                      <a:pt x="16722" y="64911"/>
                      <a:pt x="17216" y="64911"/>
                    </a:cubicBezTo>
                    <a:cubicBezTo>
                      <a:pt x="17568" y="64982"/>
                      <a:pt x="17921" y="64982"/>
                      <a:pt x="18274" y="64982"/>
                    </a:cubicBezTo>
                    <a:cubicBezTo>
                      <a:pt x="18486" y="64982"/>
                      <a:pt x="18627" y="64982"/>
                      <a:pt x="18838" y="65052"/>
                    </a:cubicBezTo>
                    <a:cubicBezTo>
                      <a:pt x="19262" y="65052"/>
                      <a:pt x="19685" y="65123"/>
                      <a:pt x="20108" y="65123"/>
                    </a:cubicBezTo>
                    <a:cubicBezTo>
                      <a:pt x="20602" y="65123"/>
                      <a:pt x="21096" y="65123"/>
                      <a:pt x="21590" y="65123"/>
                    </a:cubicBezTo>
                    <a:cubicBezTo>
                      <a:pt x="22014" y="65123"/>
                      <a:pt x="22437" y="65123"/>
                      <a:pt x="22860" y="65123"/>
                    </a:cubicBezTo>
                    <a:cubicBezTo>
                      <a:pt x="23283" y="65123"/>
                      <a:pt x="23707" y="65123"/>
                      <a:pt x="24130" y="65052"/>
                    </a:cubicBezTo>
                    <a:cubicBezTo>
                      <a:pt x="24483" y="65052"/>
                      <a:pt x="24906" y="64982"/>
                      <a:pt x="25259" y="64982"/>
                    </a:cubicBezTo>
                    <a:cubicBezTo>
                      <a:pt x="25965" y="64911"/>
                      <a:pt x="26670" y="64841"/>
                      <a:pt x="27376" y="64770"/>
                    </a:cubicBezTo>
                    <a:cubicBezTo>
                      <a:pt x="27658" y="64770"/>
                      <a:pt x="27870" y="64699"/>
                      <a:pt x="28152" y="64629"/>
                    </a:cubicBezTo>
                    <a:cubicBezTo>
                      <a:pt x="28716" y="64559"/>
                      <a:pt x="29210" y="64488"/>
                      <a:pt x="29774" y="64347"/>
                    </a:cubicBezTo>
                    <a:cubicBezTo>
                      <a:pt x="30409" y="64205"/>
                      <a:pt x="30974" y="64135"/>
                      <a:pt x="31609" y="63994"/>
                    </a:cubicBezTo>
                    <a:cubicBezTo>
                      <a:pt x="31680" y="63994"/>
                      <a:pt x="31750" y="63994"/>
                      <a:pt x="31821" y="63923"/>
                    </a:cubicBezTo>
                    <a:cubicBezTo>
                      <a:pt x="31891" y="63923"/>
                      <a:pt x="31962" y="63923"/>
                      <a:pt x="32032" y="63853"/>
                    </a:cubicBezTo>
                    <a:cubicBezTo>
                      <a:pt x="32385" y="63782"/>
                      <a:pt x="32667" y="63711"/>
                      <a:pt x="33020" y="63571"/>
                    </a:cubicBezTo>
                    <a:cubicBezTo>
                      <a:pt x="33655" y="63429"/>
                      <a:pt x="34361" y="63218"/>
                      <a:pt x="34996" y="63006"/>
                    </a:cubicBezTo>
                    <a:cubicBezTo>
                      <a:pt x="35348" y="62865"/>
                      <a:pt x="35772" y="62724"/>
                      <a:pt x="36125" y="62653"/>
                    </a:cubicBezTo>
                    <a:cubicBezTo>
                      <a:pt x="36125" y="62653"/>
                      <a:pt x="36195" y="62653"/>
                      <a:pt x="36195" y="62653"/>
                    </a:cubicBezTo>
                    <a:cubicBezTo>
                      <a:pt x="36548" y="62512"/>
                      <a:pt x="36901" y="62371"/>
                      <a:pt x="37253" y="62301"/>
                    </a:cubicBezTo>
                    <a:cubicBezTo>
                      <a:pt x="37606" y="62159"/>
                      <a:pt x="37889" y="62018"/>
                      <a:pt x="38241" y="61948"/>
                    </a:cubicBezTo>
                    <a:cubicBezTo>
                      <a:pt x="38382" y="61877"/>
                      <a:pt x="38523" y="61807"/>
                      <a:pt x="38665" y="61736"/>
                    </a:cubicBezTo>
                    <a:cubicBezTo>
                      <a:pt x="39229" y="61524"/>
                      <a:pt x="39723" y="61242"/>
                      <a:pt x="40287" y="61031"/>
                    </a:cubicBezTo>
                    <a:cubicBezTo>
                      <a:pt x="41063" y="60678"/>
                      <a:pt x="41840" y="60254"/>
                      <a:pt x="42545" y="59831"/>
                    </a:cubicBezTo>
                    <a:cubicBezTo>
                      <a:pt x="42898" y="59620"/>
                      <a:pt x="43180" y="59478"/>
                      <a:pt x="43533" y="59267"/>
                    </a:cubicBezTo>
                    <a:cubicBezTo>
                      <a:pt x="45226" y="58279"/>
                      <a:pt x="46849" y="57150"/>
                      <a:pt x="48331" y="55951"/>
                    </a:cubicBezTo>
                    <a:cubicBezTo>
                      <a:pt x="49248" y="55174"/>
                      <a:pt x="50236" y="54398"/>
                      <a:pt x="51082" y="53622"/>
                    </a:cubicBezTo>
                    <a:cubicBezTo>
                      <a:pt x="51294" y="53411"/>
                      <a:pt x="51506" y="53199"/>
                      <a:pt x="51717" y="52987"/>
                    </a:cubicBezTo>
                    <a:cubicBezTo>
                      <a:pt x="52846" y="51929"/>
                      <a:pt x="53834" y="50800"/>
                      <a:pt x="54822" y="49600"/>
                    </a:cubicBezTo>
                    <a:cubicBezTo>
                      <a:pt x="54963" y="49389"/>
                      <a:pt x="55174" y="49177"/>
                      <a:pt x="55316" y="48966"/>
                    </a:cubicBezTo>
                    <a:cubicBezTo>
                      <a:pt x="55739" y="48401"/>
                      <a:pt x="56162" y="47907"/>
                      <a:pt x="56586" y="47343"/>
                    </a:cubicBezTo>
                    <a:cubicBezTo>
                      <a:pt x="56868" y="46990"/>
                      <a:pt x="57080" y="46637"/>
                      <a:pt x="57291" y="46355"/>
                    </a:cubicBezTo>
                    <a:cubicBezTo>
                      <a:pt x="60113" y="42263"/>
                      <a:pt x="62230" y="37677"/>
                      <a:pt x="63571" y="32738"/>
                    </a:cubicBezTo>
                    <a:cubicBezTo>
                      <a:pt x="63712" y="32315"/>
                      <a:pt x="63782" y="31961"/>
                      <a:pt x="63853" y="31538"/>
                    </a:cubicBezTo>
                    <a:cubicBezTo>
                      <a:pt x="63923" y="31115"/>
                      <a:pt x="64065" y="30691"/>
                      <a:pt x="64135" y="30268"/>
                    </a:cubicBezTo>
                    <a:cubicBezTo>
                      <a:pt x="64206" y="29845"/>
                      <a:pt x="64276" y="29422"/>
                      <a:pt x="64347" y="28998"/>
                    </a:cubicBezTo>
                    <a:cubicBezTo>
                      <a:pt x="64347" y="28998"/>
                      <a:pt x="64347" y="28998"/>
                      <a:pt x="64347" y="28998"/>
                    </a:cubicBezTo>
                    <a:cubicBezTo>
                      <a:pt x="64417" y="28504"/>
                      <a:pt x="64488" y="28081"/>
                      <a:pt x="64559" y="27587"/>
                    </a:cubicBezTo>
                    <a:lnTo>
                      <a:pt x="64559" y="27446"/>
                    </a:lnTo>
                    <a:cubicBezTo>
                      <a:pt x="64629" y="27023"/>
                      <a:pt x="64629" y="26670"/>
                      <a:pt x="64700" y="26246"/>
                    </a:cubicBezTo>
                    <a:cubicBezTo>
                      <a:pt x="64700" y="26176"/>
                      <a:pt x="64700" y="26035"/>
                      <a:pt x="64700" y="25964"/>
                    </a:cubicBezTo>
                    <a:cubicBezTo>
                      <a:pt x="64770" y="25612"/>
                      <a:pt x="64770" y="25259"/>
                      <a:pt x="64770" y="24906"/>
                    </a:cubicBezTo>
                    <a:cubicBezTo>
                      <a:pt x="64770" y="24765"/>
                      <a:pt x="64770" y="24694"/>
                      <a:pt x="64770" y="24553"/>
                    </a:cubicBezTo>
                    <a:cubicBezTo>
                      <a:pt x="64770" y="24130"/>
                      <a:pt x="64841" y="23777"/>
                      <a:pt x="64841" y="23354"/>
                    </a:cubicBezTo>
                    <a:cubicBezTo>
                      <a:pt x="64841" y="22789"/>
                      <a:pt x="64911" y="22225"/>
                      <a:pt x="64911" y="21661"/>
                    </a:cubicBezTo>
                    <a:cubicBezTo>
                      <a:pt x="64911" y="21167"/>
                      <a:pt x="64911" y="20743"/>
                      <a:pt x="64911" y="20249"/>
                    </a:cubicBezTo>
                    <a:cubicBezTo>
                      <a:pt x="64911" y="20179"/>
                      <a:pt x="64911" y="20108"/>
                      <a:pt x="64911" y="20038"/>
                    </a:cubicBezTo>
                    <a:cubicBezTo>
                      <a:pt x="64911" y="19685"/>
                      <a:pt x="64911" y="19403"/>
                      <a:pt x="64841" y="19050"/>
                    </a:cubicBezTo>
                    <a:cubicBezTo>
                      <a:pt x="64841" y="18909"/>
                      <a:pt x="64841" y="18697"/>
                      <a:pt x="64841" y="18556"/>
                    </a:cubicBezTo>
                    <a:cubicBezTo>
                      <a:pt x="64841" y="18203"/>
                      <a:pt x="64770" y="17850"/>
                      <a:pt x="64770" y="17498"/>
                    </a:cubicBezTo>
                    <a:cubicBezTo>
                      <a:pt x="64770" y="17427"/>
                      <a:pt x="64770" y="17357"/>
                      <a:pt x="64770" y="17357"/>
                    </a:cubicBezTo>
                    <a:cubicBezTo>
                      <a:pt x="64700" y="16934"/>
                      <a:pt x="64700" y="16510"/>
                      <a:pt x="64629" y="16086"/>
                    </a:cubicBezTo>
                    <a:cubicBezTo>
                      <a:pt x="64629" y="15875"/>
                      <a:pt x="64559" y="15663"/>
                      <a:pt x="64559" y="15522"/>
                    </a:cubicBezTo>
                    <a:cubicBezTo>
                      <a:pt x="64488" y="15170"/>
                      <a:pt x="64488" y="14816"/>
                      <a:pt x="64417" y="14534"/>
                    </a:cubicBezTo>
                    <a:cubicBezTo>
                      <a:pt x="64417" y="14464"/>
                      <a:pt x="64417" y="14393"/>
                      <a:pt x="64347" y="14323"/>
                    </a:cubicBezTo>
                    <a:cubicBezTo>
                      <a:pt x="64276" y="14040"/>
                      <a:pt x="64276" y="13758"/>
                      <a:pt x="64206" y="13476"/>
                    </a:cubicBezTo>
                    <a:cubicBezTo>
                      <a:pt x="64135" y="13194"/>
                      <a:pt x="64065" y="12841"/>
                      <a:pt x="63994" y="12559"/>
                    </a:cubicBezTo>
                    <a:cubicBezTo>
                      <a:pt x="63923" y="12135"/>
                      <a:pt x="63782" y="11712"/>
                      <a:pt x="63712" y="11289"/>
                    </a:cubicBezTo>
                    <a:cubicBezTo>
                      <a:pt x="63712" y="11219"/>
                      <a:pt x="63712" y="11219"/>
                      <a:pt x="63712" y="11148"/>
                    </a:cubicBezTo>
                    <a:cubicBezTo>
                      <a:pt x="63641" y="10725"/>
                      <a:pt x="63500" y="10371"/>
                      <a:pt x="63430" y="9948"/>
                    </a:cubicBezTo>
                    <a:cubicBezTo>
                      <a:pt x="63288" y="9525"/>
                      <a:pt x="63218" y="9102"/>
                      <a:pt x="63077" y="8678"/>
                    </a:cubicBezTo>
                    <a:cubicBezTo>
                      <a:pt x="62936" y="8255"/>
                      <a:pt x="62795" y="7832"/>
                      <a:pt x="62653" y="7408"/>
                    </a:cubicBezTo>
                    <a:cubicBezTo>
                      <a:pt x="62371" y="6562"/>
                      <a:pt x="62089" y="5786"/>
                      <a:pt x="61736" y="4939"/>
                    </a:cubicBezTo>
                    <a:lnTo>
                      <a:pt x="61736" y="4939"/>
                    </a:lnTo>
                    <a:cubicBezTo>
                      <a:pt x="61383" y="4163"/>
                      <a:pt x="61031" y="3316"/>
                      <a:pt x="60678" y="2540"/>
                    </a:cubicBezTo>
                    <a:cubicBezTo>
                      <a:pt x="60607" y="2328"/>
                      <a:pt x="60466" y="2117"/>
                      <a:pt x="60325" y="1905"/>
                    </a:cubicBezTo>
                    <a:cubicBezTo>
                      <a:pt x="60184" y="1693"/>
                      <a:pt x="60113" y="1411"/>
                      <a:pt x="59972" y="1199"/>
                    </a:cubicBezTo>
                    <a:cubicBezTo>
                      <a:pt x="59761" y="776"/>
                      <a:pt x="59549" y="423"/>
                      <a:pt x="59337" y="0"/>
                    </a:cubicBezTo>
                    <a:cubicBezTo>
                      <a:pt x="61383" y="1199"/>
                      <a:pt x="63359" y="2540"/>
                      <a:pt x="65193" y="4092"/>
                    </a:cubicBezTo>
                    <a:cubicBezTo>
                      <a:pt x="65193" y="4092"/>
                      <a:pt x="65264" y="4163"/>
                      <a:pt x="65335" y="4163"/>
                    </a:cubicBezTo>
                    <a:cubicBezTo>
                      <a:pt x="65335" y="4163"/>
                      <a:pt x="65405" y="4233"/>
                      <a:pt x="65405" y="4233"/>
                    </a:cubicBezTo>
                    <a:cubicBezTo>
                      <a:pt x="68439" y="6703"/>
                      <a:pt x="71049" y="9595"/>
                      <a:pt x="73307" y="12841"/>
                    </a:cubicBezTo>
                    <a:cubicBezTo>
                      <a:pt x="73519" y="13194"/>
                      <a:pt x="73731" y="13476"/>
                      <a:pt x="73942" y="13829"/>
                    </a:cubicBezTo>
                    <a:cubicBezTo>
                      <a:pt x="74154" y="14111"/>
                      <a:pt x="74366" y="14464"/>
                      <a:pt x="74507" y="14746"/>
                    </a:cubicBezTo>
                    <a:cubicBezTo>
                      <a:pt x="74507" y="14816"/>
                      <a:pt x="74577" y="14887"/>
                      <a:pt x="74648" y="14958"/>
                    </a:cubicBezTo>
                    <a:cubicBezTo>
                      <a:pt x="75212" y="15946"/>
                      <a:pt x="75777" y="16934"/>
                      <a:pt x="76341" y="17921"/>
                    </a:cubicBezTo>
                    <a:cubicBezTo>
                      <a:pt x="76482" y="18203"/>
                      <a:pt x="76623" y="18486"/>
                      <a:pt x="76764" y="18697"/>
                    </a:cubicBezTo>
                    <a:cubicBezTo>
                      <a:pt x="76835" y="18838"/>
                      <a:pt x="76906" y="18979"/>
                      <a:pt x="76976" y="19121"/>
                    </a:cubicBezTo>
                    <a:cubicBezTo>
                      <a:pt x="77047" y="19332"/>
                      <a:pt x="77188" y="19544"/>
                      <a:pt x="77258" y="19685"/>
                    </a:cubicBezTo>
                    <a:cubicBezTo>
                      <a:pt x="77329" y="19897"/>
                      <a:pt x="77470" y="20108"/>
                      <a:pt x="77541" y="20249"/>
                    </a:cubicBezTo>
                    <a:cubicBezTo>
                      <a:pt x="77611" y="20461"/>
                      <a:pt x="77682" y="20602"/>
                      <a:pt x="77752" y="20814"/>
                    </a:cubicBezTo>
                    <a:cubicBezTo>
                      <a:pt x="77893" y="21167"/>
                      <a:pt x="78034" y="21590"/>
                      <a:pt x="78176" y="21943"/>
                    </a:cubicBezTo>
                    <a:cubicBezTo>
                      <a:pt x="78317" y="22366"/>
                      <a:pt x="78528" y="22789"/>
                      <a:pt x="78670" y="23283"/>
                    </a:cubicBezTo>
                    <a:cubicBezTo>
                      <a:pt x="78670" y="23283"/>
                      <a:pt x="78670" y="23283"/>
                      <a:pt x="78670" y="23283"/>
                    </a:cubicBezTo>
                    <a:cubicBezTo>
                      <a:pt x="78811" y="23707"/>
                      <a:pt x="78952" y="24201"/>
                      <a:pt x="79093" y="24624"/>
                    </a:cubicBezTo>
                    <a:cubicBezTo>
                      <a:pt x="80363" y="28575"/>
                      <a:pt x="81068" y="32949"/>
                      <a:pt x="81068" y="3753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="" xmlns:a16="http://schemas.microsoft.com/office/drawing/2014/main" id="{5B895FDA-778A-4EF2-8D41-AD18D8D1B40C}"/>
                  </a:ext>
                </a:extLst>
              </p:cNvPr>
              <p:cNvSpPr/>
              <p:nvPr/>
            </p:nvSpPr>
            <p:spPr>
              <a:xfrm>
                <a:off x="5711331" y="3823688"/>
                <a:ext cx="14111" cy="14111"/>
              </a:xfrm>
              <a:custGeom>
                <a:avLst/>
                <a:gdLst>
                  <a:gd name="connsiteX0" fmla="*/ 16933 w 14111"/>
                  <a:gd name="connsiteY0" fmla="*/ 8467 h 14111"/>
                  <a:gd name="connsiteX1" fmla="*/ 8467 w 14111"/>
                  <a:gd name="connsiteY1" fmla="*/ 16934 h 14111"/>
                  <a:gd name="connsiteX2" fmla="*/ 0 w 14111"/>
                  <a:gd name="connsiteY2" fmla="*/ 8467 h 14111"/>
                  <a:gd name="connsiteX3" fmla="*/ 8467 w 14111"/>
                  <a:gd name="connsiteY3" fmla="*/ 0 h 14111"/>
                  <a:gd name="connsiteX4" fmla="*/ 16933 w 14111"/>
                  <a:gd name="connsiteY4" fmla="*/ 8467 h 1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11" h="14111">
                    <a:moveTo>
                      <a:pt x="16933" y="8467"/>
                    </a:moveTo>
                    <a:cubicBezTo>
                      <a:pt x="16933" y="13143"/>
                      <a:pt x="13143" y="16934"/>
                      <a:pt x="8467" y="16934"/>
                    </a:cubicBezTo>
                    <a:cubicBezTo>
                      <a:pt x="3791" y="16934"/>
                      <a:pt x="0" y="13143"/>
                      <a:pt x="0" y="8467"/>
                    </a:cubicBezTo>
                    <a:cubicBezTo>
                      <a:pt x="0" y="3791"/>
                      <a:pt x="3791" y="0"/>
                      <a:pt x="8467" y="0"/>
                    </a:cubicBezTo>
                    <a:cubicBezTo>
                      <a:pt x="13143" y="0"/>
                      <a:pt x="16933" y="3790"/>
                      <a:pt x="16933" y="8467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33" name="Graphic 3">
              <a:extLst>
                <a:ext uri="{FF2B5EF4-FFF2-40B4-BE49-F238E27FC236}">
                  <a16:creationId xmlns="" xmlns:a16="http://schemas.microsoft.com/office/drawing/2014/main" id="{7BF0DD89-2BF5-424C-9F4F-5D6AA1789BA5}"/>
                </a:ext>
              </a:extLst>
            </p:cNvPr>
            <p:cNvGrpSpPr/>
            <p:nvPr/>
          </p:nvGrpSpPr>
          <p:grpSpPr>
            <a:xfrm>
              <a:off x="5558931" y="3991045"/>
              <a:ext cx="112889" cy="112889"/>
              <a:chOff x="5558931" y="3991045"/>
              <a:chExt cx="112889" cy="112889"/>
            </a:xfrm>
            <a:solidFill>
              <a:schemeClr val="accent1"/>
            </a:solidFill>
          </p:grpSpPr>
          <p:sp>
            <p:nvSpPr>
              <p:cNvPr id="456" name="Freeform: Shape 455">
                <a:extLst>
                  <a:ext uri="{FF2B5EF4-FFF2-40B4-BE49-F238E27FC236}">
                    <a16:creationId xmlns="" xmlns:a16="http://schemas.microsoft.com/office/drawing/2014/main" id="{B7108520-89CB-401B-9ABA-997D4C47B0EE}"/>
                  </a:ext>
                </a:extLst>
              </p:cNvPr>
              <p:cNvSpPr/>
              <p:nvPr/>
            </p:nvSpPr>
            <p:spPr>
              <a:xfrm>
                <a:off x="5570361" y="4081780"/>
                <a:ext cx="7056" cy="7056"/>
              </a:xfrm>
              <a:custGeom>
                <a:avLst/>
                <a:gdLst>
                  <a:gd name="connsiteX0" fmla="*/ 847 w 0"/>
                  <a:gd name="connsiteY0" fmla="*/ 423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847 w 0"/>
                  <a:gd name="connsiteY3" fmla="*/ 42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847" y="423"/>
                    </a:moveTo>
                    <a:cubicBezTo>
                      <a:pt x="564" y="282"/>
                      <a:pt x="282" y="141"/>
                      <a:pt x="0" y="0"/>
                    </a:cubicBezTo>
                    <a:lnTo>
                      <a:pt x="0" y="0"/>
                    </a:lnTo>
                    <a:cubicBezTo>
                      <a:pt x="212" y="141"/>
                      <a:pt x="564" y="282"/>
                      <a:pt x="847" y="423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="" xmlns:a16="http://schemas.microsoft.com/office/drawing/2014/main" id="{C4F91B51-810C-43D2-A6C3-122D90B483B5}"/>
                  </a:ext>
                </a:extLst>
              </p:cNvPr>
              <p:cNvSpPr/>
              <p:nvPr/>
            </p:nvSpPr>
            <p:spPr>
              <a:xfrm>
                <a:off x="5566763" y="4079875"/>
                <a:ext cx="28222" cy="21167"/>
              </a:xfrm>
              <a:custGeom>
                <a:avLst/>
                <a:gdLst>
                  <a:gd name="connsiteX0" fmla="*/ 33091 w 28222"/>
                  <a:gd name="connsiteY0" fmla="*/ 26811 h 21166"/>
                  <a:gd name="connsiteX1" fmla="*/ 0 w 28222"/>
                  <a:gd name="connsiteY1" fmla="*/ 0 h 21166"/>
                  <a:gd name="connsiteX2" fmla="*/ 71 w 28222"/>
                  <a:gd name="connsiteY2" fmla="*/ 71 h 21166"/>
                  <a:gd name="connsiteX3" fmla="*/ 13547 w 28222"/>
                  <a:gd name="connsiteY3" fmla="*/ 16016 h 21166"/>
                  <a:gd name="connsiteX4" fmla="*/ 13829 w 28222"/>
                  <a:gd name="connsiteY4" fmla="*/ 16228 h 21166"/>
                  <a:gd name="connsiteX5" fmla="*/ 33020 w 28222"/>
                  <a:gd name="connsiteY5" fmla="*/ 26740 h 21166"/>
                  <a:gd name="connsiteX6" fmla="*/ 33091 w 28222"/>
                  <a:gd name="connsiteY6" fmla="*/ 26811 h 2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22" h="21166">
                    <a:moveTo>
                      <a:pt x="33091" y="26811"/>
                    </a:moveTo>
                    <a:cubicBezTo>
                      <a:pt x="19050" y="22295"/>
                      <a:pt x="7267" y="12629"/>
                      <a:pt x="0" y="0"/>
                    </a:cubicBezTo>
                    <a:cubicBezTo>
                      <a:pt x="0" y="0"/>
                      <a:pt x="71" y="0"/>
                      <a:pt x="71" y="71"/>
                    </a:cubicBezTo>
                    <a:cubicBezTo>
                      <a:pt x="3598" y="6138"/>
                      <a:pt x="8184" y="11571"/>
                      <a:pt x="13547" y="16016"/>
                    </a:cubicBezTo>
                    <a:cubicBezTo>
                      <a:pt x="13617" y="16087"/>
                      <a:pt x="13688" y="16157"/>
                      <a:pt x="13829" y="16228"/>
                    </a:cubicBezTo>
                    <a:cubicBezTo>
                      <a:pt x="19473" y="20814"/>
                      <a:pt x="25894" y="24412"/>
                      <a:pt x="33020" y="26740"/>
                    </a:cubicBezTo>
                    <a:cubicBezTo>
                      <a:pt x="33020" y="26811"/>
                      <a:pt x="33091" y="26811"/>
                      <a:pt x="33091" y="26811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="" xmlns:a16="http://schemas.microsoft.com/office/drawing/2014/main" id="{3C940411-1CC6-49A2-8678-A2CC0F8ADA28}"/>
                  </a:ext>
                </a:extLst>
              </p:cNvPr>
              <p:cNvSpPr/>
              <p:nvPr/>
            </p:nvSpPr>
            <p:spPr>
              <a:xfrm>
                <a:off x="5600136" y="4106827"/>
                <a:ext cx="7056" cy="7056"/>
              </a:xfrm>
              <a:custGeom>
                <a:avLst/>
                <a:gdLst>
                  <a:gd name="connsiteX0" fmla="*/ 4092 w 0"/>
                  <a:gd name="connsiteY0" fmla="*/ 1129 h 0"/>
                  <a:gd name="connsiteX1" fmla="*/ 0 w 0"/>
                  <a:gd name="connsiteY1" fmla="*/ 0 h 0"/>
                  <a:gd name="connsiteX2" fmla="*/ 71 w 0"/>
                  <a:gd name="connsiteY2" fmla="*/ 0 h 0"/>
                  <a:gd name="connsiteX3" fmla="*/ 4092 w 0"/>
                  <a:gd name="connsiteY3" fmla="*/ 1129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4092" y="1129"/>
                    </a:moveTo>
                    <a:cubicBezTo>
                      <a:pt x="2681" y="776"/>
                      <a:pt x="1341" y="423"/>
                      <a:pt x="0" y="0"/>
                    </a:cubicBezTo>
                    <a:cubicBezTo>
                      <a:pt x="0" y="0"/>
                      <a:pt x="71" y="0"/>
                      <a:pt x="71" y="0"/>
                    </a:cubicBezTo>
                    <a:cubicBezTo>
                      <a:pt x="1411" y="423"/>
                      <a:pt x="2752" y="776"/>
                      <a:pt x="4092" y="1129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="" xmlns:a16="http://schemas.microsoft.com/office/drawing/2014/main" id="{09E136C9-6380-48CE-AEC2-83BF168572F0}"/>
                  </a:ext>
                </a:extLst>
              </p:cNvPr>
              <p:cNvSpPr/>
              <p:nvPr/>
            </p:nvSpPr>
            <p:spPr>
              <a:xfrm>
                <a:off x="5649454" y="4002617"/>
                <a:ext cx="7056" cy="7056"/>
              </a:xfrm>
              <a:custGeom>
                <a:avLst/>
                <a:gdLst>
                  <a:gd name="connsiteX0" fmla="*/ 1482 w 0"/>
                  <a:gd name="connsiteY0" fmla="*/ 3246 h 0"/>
                  <a:gd name="connsiteX1" fmla="*/ 0 w 0"/>
                  <a:gd name="connsiteY1" fmla="*/ 0 h 0"/>
                  <a:gd name="connsiteX2" fmla="*/ 1482 w 0"/>
                  <a:gd name="connsiteY2" fmla="*/ 3246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482" y="3246"/>
                    </a:moveTo>
                    <a:cubicBezTo>
                      <a:pt x="988" y="2117"/>
                      <a:pt x="565" y="1059"/>
                      <a:pt x="0" y="0"/>
                    </a:cubicBezTo>
                    <a:cubicBezTo>
                      <a:pt x="494" y="1059"/>
                      <a:pt x="988" y="2117"/>
                      <a:pt x="1482" y="3246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="" xmlns:a16="http://schemas.microsoft.com/office/drawing/2014/main" id="{4A3EDF6A-BEAA-4545-859C-0140E317F9E5}"/>
                  </a:ext>
                </a:extLst>
              </p:cNvPr>
              <p:cNvSpPr/>
              <p:nvPr/>
            </p:nvSpPr>
            <p:spPr>
              <a:xfrm>
                <a:off x="5641693" y="4096103"/>
                <a:ext cx="7056" cy="7056"/>
              </a:xfrm>
              <a:custGeom>
                <a:avLst/>
                <a:gdLst>
                  <a:gd name="connsiteX0" fmla="*/ 14041 w 7055"/>
                  <a:gd name="connsiteY0" fmla="*/ 0 h 7055"/>
                  <a:gd name="connsiteX1" fmla="*/ 0 w 7055"/>
                  <a:gd name="connsiteY1" fmla="*/ 8608 h 7055"/>
                  <a:gd name="connsiteX2" fmla="*/ 13899 w 7055"/>
                  <a:gd name="connsiteY2" fmla="*/ 71 h 7055"/>
                  <a:gd name="connsiteX3" fmla="*/ 14041 w 7055"/>
                  <a:gd name="connsiteY3" fmla="*/ 0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 h="7055">
                    <a:moveTo>
                      <a:pt x="14041" y="0"/>
                    </a:moveTo>
                    <a:cubicBezTo>
                      <a:pt x="9807" y="3528"/>
                      <a:pt x="5080" y="6421"/>
                      <a:pt x="0" y="8608"/>
                    </a:cubicBezTo>
                    <a:cubicBezTo>
                      <a:pt x="5010" y="6421"/>
                      <a:pt x="9737" y="3528"/>
                      <a:pt x="13899" y="71"/>
                    </a:cubicBezTo>
                    <a:cubicBezTo>
                      <a:pt x="13970" y="0"/>
                      <a:pt x="13970" y="0"/>
                      <a:pt x="14041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="" xmlns:a16="http://schemas.microsoft.com/office/drawing/2014/main" id="{1AACCA24-448A-4787-95D1-4BDB40F9E6F1}"/>
                  </a:ext>
                </a:extLst>
              </p:cNvPr>
              <p:cNvSpPr/>
              <p:nvPr/>
            </p:nvSpPr>
            <p:spPr>
              <a:xfrm>
                <a:off x="5655733" y="4081568"/>
                <a:ext cx="7056" cy="14111"/>
              </a:xfrm>
              <a:custGeom>
                <a:avLst/>
                <a:gdLst>
                  <a:gd name="connsiteX0" fmla="*/ 12630 w 7055"/>
                  <a:gd name="connsiteY0" fmla="*/ 0 h 14111"/>
                  <a:gd name="connsiteX1" fmla="*/ 0 w 7055"/>
                  <a:gd name="connsiteY1" fmla="*/ 14464 h 14111"/>
                  <a:gd name="connsiteX2" fmla="*/ 141 w 7055"/>
                  <a:gd name="connsiteY2" fmla="*/ 14323 h 14111"/>
                  <a:gd name="connsiteX3" fmla="*/ 12630 w 7055"/>
                  <a:gd name="connsiteY3" fmla="*/ 0 h 1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 h="14111">
                    <a:moveTo>
                      <a:pt x="12630" y="0"/>
                    </a:moveTo>
                    <a:cubicBezTo>
                      <a:pt x="9243" y="5504"/>
                      <a:pt x="4939" y="10372"/>
                      <a:pt x="0" y="14464"/>
                    </a:cubicBezTo>
                    <a:cubicBezTo>
                      <a:pt x="70" y="14394"/>
                      <a:pt x="70" y="14394"/>
                      <a:pt x="141" y="14323"/>
                    </a:cubicBezTo>
                    <a:cubicBezTo>
                      <a:pt x="5009" y="10301"/>
                      <a:pt x="9243" y="5433"/>
                      <a:pt x="12630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="" xmlns:a16="http://schemas.microsoft.com/office/drawing/2014/main" id="{3F415353-4872-49D7-9CAC-1DE9B6C2C665}"/>
                  </a:ext>
                </a:extLst>
              </p:cNvPr>
              <p:cNvSpPr/>
              <p:nvPr/>
            </p:nvSpPr>
            <p:spPr>
              <a:xfrm>
                <a:off x="5669210" y="4077406"/>
                <a:ext cx="7056" cy="7056"/>
              </a:xfrm>
              <a:custGeom>
                <a:avLst/>
                <a:gdLst>
                  <a:gd name="connsiteX0" fmla="*/ 1552 w 0"/>
                  <a:gd name="connsiteY0" fmla="*/ 0 h 0"/>
                  <a:gd name="connsiteX1" fmla="*/ 0 w 0"/>
                  <a:gd name="connsiteY1" fmla="*/ 2822 h 0"/>
                  <a:gd name="connsiteX2" fmla="*/ 1552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552" y="0"/>
                    </a:moveTo>
                    <a:cubicBezTo>
                      <a:pt x="1058" y="917"/>
                      <a:pt x="564" y="1905"/>
                      <a:pt x="0" y="2822"/>
                    </a:cubicBezTo>
                    <a:cubicBezTo>
                      <a:pt x="564" y="1905"/>
                      <a:pt x="1058" y="917"/>
                      <a:pt x="1552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="" xmlns:a16="http://schemas.microsoft.com/office/drawing/2014/main" id="{AB37F28E-E4B5-4349-8C18-475D7A774610}"/>
                  </a:ext>
                </a:extLst>
              </p:cNvPr>
              <p:cNvSpPr/>
              <p:nvPr/>
            </p:nvSpPr>
            <p:spPr>
              <a:xfrm>
                <a:off x="5558931" y="3991045"/>
                <a:ext cx="91722" cy="91722"/>
              </a:xfrm>
              <a:custGeom>
                <a:avLst/>
                <a:gdLst>
                  <a:gd name="connsiteX0" fmla="*/ 96520 w 91722"/>
                  <a:gd name="connsiteY0" fmla="*/ 37536 h 91722"/>
                  <a:gd name="connsiteX1" fmla="*/ 96449 w 91722"/>
                  <a:gd name="connsiteY1" fmla="*/ 39864 h 91722"/>
                  <a:gd name="connsiteX2" fmla="*/ 96379 w 91722"/>
                  <a:gd name="connsiteY2" fmla="*/ 41487 h 91722"/>
                  <a:gd name="connsiteX3" fmla="*/ 96308 w 91722"/>
                  <a:gd name="connsiteY3" fmla="*/ 41981 h 91722"/>
                  <a:gd name="connsiteX4" fmla="*/ 96167 w 91722"/>
                  <a:gd name="connsiteY4" fmla="*/ 43392 h 91722"/>
                  <a:gd name="connsiteX5" fmla="*/ 96097 w 91722"/>
                  <a:gd name="connsiteY5" fmla="*/ 43815 h 91722"/>
                  <a:gd name="connsiteX6" fmla="*/ 95885 w 91722"/>
                  <a:gd name="connsiteY6" fmla="*/ 45438 h 91722"/>
                  <a:gd name="connsiteX7" fmla="*/ 95885 w 91722"/>
                  <a:gd name="connsiteY7" fmla="*/ 45650 h 91722"/>
                  <a:gd name="connsiteX8" fmla="*/ 95603 w 91722"/>
                  <a:gd name="connsiteY8" fmla="*/ 47625 h 91722"/>
                  <a:gd name="connsiteX9" fmla="*/ 95603 w 91722"/>
                  <a:gd name="connsiteY9" fmla="*/ 47625 h 91722"/>
                  <a:gd name="connsiteX10" fmla="*/ 95321 w 91722"/>
                  <a:gd name="connsiteY10" fmla="*/ 49319 h 91722"/>
                  <a:gd name="connsiteX11" fmla="*/ 94968 w 91722"/>
                  <a:gd name="connsiteY11" fmla="*/ 51012 h 91722"/>
                  <a:gd name="connsiteX12" fmla="*/ 94544 w 91722"/>
                  <a:gd name="connsiteY12" fmla="*/ 52635 h 91722"/>
                  <a:gd name="connsiteX13" fmla="*/ 86078 w 91722"/>
                  <a:gd name="connsiteY13" fmla="*/ 71120 h 91722"/>
                  <a:gd name="connsiteX14" fmla="*/ 85090 w 91722"/>
                  <a:gd name="connsiteY14" fmla="*/ 72531 h 91722"/>
                  <a:gd name="connsiteX15" fmla="*/ 83397 w 91722"/>
                  <a:gd name="connsiteY15" fmla="*/ 74719 h 91722"/>
                  <a:gd name="connsiteX16" fmla="*/ 82691 w 91722"/>
                  <a:gd name="connsiteY16" fmla="*/ 75565 h 91722"/>
                  <a:gd name="connsiteX17" fmla="*/ 78458 w 91722"/>
                  <a:gd name="connsiteY17" fmla="*/ 80151 h 91722"/>
                  <a:gd name="connsiteX18" fmla="*/ 77540 w 91722"/>
                  <a:gd name="connsiteY18" fmla="*/ 80998 h 91722"/>
                  <a:gd name="connsiteX19" fmla="*/ 73801 w 91722"/>
                  <a:gd name="connsiteY19" fmla="*/ 84173 h 91722"/>
                  <a:gd name="connsiteX20" fmla="*/ 67239 w 91722"/>
                  <a:gd name="connsiteY20" fmla="*/ 88618 h 91722"/>
                  <a:gd name="connsiteX21" fmla="*/ 65899 w 91722"/>
                  <a:gd name="connsiteY21" fmla="*/ 89394 h 91722"/>
                  <a:gd name="connsiteX22" fmla="*/ 62794 w 91722"/>
                  <a:gd name="connsiteY22" fmla="*/ 91017 h 91722"/>
                  <a:gd name="connsiteX23" fmla="*/ 60607 w 91722"/>
                  <a:gd name="connsiteY23" fmla="*/ 92005 h 91722"/>
                  <a:gd name="connsiteX24" fmla="*/ 59972 w 91722"/>
                  <a:gd name="connsiteY24" fmla="*/ 92287 h 91722"/>
                  <a:gd name="connsiteX25" fmla="*/ 58632 w 91722"/>
                  <a:gd name="connsiteY25" fmla="*/ 92781 h 91722"/>
                  <a:gd name="connsiteX26" fmla="*/ 57220 w 91722"/>
                  <a:gd name="connsiteY26" fmla="*/ 93275 h 91722"/>
                  <a:gd name="connsiteX27" fmla="*/ 57150 w 91722"/>
                  <a:gd name="connsiteY27" fmla="*/ 93275 h 91722"/>
                  <a:gd name="connsiteX28" fmla="*/ 55598 w 91722"/>
                  <a:gd name="connsiteY28" fmla="*/ 93769 h 91722"/>
                  <a:gd name="connsiteX29" fmla="*/ 52917 w 91722"/>
                  <a:gd name="connsiteY29" fmla="*/ 94545 h 91722"/>
                  <a:gd name="connsiteX30" fmla="*/ 51576 w 91722"/>
                  <a:gd name="connsiteY30" fmla="*/ 94897 h 91722"/>
                  <a:gd name="connsiteX31" fmla="*/ 51294 w 91722"/>
                  <a:gd name="connsiteY31" fmla="*/ 94968 h 91722"/>
                  <a:gd name="connsiteX32" fmla="*/ 50941 w 91722"/>
                  <a:gd name="connsiteY32" fmla="*/ 95039 h 91722"/>
                  <a:gd name="connsiteX33" fmla="*/ 48472 w 91722"/>
                  <a:gd name="connsiteY33" fmla="*/ 95533 h 91722"/>
                  <a:gd name="connsiteX34" fmla="*/ 46284 w 91722"/>
                  <a:gd name="connsiteY34" fmla="*/ 95885 h 91722"/>
                  <a:gd name="connsiteX35" fmla="*/ 45226 w 91722"/>
                  <a:gd name="connsiteY35" fmla="*/ 96026 h 91722"/>
                  <a:gd name="connsiteX36" fmla="*/ 42404 w 91722"/>
                  <a:gd name="connsiteY36" fmla="*/ 96309 h 91722"/>
                  <a:gd name="connsiteX37" fmla="*/ 40852 w 91722"/>
                  <a:gd name="connsiteY37" fmla="*/ 96450 h 91722"/>
                  <a:gd name="connsiteX38" fmla="*/ 39088 w 91722"/>
                  <a:gd name="connsiteY38" fmla="*/ 96520 h 91722"/>
                  <a:gd name="connsiteX39" fmla="*/ 37324 w 91722"/>
                  <a:gd name="connsiteY39" fmla="*/ 96520 h 91722"/>
                  <a:gd name="connsiteX40" fmla="*/ 35348 w 91722"/>
                  <a:gd name="connsiteY40" fmla="*/ 96450 h 91722"/>
                  <a:gd name="connsiteX41" fmla="*/ 33585 w 91722"/>
                  <a:gd name="connsiteY41" fmla="*/ 96379 h 91722"/>
                  <a:gd name="connsiteX42" fmla="*/ 32808 w 91722"/>
                  <a:gd name="connsiteY42" fmla="*/ 96309 h 91722"/>
                  <a:gd name="connsiteX43" fmla="*/ 31397 w 91722"/>
                  <a:gd name="connsiteY43" fmla="*/ 96167 h 91722"/>
                  <a:gd name="connsiteX44" fmla="*/ 29422 w 91722"/>
                  <a:gd name="connsiteY44" fmla="*/ 95956 h 91722"/>
                  <a:gd name="connsiteX45" fmla="*/ 29422 w 91722"/>
                  <a:gd name="connsiteY45" fmla="*/ 95956 h 91722"/>
                  <a:gd name="connsiteX46" fmla="*/ 27658 w 91722"/>
                  <a:gd name="connsiteY46" fmla="*/ 95673 h 91722"/>
                  <a:gd name="connsiteX47" fmla="*/ 27164 w 91722"/>
                  <a:gd name="connsiteY47" fmla="*/ 95603 h 91722"/>
                  <a:gd name="connsiteX48" fmla="*/ 26247 w 91722"/>
                  <a:gd name="connsiteY48" fmla="*/ 95462 h 91722"/>
                  <a:gd name="connsiteX49" fmla="*/ 24906 w 91722"/>
                  <a:gd name="connsiteY49" fmla="*/ 95180 h 91722"/>
                  <a:gd name="connsiteX50" fmla="*/ 24835 w 91722"/>
                  <a:gd name="connsiteY50" fmla="*/ 95180 h 91722"/>
                  <a:gd name="connsiteX51" fmla="*/ 23142 w 91722"/>
                  <a:gd name="connsiteY51" fmla="*/ 94827 h 91722"/>
                  <a:gd name="connsiteX52" fmla="*/ 21167 w 91722"/>
                  <a:gd name="connsiteY52" fmla="*/ 94333 h 91722"/>
                  <a:gd name="connsiteX53" fmla="*/ 18979 w 91722"/>
                  <a:gd name="connsiteY53" fmla="*/ 93627 h 91722"/>
                  <a:gd name="connsiteX54" fmla="*/ 18486 w 91722"/>
                  <a:gd name="connsiteY54" fmla="*/ 93486 h 91722"/>
                  <a:gd name="connsiteX55" fmla="*/ 17427 w 91722"/>
                  <a:gd name="connsiteY55" fmla="*/ 93133 h 91722"/>
                  <a:gd name="connsiteX56" fmla="*/ 16228 w 91722"/>
                  <a:gd name="connsiteY56" fmla="*/ 92710 h 91722"/>
                  <a:gd name="connsiteX57" fmla="*/ 14534 w 91722"/>
                  <a:gd name="connsiteY57" fmla="*/ 92005 h 91722"/>
                  <a:gd name="connsiteX58" fmla="*/ 13264 w 91722"/>
                  <a:gd name="connsiteY58" fmla="*/ 91440 h 91722"/>
                  <a:gd name="connsiteX59" fmla="*/ 12347 w 91722"/>
                  <a:gd name="connsiteY59" fmla="*/ 91017 h 91722"/>
                  <a:gd name="connsiteX60" fmla="*/ 11501 w 91722"/>
                  <a:gd name="connsiteY60" fmla="*/ 90594 h 91722"/>
                  <a:gd name="connsiteX61" fmla="*/ 11501 w 91722"/>
                  <a:gd name="connsiteY61" fmla="*/ 90594 h 91722"/>
                  <a:gd name="connsiteX62" fmla="*/ 9737 w 91722"/>
                  <a:gd name="connsiteY62" fmla="*/ 89676 h 91722"/>
                  <a:gd name="connsiteX63" fmla="*/ 8114 w 91722"/>
                  <a:gd name="connsiteY63" fmla="*/ 88830 h 91722"/>
                  <a:gd name="connsiteX64" fmla="*/ 7973 w 91722"/>
                  <a:gd name="connsiteY64" fmla="*/ 88759 h 91722"/>
                  <a:gd name="connsiteX65" fmla="*/ 7902 w 91722"/>
                  <a:gd name="connsiteY65" fmla="*/ 88688 h 91722"/>
                  <a:gd name="connsiteX66" fmla="*/ 0 w 91722"/>
                  <a:gd name="connsiteY66" fmla="*/ 59196 h 91722"/>
                  <a:gd name="connsiteX67" fmla="*/ 59196 w 91722"/>
                  <a:gd name="connsiteY67" fmla="*/ 0 h 91722"/>
                  <a:gd name="connsiteX68" fmla="*/ 88688 w 91722"/>
                  <a:gd name="connsiteY68" fmla="*/ 7832 h 91722"/>
                  <a:gd name="connsiteX69" fmla="*/ 88688 w 91722"/>
                  <a:gd name="connsiteY69" fmla="*/ 7903 h 91722"/>
                  <a:gd name="connsiteX70" fmla="*/ 89605 w 91722"/>
                  <a:gd name="connsiteY70" fmla="*/ 9525 h 91722"/>
                  <a:gd name="connsiteX71" fmla="*/ 90099 w 91722"/>
                  <a:gd name="connsiteY71" fmla="*/ 10513 h 91722"/>
                  <a:gd name="connsiteX72" fmla="*/ 90523 w 91722"/>
                  <a:gd name="connsiteY72" fmla="*/ 11430 h 91722"/>
                  <a:gd name="connsiteX73" fmla="*/ 92005 w 91722"/>
                  <a:gd name="connsiteY73" fmla="*/ 14676 h 91722"/>
                  <a:gd name="connsiteX74" fmla="*/ 92005 w 91722"/>
                  <a:gd name="connsiteY74" fmla="*/ 14676 h 91722"/>
                  <a:gd name="connsiteX75" fmla="*/ 93274 w 91722"/>
                  <a:gd name="connsiteY75" fmla="*/ 17992 h 91722"/>
                  <a:gd name="connsiteX76" fmla="*/ 93839 w 91722"/>
                  <a:gd name="connsiteY76" fmla="*/ 19685 h 91722"/>
                  <a:gd name="connsiteX77" fmla="*/ 94333 w 91722"/>
                  <a:gd name="connsiteY77" fmla="*/ 21449 h 91722"/>
                  <a:gd name="connsiteX78" fmla="*/ 94756 w 91722"/>
                  <a:gd name="connsiteY78" fmla="*/ 23072 h 91722"/>
                  <a:gd name="connsiteX79" fmla="*/ 94827 w 91722"/>
                  <a:gd name="connsiteY79" fmla="*/ 23284 h 91722"/>
                  <a:gd name="connsiteX80" fmla="*/ 95250 w 91722"/>
                  <a:gd name="connsiteY80" fmla="*/ 24977 h 91722"/>
                  <a:gd name="connsiteX81" fmla="*/ 95532 w 91722"/>
                  <a:gd name="connsiteY81" fmla="*/ 26247 h 91722"/>
                  <a:gd name="connsiteX82" fmla="*/ 95744 w 91722"/>
                  <a:gd name="connsiteY82" fmla="*/ 27376 h 91722"/>
                  <a:gd name="connsiteX83" fmla="*/ 95814 w 91722"/>
                  <a:gd name="connsiteY83" fmla="*/ 27729 h 91722"/>
                  <a:gd name="connsiteX84" fmla="*/ 96026 w 91722"/>
                  <a:gd name="connsiteY84" fmla="*/ 29069 h 91722"/>
                  <a:gd name="connsiteX85" fmla="*/ 96097 w 91722"/>
                  <a:gd name="connsiteY85" fmla="*/ 29845 h 91722"/>
                  <a:gd name="connsiteX86" fmla="*/ 96308 w 91722"/>
                  <a:gd name="connsiteY86" fmla="*/ 31609 h 91722"/>
                  <a:gd name="connsiteX87" fmla="*/ 96308 w 91722"/>
                  <a:gd name="connsiteY87" fmla="*/ 31821 h 91722"/>
                  <a:gd name="connsiteX88" fmla="*/ 96449 w 91722"/>
                  <a:gd name="connsiteY88" fmla="*/ 33232 h 91722"/>
                  <a:gd name="connsiteX89" fmla="*/ 96520 w 91722"/>
                  <a:gd name="connsiteY89" fmla="*/ 33867 h 91722"/>
                  <a:gd name="connsiteX90" fmla="*/ 96591 w 91722"/>
                  <a:gd name="connsiteY90" fmla="*/ 35208 h 91722"/>
                  <a:gd name="connsiteX91" fmla="*/ 96591 w 91722"/>
                  <a:gd name="connsiteY91" fmla="*/ 35490 h 91722"/>
                  <a:gd name="connsiteX92" fmla="*/ 96520 w 91722"/>
                  <a:gd name="connsiteY92" fmla="*/ 37536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91722" h="91722">
                    <a:moveTo>
                      <a:pt x="96520" y="37536"/>
                    </a:moveTo>
                    <a:cubicBezTo>
                      <a:pt x="96520" y="38312"/>
                      <a:pt x="96520" y="39088"/>
                      <a:pt x="96449" y="39864"/>
                    </a:cubicBezTo>
                    <a:cubicBezTo>
                      <a:pt x="96449" y="40429"/>
                      <a:pt x="96379" y="40923"/>
                      <a:pt x="96379" y="41487"/>
                    </a:cubicBezTo>
                    <a:cubicBezTo>
                      <a:pt x="96379" y="41628"/>
                      <a:pt x="96379" y="41769"/>
                      <a:pt x="96308" y="41981"/>
                    </a:cubicBezTo>
                    <a:cubicBezTo>
                      <a:pt x="96308" y="42475"/>
                      <a:pt x="96238" y="42898"/>
                      <a:pt x="96167" y="43392"/>
                    </a:cubicBezTo>
                    <a:cubicBezTo>
                      <a:pt x="96167" y="43533"/>
                      <a:pt x="96167" y="43674"/>
                      <a:pt x="96097" y="43815"/>
                    </a:cubicBezTo>
                    <a:cubicBezTo>
                      <a:pt x="96026" y="44380"/>
                      <a:pt x="95956" y="44874"/>
                      <a:pt x="95885" y="45438"/>
                    </a:cubicBezTo>
                    <a:lnTo>
                      <a:pt x="95885" y="45650"/>
                    </a:lnTo>
                    <a:cubicBezTo>
                      <a:pt x="95814" y="46284"/>
                      <a:pt x="95673" y="46990"/>
                      <a:pt x="95603" y="47625"/>
                    </a:cubicBezTo>
                    <a:cubicBezTo>
                      <a:pt x="95603" y="47625"/>
                      <a:pt x="95603" y="47625"/>
                      <a:pt x="95603" y="47625"/>
                    </a:cubicBezTo>
                    <a:cubicBezTo>
                      <a:pt x="95532" y="48190"/>
                      <a:pt x="95391" y="48754"/>
                      <a:pt x="95321" y="49319"/>
                    </a:cubicBezTo>
                    <a:cubicBezTo>
                      <a:pt x="95250" y="49883"/>
                      <a:pt x="95109" y="50447"/>
                      <a:pt x="94968" y="51012"/>
                    </a:cubicBezTo>
                    <a:cubicBezTo>
                      <a:pt x="94827" y="51576"/>
                      <a:pt x="94685" y="52141"/>
                      <a:pt x="94544" y="52635"/>
                    </a:cubicBezTo>
                    <a:cubicBezTo>
                      <a:pt x="92781" y="59337"/>
                      <a:pt x="89888" y="65617"/>
                      <a:pt x="86078" y="71120"/>
                    </a:cubicBezTo>
                    <a:cubicBezTo>
                      <a:pt x="85725" y="71614"/>
                      <a:pt x="85443" y="72037"/>
                      <a:pt x="85090" y="72531"/>
                    </a:cubicBezTo>
                    <a:cubicBezTo>
                      <a:pt x="84525" y="73307"/>
                      <a:pt x="83961" y="74013"/>
                      <a:pt x="83397" y="74719"/>
                    </a:cubicBezTo>
                    <a:cubicBezTo>
                      <a:pt x="83185" y="75001"/>
                      <a:pt x="82973" y="75283"/>
                      <a:pt x="82691" y="75565"/>
                    </a:cubicBezTo>
                    <a:cubicBezTo>
                      <a:pt x="81351" y="77188"/>
                      <a:pt x="79939" y="78670"/>
                      <a:pt x="78458" y="80151"/>
                    </a:cubicBezTo>
                    <a:cubicBezTo>
                      <a:pt x="78175" y="80434"/>
                      <a:pt x="77823" y="80716"/>
                      <a:pt x="77540" y="80998"/>
                    </a:cubicBezTo>
                    <a:cubicBezTo>
                      <a:pt x="76341" y="82127"/>
                      <a:pt x="75071" y="83185"/>
                      <a:pt x="73801" y="84173"/>
                    </a:cubicBezTo>
                    <a:cubicBezTo>
                      <a:pt x="71684" y="85796"/>
                      <a:pt x="69497" y="87278"/>
                      <a:pt x="67239" y="88618"/>
                    </a:cubicBezTo>
                    <a:cubicBezTo>
                      <a:pt x="66816" y="88900"/>
                      <a:pt x="66322" y="89112"/>
                      <a:pt x="65899" y="89394"/>
                    </a:cubicBezTo>
                    <a:cubicBezTo>
                      <a:pt x="64911" y="89958"/>
                      <a:pt x="63853" y="90523"/>
                      <a:pt x="62794" y="91017"/>
                    </a:cubicBezTo>
                    <a:cubicBezTo>
                      <a:pt x="62089" y="91370"/>
                      <a:pt x="61383" y="91652"/>
                      <a:pt x="60607" y="92005"/>
                    </a:cubicBezTo>
                    <a:cubicBezTo>
                      <a:pt x="60396" y="92075"/>
                      <a:pt x="60184" y="92216"/>
                      <a:pt x="59972" y="92287"/>
                    </a:cubicBezTo>
                    <a:cubicBezTo>
                      <a:pt x="59549" y="92499"/>
                      <a:pt x="59126" y="92639"/>
                      <a:pt x="58632" y="92781"/>
                    </a:cubicBezTo>
                    <a:cubicBezTo>
                      <a:pt x="58138" y="92993"/>
                      <a:pt x="57714" y="93133"/>
                      <a:pt x="57220" y="93275"/>
                    </a:cubicBezTo>
                    <a:cubicBezTo>
                      <a:pt x="57220" y="93275"/>
                      <a:pt x="57150" y="93275"/>
                      <a:pt x="57150" y="93275"/>
                    </a:cubicBezTo>
                    <a:cubicBezTo>
                      <a:pt x="56656" y="93486"/>
                      <a:pt x="56162" y="93627"/>
                      <a:pt x="55598" y="93769"/>
                    </a:cubicBezTo>
                    <a:cubicBezTo>
                      <a:pt x="54681" y="94051"/>
                      <a:pt x="53834" y="94333"/>
                      <a:pt x="52917" y="94545"/>
                    </a:cubicBezTo>
                    <a:cubicBezTo>
                      <a:pt x="52493" y="94686"/>
                      <a:pt x="51999" y="94756"/>
                      <a:pt x="51576" y="94897"/>
                    </a:cubicBezTo>
                    <a:cubicBezTo>
                      <a:pt x="51505" y="94897"/>
                      <a:pt x="51364" y="94968"/>
                      <a:pt x="51294" y="94968"/>
                    </a:cubicBezTo>
                    <a:cubicBezTo>
                      <a:pt x="51223" y="95039"/>
                      <a:pt x="51082" y="95039"/>
                      <a:pt x="50941" y="95039"/>
                    </a:cubicBezTo>
                    <a:cubicBezTo>
                      <a:pt x="50094" y="95250"/>
                      <a:pt x="49248" y="95391"/>
                      <a:pt x="48472" y="95533"/>
                    </a:cubicBezTo>
                    <a:cubicBezTo>
                      <a:pt x="47766" y="95673"/>
                      <a:pt x="46990" y="95815"/>
                      <a:pt x="46284" y="95885"/>
                    </a:cubicBezTo>
                    <a:cubicBezTo>
                      <a:pt x="45932" y="95956"/>
                      <a:pt x="45579" y="95956"/>
                      <a:pt x="45226" y="96026"/>
                    </a:cubicBezTo>
                    <a:cubicBezTo>
                      <a:pt x="44309" y="96167"/>
                      <a:pt x="43321" y="96238"/>
                      <a:pt x="42404" y="96309"/>
                    </a:cubicBezTo>
                    <a:cubicBezTo>
                      <a:pt x="41910" y="96379"/>
                      <a:pt x="41345" y="96379"/>
                      <a:pt x="40852" y="96450"/>
                    </a:cubicBezTo>
                    <a:cubicBezTo>
                      <a:pt x="40287" y="96520"/>
                      <a:pt x="39652" y="96520"/>
                      <a:pt x="39088" y="96520"/>
                    </a:cubicBezTo>
                    <a:cubicBezTo>
                      <a:pt x="38523" y="96520"/>
                      <a:pt x="37888" y="96520"/>
                      <a:pt x="37324" y="96520"/>
                    </a:cubicBezTo>
                    <a:cubicBezTo>
                      <a:pt x="36689" y="96520"/>
                      <a:pt x="35983" y="96520"/>
                      <a:pt x="35348" y="96450"/>
                    </a:cubicBezTo>
                    <a:cubicBezTo>
                      <a:pt x="34784" y="96450"/>
                      <a:pt x="34219" y="96379"/>
                      <a:pt x="33585" y="96379"/>
                    </a:cubicBezTo>
                    <a:cubicBezTo>
                      <a:pt x="33302" y="96379"/>
                      <a:pt x="33091" y="96379"/>
                      <a:pt x="32808" y="96309"/>
                    </a:cubicBezTo>
                    <a:cubicBezTo>
                      <a:pt x="32314" y="96309"/>
                      <a:pt x="31821" y="96238"/>
                      <a:pt x="31397" y="96167"/>
                    </a:cubicBezTo>
                    <a:cubicBezTo>
                      <a:pt x="30762" y="96097"/>
                      <a:pt x="30057" y="96026"/>
                      <a:pt x="29422" y="95956"/>
                    </a:cubicBezTo>
                    <a:cubicBezTo>
                      <a:pt x="29422" y="95956"/>
                      <a:pt x="29422" y="95956"/>
                      <a:pt x="29422" y="95956"/>
                    </a:cubicBezTo>
                    <a:cubicBezTo>
                      <a:pt x="28857" y="95885"/>
                      <a:pt x="28293" y="95815"/>
                      <a:pt x="27658" y="95673"/>
                    </a:cubicBezTo>
                    <a:cubicBezTo>
                      <a:pt x="27517" y="95673"/>
                      <a:pt x="27305" y="95603"/>
                      <a:pt x="27164" y="95603"/>
                    </a:cubicBezTo>
                    <a:cubicBezTo>
                      <a:pt x="26882" y="95533"/>
                      <a:pt x="26529" y="95533"/>
                      <a:pt x="26247" y="95462"/>
                    </a:cubicBezTo>
                    <a:cubicBezTo>
                      <a:pt x="25823" y="95391"/>
                      <a:pt x="25329" y="95250"/>
                      <a:pt x="24906" y="95180"/>
                    </a:cubicBezTo>
                    <a:cubicBezTo>
                      <a:pt x="24906" y="95180"/>
                      <a:pt x="24835" y="95180"/>
                      <a:pt x="24835" y="95180"/>
                    </a:cubicBezTo>
                    <a:cubicBezTo>
                      <a:pt x="24271" y="95039"/>
                      <a:pt x="23707" y="94968"/>
                      <a:pt x="23142" y="94827"/>
                    </a:cubicBezTo>
                    <a:cubicBezTo>
                      <a:pt x="22507" y="94686"/>
                      <a:pt x="21802" y="94474"/>
                      <a:pt x="21167" y="94333"/>
                    </a:cubicBezTo>
                    <a:cubicBezTo>
                      <a:pt x="20390" y="94121"/>
                      <a:pt x="19685" y="93909"/>
                      <a:pt x="18979" y="93627"/>
                    </a:cubicBezTo>
                    <a:cubicBezTo>
                      <a:pt x="18838" y="93557"/>
                      <a:pt x="18697" y="93557"/>
                      <a:pt x="18486" y="93486"/>
                    </a:cubicBezTo>
                    <a:cubicBezTo>
                      <a:pt x="18133" y="93345"/>
                      <a:pt x="17780" y="93275"/>
                      <a:pt x="17427" y="93133"/>
                    </a:cubicBezTo>
                    <a:cubicBezTo>
                      <a:pt x="17004" y="92993"/>
                      <a:pt x="16581" y="92851"/>
                      <a:pt x="16228" y="92710"/>
                    </a:cubicBezTo>
                    <a:cubicBezTo>
                      <a:pt x="15663" y="92499"/>
                      <a:pt x="15099" y="92287"/>
                      <a:pt x="14534" y="92005"/>
                    </a:cubicBezTo>
                    <a:cubicBezTo>
                      <a:pt x="14111" y="91793"/>
                      <a:pt x="13688" y="91652"/>
                      <a:pt x="13264" y="91440"/>
                    </a:cubicBezTo>
                    <a:cubicBezTo>
                      <a:pt x="12912" y="91299"/>
                      <a:pt x="12630" y="91158"/>
                      <a:pt x="12347" y="91017"/>
                    </a:cubicBezTo>
                    <a:cubicBezTo>
                      <a:pt x="12065" y="90876"/>
                      <a:pt x="11783" y="90735"/>
                      <a:pt x="11501" y="90594"/>
                    </a:cubicBezTo>
                    <a:lnTo>
                      <a:pt x="11501" y="90594"/>
                    </a:lnTo>
                    <a:cubicBezTo>
                      <a:pt x="10936" y="90311"/>
                      <a:pt x="10301" y="90029"/>
                      <a:pt x="9737" y="89676"/>
                    </a:cubicBezTo>
                    <a:cubicBezTo>
                      <a:pt x="9172" y="89394"/>
                      <a:pt x="8678" y="89112"/>
                      <a:pt x="8114" y="88830"/>
                    </a:cubicBezTo>
                    <a:cubicBezTo>
                      <a:pt x="8043" y="88830"/>
                      <a:pt x="8043" y="88759"/>
                      <a:pt x="7973" y="88759"/>
                    </a:cubicBezTo>
                    <a:cubicBezTo>
                      <a:pt x="7973" y="88759"/>
                      <a:pt x="7902" y="88759"/>
                      <a:pt x="7902" y="88688"/>
                    </a:cubicBezTo>
                    <a:cubicBezTo>
                      <a:pt x="2893" y="80010"/>
                      <a:pt x="0" y="69921"/>
                      <a:pt x="0" y="59196"/>
                    </a:cubicBezTo>
                    <a:cubicBezTo>
                      <a:pt x="0" y="26529"/>
                      <a:pt x="26529" y="0"/>
                      <a:pt x="59196" y="0"/>
                    </a:cubicBezTo>
                    <a:cubicBezTo>
                      <a:pt x="69921" y="0"/>
                      <a:pt x="80010" y="2822"/>
                      <a:pt x="88688" y="7832"/>
                    </a:cubicBezTo>
                    <a:cubicBezTo>
                      <a:pt x="88688" y="7832"/>
                      <a:pt x="88688" y="7903"/>
                      <a:pt x="88688" y="7903"/>
                    </a:cubicBezTo>
                    <a:cubicBezTo>
                      <a:pt x="88970" y="8396"/>
                      <a:pt x="89323" y="8961"/>
                      <a:pt x="89605" y="9525"/>
                    </a:cubicBezTo>
                    <a:cubicBezTo>
                      <a:pt x="89747" y="9878"/>
                      <a:pt x="89958" y="10160"/>
                      <a:pt x="90099" y="10513"/>
                    </a:cubicBezTo>
                    <a:cubicBezTo>
                      <a:pt x="90241" y="10795"/>
                      <a:pt x="90382" y="11077"/>
                      <a:pt x="90523" y="11430"/>
                    </a:cubicBezTo>
                    <a:cubicBezTo>
                      <a:pt x="91017" y="12488"/>
                      <a:pt x="91511" y="13547"/>
                      <a:pt x="92005" y="14676"/>
                    </a:cubicBezTo>
                    <a:lnTo>
                      <a:pt x="92005" y="14676"/>
                    </a:lnTo>
                    <a:cubicBezTo>
                      <a:pt x="92428" y="15734"/>
                      <a:pt x="92851" y="16863"/>
                      <a:pt x="93274" y="17992"/>
                    </a:cubicBezTo>
                    <a:cubicBezTo>
                      <a:pt x="93486" y="18556"/>
                      <a:pt x="93627" y="19121"/>
                      <a:pt x="93839" y="19685"/>
                    </a:cubicBezTo>
                    <a:cubicBezTo>
                      <a:pt x="94050" y="20250"/>
                      <a:pt x="94192" y="20814"/>
                      <a:pt x="94333" y="21449"/>
                    </a:cubicBezTo>
                    <a:cubicBezTo>
                      <a:pt x="94474" y="22014"/>
                      <a:pt x="94615" y="22507"/>
                      <a:pt x="94756" y="23072"/>
                    </a:cubicBezTo>
                    <a:cubicBezTo>
                      <a:pt x="94756" y="23142"/>
                      <a:pt x="94827" y="23213"/>
                      <a:pt x="94827" y="23284"/>
                    </a:cubicBezTo>
                    <a:cubicBezTo>
                      <a:pt x="94968" y="23848"/>
                      <a:pt x="95109" y="24412"/>
                      <a:pt x="95250" y="24977"/>
                    </a:cubicBezTo>
                    <a:cubicBezTo>
                      <a:pt x="95321" y="25400"/>
                      <a:pt x="95462" y="25824"/>
                      <a:pt x="95532" y="26247"/>
                    </a:cubicBezTo>
                    <a:cubicBezTo>
                      <a:pt x="95603" y="26600"/>
                      <a:pt x="95673" y="26952"/>
                      <a:pt x="95744" y="27376"/>
                    </a:cubicBezTo>
                    <a:cubicBezTo>
                      <a:pt x="95744" y="27446"/>
                      <a:pt x="95814" y="27587"/>
                      <a:pt x="95814" y="27729"/>
                    </a:cubicBezTo>
                    <a:cubicBezTo>
                      <a:pt x="95885" y="28152"/>
                      <a:pt x="95956" y="28646"/>
                      <a:pt x="96026" y="29069"/>
                    </a:cubicBezTo>
                    <a:cubicBezTo>
                      <a:pt x="96097" y="29351"/>
                      <a:pt x="96097" y="29633"/>
                      <a:pt x="96097" y="29845"/>
                    </a:cubicBezTo>
                    <a:cubicBezTo>
                      <a:pt x="96167" y="30409"/>
                      <a:pt x="96238" y="30974"/>
                      <a:pt x="96308" y="31609"/>
                    </a:cubicBezTo>
                    <a:cubicBezTo>
                      <a:pt x="96308" y="31680"/>
                      <a:pt x="96308" y="31750"/>
                      <a:pt x="96308" y="31821"/>
                    </a:cubicBezTo>
                    <a:cubicBezTo>
                      <a:pt x="96379" y="32315"/>
                      <a:pt x="96379" y="32738"/>
                      <a:pt x="96449" y="33232"/>
                    </a:cubicBezTo>
                    <a:cubicBezTo>
                      <a:pt x="96449" y="33444"/>
                      <a:pt x="96520" y="33655"/>
                      <a:pt x="96520" y="33867"/>
                    </a:cubicBezTo>
                    <a:cubicBezTo>
                      <a:pt x="96591" y="34290"/>
                      <a:pt x="96591" y="34714"/>
                      <a:pt x="96591" y="35208"/>
                    </a:cubicBezTo>
                    <a:cubicBezTo>
                      <a:pt x="96591" y="35278"/>
                      <a:pt x="96591" y="35419"/>
                      <a:pt x="96591" y="35490"/>
                    </a:cubicBezTo>
                    <a:cubicBezTo>
                      <a:pt x="96520" y="36266"/>
                      <a:pt x="96520" y="36901"/>
                      <a:pt x="96520" y="3753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="" xmlns:a16="http://schemas.microsoft.com/office/drawing/2014/main" id="{5AFAE9AC-F8CC-4EBF-8C9E-F7B0ACCFBF3C}"/>
                  </a:ext>
                </a:extLst>
              </p:cNvPr>
              <p:cNvSpPr/>
              <p:nvPr/>
            </p:nvSpPr>
            <p:spPr>
              <a:xfrm>
                <a:off x="5566763" y="3999441"/>
                <a:ext cx="105833" cy="105833"/>
              </a:xfrm>
              <a:custGeom>
                <a:avLst/>
                <a:gdLst>
                  <a:gd name="connsiteX0" fmla="*/ 110490 w 105833"/>
                  <a:gd name="connsiteY0" fmla="*/ 51012 h 105833"/>
                  <a:gd name="connsiteX1" fmla="*/ 110208 w 105833"/>
                  <a:gd name="connsiteY1" fmla="*/ 57080 h 105833"/>
                  <a:gd name="connsiteX2" fmla="*/ 108232 w 105833"/>
                  <a:gd name="connsiteY2" fmla="*/ 67240 h 105833"/>
                  <a:gd name="connsiteX3" fmla="*/ 107738 w 105833"/>
                  <a:gd name="connsiteY3" fmla="*/ 68792 h 105833"/>
                  <a:gd name="connsiteX4" fmla="*/ 107315 w 105833"/>
                  <a:gd name="connsiteY4" fmla="*/ 70062 h 105833"/>
                  <a:gd name="connsiteX5" fmla="*/ 106821 w 105833"/>
                  <a:gd name="connsiteY5" fmla="*/ 71402 h 105833"/>
                  <a:gd name="connsiteX6" fmla="*/ 106821 w 105833"/>
                  <a:gd name="connsiteY6" fmla="*/ 71473 h 105833"/>
                  <a:gd name="connsiteX7" fmla="*/ 106327 w 105833"/>
                  <a:gd name="connsiteY7" fmla="*/ 72813 h 105833"/>
                  <a:gd name="connsiteX8" fmla="*/ 105763 w 105833"/>
                  <a:gd name="connsiteY8" fmla="*/ 74154 h 105833"/>
                  <a:gd name="connsiteX9" fmla="*/ 104634 w 105833"/>
                  <a:gd name="connsiteY9" fmla="*/ 76694 h 105833"/>
                  <a:gd name="connsiteX10" fmla="*/ 103928 w 105833"/>
                  <a:gd name="connsiteY10" fmla="*/ 78105 h 105833"/>
                  <a:gd name="connsiteX11" fmla="*/ 102376 w 105833"/>
                  <a:gd name="connsiteY11" fmla="*/ 80927 h 105833"/>
                  <a:gd name="connsiteX12" fmla="*/ 101530 w 105833"/>
                  <a:gd name="connsiteY12" fmla="*/ 82339 h 105833"/>
                  <a:gd name="connsiteX13" fmla="*/ 89041 w 105833"/>
                  <a:gd name="connsiteY13" fmla="*/ 96661 h 105833"/>
                  <a:gd name="connsiteX14" fmla="*/ 88900 w 105833"/>
                  <a:gd name="connsiteY14" fmla="*/ 96802 h 105833"/>
                  <a:gd name="connsiteX15" fmla="*/ 88900 w 105833"/>
                  <a:gd name="connsiteY15" fmla="*/ 96802 h 105833"/>
                  <a:gd name="connsiteX16" fmla="*/ 88759 w 105833"/>
                  <a:gd name="connsiteY16" fmla="*/ 96873 h 105833"/>
                  <a:gd name="connsiteX17" fmla="*/ 74860 w 105833"/>
                  <a:gd name="connsiteY17" fmla="*/ 105410 h 105833"/>
                  <a:gd name="connsiteX18" fmla="*/ 71261 w 105833"/>
                  <a:gd name="connsiteY18" fmla="*/ 106821 h 105833"/>
                  <a:gd name="connsiteX19" fmla="*/ 71191 w 105833"/>
                  <a:gd name="connsiteY19" fmla="*/ 106821 h 105833"/>
                  <a:gd name="connsiteX20" fmla="*/ 69709 w 105833"/>
                  <a:gd name="connsiteY20" fmla="*/ 107315 h 105833"/>
                  <a:gd name="connsiteX21" fmla="*/ 66675 w 105833"/>
                  <a:gd name="connsiteY21" fmla="*/ 108232 h 105833"/>
                  <a:gd name="connsiteX22" fmla="*/ 64276 w 105833"/>
                  <a:gd name="connsiteY22" fmla="*/ 108797 h 105833"/>
                  <a:gd name="connsiteX23" fmla="*/ 62795 w 105833"/>
                  <a:gd name="connsiteY23" fmla="*/ 109150 h 105833"/>
                  <a:gd name="connsiteX24" fmla="*/ 60396 w 105833"/>
                  <a:gd name="connsiteY24" fmla="*/ 109573 h 105833"/>
                  <a:gd name="connsiteX25" fmla="*/ 59126 w 105833"/>
                  <a:gd name="connsiteY25" fmla="*/ 109784 h 105833"/>
                  <a:gd name="connsiteX26" fmla="*/ 56515 w 105833"/>
                  <a:gd name="connsiteY26" fmla="*/ 110067 h 105833"/>
                  <a:gd name="connsiteX27" fmla="*/ 55316 w 105833"/>
                  <a:gd name="connsiteY27" fmla="*/ 110138 h 105833"/>
                  <a:gd name="connsiteX28" fmla="*/ 53411 w 105833"/>
                  <a:gd name="connsiteY28" fmla="*/ 110208 h 105833"/>
                  <a:gd name="connsiteX29" fmla="*/ 52635 w 105833"/>
                  <a:gd name="connsiteY29" fmla="*/ 110208 h 105833"/>
                  <a:gd name="connsiteX30" fmla="*/ 51294 w 105833"/>
                  <a:gd name="connsiteY30" fmla="*/ 110208 h 105833"/>
                  <a:gd name="connsiteX31" fmla="*/ 51294 w 105833"/>
                  <a:gd name="connsiteY31" fmla="*/ 110208 h 105833"/>
                  <a:gd name="connsiteX32" fmla="*/ 49318 w 105833"/>
                  <a:gd name="connsiteY32" fmla="*/ 110138 h 105833"/>
                  <a:gd name="connsiteX33" fmla="*/ 49036 w 105833"/>
                  <a:gd name="connsiteY33" fmla="*/ 110138 h 105833"/>
                  <a:gd name="connsiteX34" fmla="*/ 47413 w 105833"/>
                  <a:gd name="connsiteY34" fmla="*/ 110067 h 105833"/>
                  <a:gd name="connsiteX35" fmla="*/ 47202 w 105833"/>
                  <a:gd name="connsiteY35" fmla="*/ 110067 h 105833"/>
                  <a:gd name="connsiteX36" fmla="*/ 45579 w 105833"/>
                  <a:gd name="connsiteY36" fmla="*/ 109926 h 105833"/>
                  <a:gd name="connsiteX37" fmla="*/ 45508 w 105833"/>
                  <a:gd name="connsiteY37" fmla="*/ 109926 h 105833"/>
                  <a:gd name="connsiteX38" fmla="*/ 44662 w 105833"/>
                  <a:gd name="connsiteY38" fmla="*/ 109855 h 105833"/>
                  <a:gd name="connsiteX39" fmla="*/ 44097 w 105833"/>
                  <a:gd name="connsiteY39" fmla="*/ 109784 h 105833"/>
                  <a:gd name="connsiteX40" fmla="*/ 42616 w 105833"/>
                  <a:gd name="connsiteY40" fmla="*/ 109573 h 105833"/>
                  <a:gd name="connsiteX41" fmla="*/ 41910 w 105833"/>
                  <a:gd name="connsiteY41" fmla="*/ 109502 h 105833"/>
                  <a:gd name="connsiteX42" fmla="*/ 39934 w 105833"/>
                  <a:gd name="connsiteY42" fmla="*/ 109150 h 105833"/>
                  <a:gd name="connsiteX43" fmla="*/ 38806 w 105833"/>
                  <a:gd name="connsiteY43" fmla="*/ 108938 h 105833"/>
                  <a:gd name="connsiteX44" fmla="*/ 37395 w 105833"/>
                  <a:gd name="connsiteY44" fmla="*/ 108656 h 105833"/>
                  <a:gd name="connsiteX45" fmla="*/ 33373 w 105833"/>
                  <a:gd name="connsiteY45" fmla="*/ 107527 h 105833"/>
                  <a:gd name="connsiteX46" fmla="*/ 33302 w 105833"/>
                  <a:gd name="connsiteY46" fmla="*/ 107527 h 105833"/>
                  <a:gd name="connsiteX47" fmla="*/ 33020 w 105833"/>
                  <a:gd name="connsiteY47" fmla="*/ 107456 h 105833"/>
                  <a:gd name="connsiteX48" fmla="*/ 32950 w 105833"/>
                  <a:gd name="connsiteY48" fmla="*/ 107386 h 105833"/>
                  <a:gd name="connsiteX49" fmla="*/ 13758 w 105833"/>
                  <a:gd name="connsiteY49" fmla="*/ 96873 h 105833"/>
                  <a:gd name="connsiteX50" fmla="*/ 13476 w 105833"/>
                  <a:gd name="connsiteY50" fmla="*/ 96661 h 105833"/>
                  <a:gd name="connsiteX51" fmla="*/ 0 w 105833"/>
                  <a:gd name="connsiteY51" fmla="*/ 80716 h 105833"/>
                  <a:gd name="connsiteX52" fmla="*/ 141 w 105833"/>
                  <a:gd name="connsiteY52" fmla="*/ 80786 h 105833"/>
                  <a:gd name="connsiteX53" fmla="*/ 1764 w 105833"/>
                  <a:gd name="connsiteY53" fmla="*/ 81633 h 105833"/>
                  <a:gd name="connsiteX54" fmla="*/ 3528 w 105833"/>
                  <a:gd name="connsiteY54" fmla="*/ 82550 h 105833"/>
                  <a:gd name="connsiteX55" fmla="*/ 3528 w 105833"/>
                  <a:gd name="connsiteY55" fmla="*/ 82550 h 105833"/>
                  <a:gd name="connsiteX56" fmla="*/ 4374 w 105833"/>
                  <a:gd name="connsiteY56" fmla="*/ 82973 h 105833"/>
                  <a:gd name="connsiteX57" fmla="*/ 5292 w 105833"/>
                  <a:gd name="connsiteY57" fmla="*/ 83397 h 105833"/>
                  <a:gd name="connsiteX58" fmla="*/ 6562 w 105833"/>
                  <a:gd name="connsiteY58" fmla="*/ 83961 h 105833"/>
                  <a:gd name="connsiteX59" fmla="*/ 8255 w 105833"/>
                  <a:gd name="connsiteY59" fmla="*/ 84667 h 105833"/>
                  <a:gd name="connsiteX60" fmla="*/ 9454 w 105833"/>
                  <a:gd name="connsiteY60" fmla="*/ 85090 h 105833"/>
                  <a:gd name="connsiteX61" fmla="*/ 10513 w 105833"/>
                  <a:gd name="connsiteY61" fmla="*/ 85443 h 105833"/>
                  <a:gd name="connsiteX62" fmla="*/ 11007 w 105833"/>
                  <a:gd name="connsiteY62" fmla="*/ 85584 h 105833"/>
                  <a:gd name="connsiteX63" fmla="*/ 13194 w 105833"/>
                  <a:gd name="connsiteY63" fmla="*/ 86290 h 105833"/>
                  <a:gd name="connsiteX64" fmla="*/ 15170 w 105833"/>
                  <a:gd name="connsiteY64" fmla="*/ 86784 h 105833"/>
                  <a:gd name="connsiteX65" fmla="*/ 16863 w 105833"/>
                  <a:gd name="connsiteY65" fmla="*/ 87136 h 105833"/>
                  <a:gd name="connsiteX66" fmla="*/ 16934 w 105833"/>
                  <a:gd name="connsiteY66" fmla="*/ 87136 h 105833"/>
                  <a:gd name="connsiteX67" fmla="*/ 18274 w 105833"/>
                  <a:gd name="connsiteY67" fmla="*/ 87418 h 105833"/>
                  <a:gd name="connsiteX68" fmla="*/ 19191 w 105833"/>
                  <a:gd name="connsiteY68" fmla="*/ 87560 h 105833"/>
                  <a:gd name="connsiteX69" fmla="*/ 19685 w 105833"/>
                  <a:gd name="connsiteY69" fmla="*/ 87630 h 105833"/>
                  <a:gd name="connsiteX70" fmla="*/ 21449 w 105833"/>
                  <a:gd name="connsiteY70" fmla="*/ 87912 h 105833"/>
                  <a:gd name="connsiteX71" fmla="*/ 21449 w 105833"/>
                  <a:gd name="connsiteY71" fmla="*/ 87912 h 105833"/>
                  <a:gd name="connsiteX72" fmla="*/ 23424 w 105833"/>
                  <a:gd name="connsiteY72" fmla="*/ 88124 h 105833"/>
                  <a:gd name="connsiteX73" fmla="*/ 24836 w 105833"/>
                  <a:gd name="connsiteY73" fmla="*/ 88265 h 105833"/>
                  <a:gd name="connsiteX74" fmla="*/ 25612 w 105833"/>
                  <a:gd name="connsiteY74" fmla="*/ 88336 h 105833"/>
                  <a:gd name="connsiteX75" fmla="*/ 27376 w 105833"/>
                  <a:gd name="connsiteY75" fmla="*/ 88406 h 105833"/>
                  <a:gd name="connsiteX76" fmla="*/ 29351 w 105833"/>
                  <a:gd name="connsiteY76" fmla="*/ 88477 h 105833"/>
                  <a:gd name="connsiteX77" fmla="*/ 31115 w 105833"/>
                  <a:gd name="connsiteY77" fmla="*/ 88477 h 105833"/>
                  <a:gd name="connsiteX78" fmla="*/ 32879 w 105833"/>
                  <a:gd name="connsiteY78" fmla="*/ 88406 h 105833"/>
                  <a:gd name="connsiteX79" fmla="*/ 34431 w 105833"/>
                  <a:gd name="connsiteY79" fmla="*/ 88265 h 105833"/>
                  <a:gd name="connsiteX80" fmla="*/ 37253 w 105833"/>
                  <a:gd name="connsiteY80" fmla="*/ 87983 h 105833"/>
                  <a:gd name="connsiteX81" fmla="*/ 38312 w 105833"/>
                  <a:gd name="connsiteY81" fmla="*/ 87842 h 105833"/>
                  <a:gd name="connsiteX82" fmla="*/ 40499 w 105833"/>
                  <a:gd name="connsiteY82" fmla="*/ 87489 h 105833"/>
                  <a:gd name="connsiteX83" fmla="*/ 42968 w 105833"/>
                  <a:gd name="connsiteY83" fmla="*/ 86995 h 105833"/>
                  <a:gd name="connsiteX84" fmla="*/ 43321 w 105833"/>
                  <a:gd name="connsiteY84" fmla="*/ 86925 h 105833"/>
                  <a:gd name="connsiteX85" fmla="*/ 43603 w 105833"/>
                  <a:gd name="connsiteY85" fmla="*/ 86854 h 105833"/>
                  <a:gd name="connsiteX86" fmla="*/ 44944 w 105833"/>
                  <a:gd name="connsiteY86" fmla="*/ 86501 h 105833"/>
                  <a:gd name="connsiteX87" fmla="*/ 47625 w 105833"/>
                  <a:gd name="connsiteY87" fmla="*/ 85725 h 105833"/>
                  <a:gd name="connsiteX88" fmla="*/ 49177 w 105833"/>
                  <a:gd name="connsiteY88" fmla="*/ 85231 h 105833"/>
                  <a:gd name="connsiteX89" fmla="*/ 49248 w 105833"/>
                  <a:gd name="connsiteY89" fmla="*/ 85231 h 105833"/>
                  <a:gd name="connsiteX90" fmla="*/ 50659 w 105833"/>
                  <a:gd name="connsiteY90" fmla="*/ 84737 h 105833"/>
                  <a:gd name="connsiteX91" fmla="*/ 51999 w 105833"/>
                  <a:gd name="connsiteY91" fmla="*/ 84243 h 105833"/>
                  <a:gd name="connsiteX92" fmla="*/ 52635 w 105833"/>
                  <a:gd name="connsiteY92" fmla="*/ 83961 h 105833"/>
                  <a:gd name="connsiteX93" fmla="*/ 54822 w 105833"/>
                  <a:gd name="connsiteY93" fmla="*/ 82973 h 105833"/>
                  <a:gd name="connsiteX94" fmla="*/ 57926 w 105833"/>
                  <a:gd name="connsiteY94" fmla="*/ 81351 h 105833"/>
                  <a:gd name="connsiteX95" fmla="*/ 59267 w 105833"/>
                  <a:gd name="connsiteY95" fmla="*/ 80575 h 105833"/>
                  <a:gd name="connsiteX96" fmla="*/ 65828 w 105833"/>
                  <a:gd name="connsiteY96" fmla="*/ 76130 h 105833"/>
                  <a:gd name="connsiteX97" fmla="*/ 69568 w 105833"/>
                  <a:gd name="connsiteY97" fmla="*/ 72955 h 105833"/>
                  <a:gd name="connsiteX98" fmla="*/ 70485 w 105833"/>
                  <a:gd name="connsiteY98" fmla="*/ 72108 h 105833"/>
                  <a:gd name="connsiteX99" fmla="*/ 74718 w 105833"/>
                  <a:gd name="connsiteY99" fmla="*/ 67522 h 105833"/>
                  <a:gd name="connsiteX100" fmla="*/ 75424 w 105833"/>
                  <a:gd name="connsiteY100" fmla="*/ 66675 h 105833"/>
                  <a:gd name="connsiteX101" fmla="*/ 77117 w 105833"/>
                  <a:gd name="connsiteY101" fmla="*/ 64488 h 105833"/>
                  <a:gd name="connsiteX102" fmla="*/ 78105 w 105833"/>
                  <a:gd name="connsiteY102" fmla="*/ 63077 h 105833"/>
                  <a:gd name="connsiteX103" fmla="*/ 86572 w 105833"/>
                  <a:gd name="connsiteY103" fmla="*/ 44591 h 105833"/>
                  <a:gd name="connsiteX104" fmla="*/ 86995 w 105833"/>
                  <a:gd name="connsiteY104" fmla="*/ 42969 h 105833"/>
                  <a:gd name="connsiteX105" fmla="*/ 87348 w 105833"/>
                  <a:gd name="connsiteY105" fmla="*/ 41275 h 105833"/>
                  <a:gd name="connsiteX106" fmla="*/ 87630 w 105833"/>
                  <a:gd name="connsiteY106" fmla="*/ 39582 h 105833"/>
                  <a:gd name="connsiteX107" fmla="*/ 87630 w 105833"/>
                  <a:gd name="connsiteY107" fmla="*/ 39582 h 105833"/>
                  <a:gd name="connsiteX108" fmla="*/ 87912 w 105833"/>
                  <a:gd name="connsiteY108" fmla="*/ 37606 h 105833"/>
                  <a:gd name="connsiteX109" fmla="*/ 87912 w 105833"/>
                  <a:gd name="connsiteY109" fmla="*/ 37395 h 105833"/>
                  <a:gd name="connsiteX110" fmla="*/ 88124 w 105833"/>
                  <a:gd name="connsiteY110" fmla="*/ 35772 h 105833"/>
                  <a:gd name="connsiteX111" fmla="*/ 88194 w 105833"/>
                  <a:gd name="connsiteY111" fmla="*/ 35348 h 105833"/>
                  <a:gd name="connsiteX112" fmla="*/ 88336 w 105833"/>
                  <a:gd name="connsiteY112" fmla="*/ 33937 h 105833"/>
                  <a:gd name="connsiteX113" fmla="*/ 88406 w 105833"/>
                  <a:gd name="connsiteY113" fmla="*/ 33444 h 105833"/>
                  <a:gd name="connsiteX114" fmla="*/ 88477 w 105833"/>
                  <a:gd name="connsiteY114" fmla="*/ 31821 h 105833"/>
                  <a:gd name="connsiteX115" fmla="*/ 88547 w 105833"/>
                  <a:gd name="connsiteY115" fmla="*/ 29493 h 105833"/>
                  <a:gd name="connsiteX116" fmla="*/ 88477 w 105833"/>
                  <a:gd name="connsiteY116" fmla="*/ 27587 h 105833"/>
                  <a:gd name="connsiteX117" fmla="*/ 88477 w 105833"/>
                  <a:gd name="connsiteY117" fmla="*/ 27305 h 105833"/>
                  <a:gd name="connsiteX118" fmla="*/ 88406 w 105833"/>
                  <a:gd name="connsiteY118" fmla="*/ 25965 h 105833"/>
                  <a:gd name="connsiteX119" fmla="*/ 88336 w 105833"/>
                  <a:gd name="connsiteY119" fmla="*/ 25330 h 105833"/>
                  <a:gd name="connsiteX120" fmla="*/ 88194 w 105833"/>
                  <a:gd name="connsiteY120" fmla="*/ 23918 h 105833"/>
                  <a:gd name="connsiteX121" fmla="*/ 88194 w 105833"/>
                  <a:gd name="connsiteY121" fmla="*/ 23707 h 105833"/>
                  <a:gd name="connsiteX122" fmla="*/ 87983 w 105833"/>
                  <a:gd name="connsiteY122" fmla="*/ 21943 h 105833"/>
                  <a:gd name="connsiteX123" fmla="*/ 87912 w 105833"/>
                  <a:gd name="connsiteY123" fmla="*/ 21167 h 105833"/>
                  <a:gd name="connsiteX124" fmla="*/ 87701 w 105833"/>
                  <a:gd name="connsiteY124" fmla="*/ 19826 h 105833"/>
                  <a:gd name="connsiteX125" fmla="*/ 87630 w 105833"/>
                  <a:gd name="connsiteY125" fmla="*/ 19473 h 105833"/>
                  <a:gd name="connsiteX126" fmla="*/ 87418 w 105833"/>
                  <a:gd name="connsiteY126" fmla="*/ 18345 h 105833"/>
                  <a:gd name="connsiteX127" fmla="*/ 87136 w 105833"/>
                  <a:gd name="connsiteY127" fmla="*/ 17075 h 105833"/>
                  <a:gd name="connsiteX128" fmla="*/ 86713 w 105833"/>
                  <a:gd name="connsiteY128" fmla="*/ 15381 h 105833"/>
                  <a:gd name="connsiteX129" fmla="*/ 86642 w 105833"/>
                  <a:gd name="connsiteY129" fmla="*/ 15170 h 105833"/>
                  <a:gd name="connsiteX130" fmla="*/ 86219 w 105833"/>
                  <a:gd name="connsiteY130" fmla="*/ 13547 h 105833"/>
                  <a:gd name="connsiteX131" fmla="*/ 85725 w 105833"/>
                  <a:gd name="connsiteY131" fmla="*/ 11783 h 105833"/>
                  <a:gd name="connsiteX132" fmla="*/ 85161 w 105833"/>
                  <a:gd name="connsiteY132" fmla="*/ 10090 h 105833"/>
                  <a:gd name="connsiteX133" fmla="*/ 83891 w 105833"/>
                  <a:gd name="connsiteY133" fmla="*/ 6773 h 105833"/>
                  <a:gd name="connsiteX134" fmla="*/ 83891 w 105833"/>
                  <a:gd name="connsiteY134" fmla="*/ 6773 h 105833"/>
                  <a:gd name="connsiteX135" fmla="*/ 82409 w 105833"/>
                  <a:gd name="connsiteY135" fmla="*/ 3528 h 105833"/>
                  <a:gd name="connsiteX136" fmla="*/ 81986 w 105833"/>
                  <a:gd name="connsiteY136" fmla="*/ 2611 h 105833"/>
                  <a:gd name="connsiteX137" fmla="*/ 81492 w 105833"/>
                  <a:gd name="connsiteY137" fmla="*/ 1623 h 105833"/>
                  <a:gd name="connsiteX138" fmla="*/ 80575 w 105833"/>
                  <a:gd name="connsiteY138" fmla="*/ 0 h 105833"/>
                  <a:gd name="connsiteX139" fmla="*/ 88547 w 105833"/>
                  <a:gd name="connsiteY139" fmla="*/ 5504 h 105833"/>
                  <a:gd name="connsiteX140" fmla="*/ 88688 w 105833"/>
                  <a:gd name="connsiteY140" fmla="*/ 5574 h 105833"/>
                  <a:gd name="connsiteX141" fmla="*/ 88829 w 105833"/>
                  <a:gd name="connsiteY141" fmla="*/ 5715 h 105833"/>
                  <a:gd name="connsiteX142" fmla="*/ 99624 w 105833"/>
                  <a:gd name="connsiteY142" fmla="*/ 17427 h 105833"/>
                  <a:gd name="connsiteX143" fmla="*/ 100542 w 105833"/>
                  <a:gd name="connsiteY143" fmla="*/ 18768 h 105833"/>
                  <a:gd name="connsiteX144" fmla="*/ 101318 w 105833"/>
                  <a:gd name="connsiteY144" fmla="*/ 20038 h 105833"/>
                  <a:gd name="connsiteX145" fmla="*/ 101459 w 105833"/>
                  <a:gd name="connsiteY145" fmla="*/ 20320 h 105833"/>
                  <a:gd name="connsiteX146" fmla="*/ 103717 w 105833"/>
                  <a:gd name="connsiteY146" fmla="*/ 24342 h 105833"/>
                  <a:gd name="connsiteX147" fmla="*/ 104281 w 105833"/>
                  <a:gd name="connsiteY147" fmla="*/ 25471 h 105833"/>
                  <a:gd name="connsiteX148" fmla="*/ 104563 w 105833"/>
                  <a:gd name="connsiteY148" fmla="*/ 26035 h 105833"/>
                  <a:gd name="connsiteX149" fmla="*/ 104916 w 105833"/>
                  <a:gd name="connsiteY149" fmla="*/ 26811 h 105833"/>
                  <a:gd name="connsiteX150" fmla="*/ 105269 w 105833"/>
                  <a:gd name="connsiteY150" fmla="*/ 27587 h 105833"/>
                  <a:gd name="connsiteX151" fmla="*/ 105622 w 105833"/>
                  <a:gd name="connsiteY151" fmla="*/ 28363 h 105833"/>
                  <a:gd name="connsiteX152" fmla="*/ 106257 w 105833"/>
                  <a:gd name="connsiteY152" fmla="*/ 29916 h 105833"/>
                  <a:gd name="connsiteX153" fmla="*/ 106962 w 105833"/>
                  <a:gd name="connsiteY153" fmla="*/ 31750 h 105833"/>
                  <a:gd name="connsiteX154" fmla="*/ 106962 w 105833"/>
                  <a:gd name="connsiteY154" fmla="*/ 31750 h 105833"/>
                  <a:gd name="connsiteX155" fmla="*/ 107597 w 105833"/>
                  <a:gd name="connsiteY155" fmla="*/ 33585 h 105833"/>
                  <a:gd name="connsiteX156" fmla="*/ 110490 w 105833"/>
                  <a:gd name="connsiteY156" fmla="*/ 51012 h 105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105833" h="105833">
                    <a:moveTo>
                      <a:pt x="110490" y="51012"/>
                    </a:moveTo>
                    <a:cubicBezTo>
                      <a:pt x="110490" y="53058"/>
                      <a:pt x="110420" y="55104"/>
                      <a:pt x="110208" y="57080"/>
                    </a:cubicBezTo>
                    <a:cubicBezTo>
                      <a:pt x="109855" y="60537"/>
                      <a:pt x="109220" y="63923"/>
                      <a:pt x="108232" y="67240"/>
                    </a:cubicBezTo>
                    <a:cubicBezTo>
                      <a:pt x="108091" y="67734"/>
                      <a:pt x="107950" y="68298"/>
                      <a:pt x="107738" y="68792"/>
                    </a:cubicBezTo>
                    <a:cubicBezTo>
                      <a:pt x="107597" y="69215"/>
                      <a:pt x="107456" y="69638"/>
                      <a:pt x="107315" y="70062"/>
                    </a:cubicBezTo>
                    <a:cubicBezTo>
                      <a:pt x="107174" y="70485"/>
                      <a:pt x="107033" y="70979"/>
                      <a:pt x="106821" y="71402"/>
                    </a:cubicBezTo>
                    <a:cubicBezTo>
                      <a:pt x="106821" y="71402"/>
                      <a:pt x="106821" y="71473"/>
                      <a:pt x="106821" y="71473"/>
                    </a:cubicBezTo>
                    <a:cubicBezTo>
                      <a:pt x="106680" y="71896"/>
                      <a:pt x="106468" y="72390"/>
                      <a:pt x="106327" y="72813"/>
                    </a:cubicBezTo>
                    <a:cubicBezTo>
                      <a:pt x="106186" y="73237"/>
                      <a:pt x="105975" y="73731"/>
                      <a:pt x="105763" y="74154"/>
                    </a:cubicBezTo>
                    <a:cubicBezTo>
                      <a:pt x="105410" y="75001"/>
                      <a:pt x="105057" y="75847"/>
                      <a:pt x="104634" y="76694"/>
                    </a:cubicBezTo>
                    <a:cubicBezTo>
                      <a:pt x="104422" y="77188"/>
                      <a:pt x="104140" y="77682"/>
                      <a:pt x="103928" y="78105"/>
                    </a:cubicBezTo>
                    <a:cubicBezTo>
                      <a:pt x="103434" y="79022"/>
                      <a:pt x="102941" y="80010"/>
                      <a:pt x="102376" y="80927"/>
                    </a:cubicBezTo>
                    <a:cubicBezTo>
                      <a:pt x="102094" y="81421"/>
                      <a:pt x="101812" y="81845"/>
                      <a:pt x="101530" y="82339"/>
                    </a:cubicBezTo>
                    <a:cubicBezTo>
                      <a:pt x="98143" y="87771"/>
                      <a:pt x="93909" y="92639"/>
                      <a:pt x="89041" y="96661"/>
                    </a:cubicBezTo>
                    <a:cubicBezTo>
                      <a:pt x="88971" y="96732"/>
                      <a:pt x="88971" y="96732"/>
                      <a:pt x="88900" y="96802"/>
                    </a:cubicBezTo>
                    <a:cubicBezTo>
                      <a:pt x="88900" y="96802"/>
                      <a:pt x="88900" y="96802"/>
                      <a:pt x="88900" y="96802"/>
                    </a:cubicBezTo>
                    <a:cubicBezTo>
                      <a:pt x="88829" y="96802"/>
                      <a:pt x="88829" y="96873"/>
                      <a:pt x="88759" y="96873"/>
                    </a:cubicBezTo>
                    <a:cubicBezTo>
                      <a:pt x="84596" y="100330"/>
                      <a:pt x="79869" y="103223"/>
                      <a:pt x="74860" y="105410"/>
                    </a:cubicBezTo>
                    <a:cubicBezTo>
                      <a:pt x="73660" y="105904"/>
                      <a:pt x="72461" y="106398"/>
                      <a:pt x="71261" y="106821"/>
                    </a:cubicBezTo>
                    <a:cubicBezTo>
                      <a:pt x="71261" y="106821"/>
                      <a:pt x="71261" y="106821"/>
                      <a:pt x="71191" y="106821"/>
                    </a:cubicBezTo>
                    <a:cubicBezTo>
                      <a:pt x="70697" y="106962"/>
                      <a:pt x="70203" y="107174"/>
                      <a:pt x="69709" y="107315"/>
                    </a:cubicBezTo>
                    <a:cubicBezTo>
                      <a:pt x="68721" y="107668"/>
                      <a:pt x="67663" y="107950"/>
                      <a:pt x="66675" y="108232"/>
                    </a:cubicBezTo>
                    <a:cubicBezTo>
                      <a:pt x="65899" y="108444"/>
                      <a:pt x="65123" y="108656"/>
                      <a:pt x="64276" y="108797"/>
                    </a:cubicBezTo>
                    <a:cubicBezTo>
                      <a:pt x="63782" y="108938"/>
                      <a:pt x="63288" y="109008"/>
                      <a:pt x="62795" y="109150"/>
                    </a:cubicBezTo>
                    <a:cubicBezTo>
                      <a:pt x="62018" y="109291"/>
                      <a:pt x="61242" y="109432"/>
                      <a:pt x="60396" y="109573"/>
                    </a:cubicBezTo>
                    <a:cubicBezTo>
                      <a:pt x="59972" y="109644"/>
                      <a:pt x="59549" y="109714"/>
                      <a:pt x="59126" y="109784"/>
                    </a:cubicBezTo>
                    <a:cubicBezTo>
                      <a:pt x="58279" y="109926"/>
                      <a:pt x="57432" y="109996"/>
                      <a:pt x="56515" y="110067"/>
                    </a:cubicBezTo>
                    <a:cubicBezTo>
                      <a:pt x="56092" y="110138"/>
                      <a:pt x="55739" y="110138"/>
                      <a:pt x="55316" y="110138"/>
                    </a:cubicBezTo>
                    <a:cubicBezTo>
                      <a:pt x="54681" y="110208"/>
                      <a:pt x="54046" y="110208"/>
                      <a:pt x="53411" y="110208"/>
                    </a:cubicBezTo>
                    <a:cubicBezTo>
                      <a:pt x="53128" y="110208"/>
                      <a:pt x="52846" y="110208"/>
                      <a:pt x="52635" y="110208"/>
                    </a:cubicBezTo>
                    <a:cubicBezTo>
                      <a:pt x="52211" y="110208"/>
                      <a:pt x="51717" y="110208"/>
                      <a:pt x="51294" y="110208"/>
                    </a:cubicBezTo>
                    <a:cubicBezTo>
                      <a:pt x="51294" y="110208"/>
                      <a:pt x="51294" y="110208"/>
                      <a:pt x="51294" y="110208"/>
                    </a:cubicBezTo>
                    <a:cubicBezTo>
                      <a:pt x="50659" y="110208"/>
                      <a:pt x="49953" y="110208"/>
                      <a:pt x="49318" y="110138"/>
                    </a:cubicBezTo>
                    <a:cubicBezTo>
                      <a:pt x="49248" y="110138"/>
                      <a:pt x="49107" y="110138"/>
                      <a:pt x="49036" y="110138"/>
                    </a:cubicBezTo>
                    <a:cubicBezTo>
                      <a:pt x="48472" y="110138"/>
                      <a:pt x="47978" y="110067"/>
                      <a:pt x="47413" y="110067"/>
                    </a:cubicBezTo>
                    <a:cubicBezTo>
                      <a:pt x="47343" y="110067"/>
                      <a:pt x="47272" y="110067"/>
                      <a:pt x="47202" y="110067"/>
                    </a:cubicBezTo>
                    <a:cubicBezTo>
                      <a:pt x="46637" y="110067"/>
                      <a:pt x="46143" y="109996"/>
                      <a:pt x="45579" y="109926"/>
                    </a:cubicBezTo>
                    <a:cubicBezTo>
                      <a:pt x="45579" y="109926"/>
                      <a:pt x="45508" y="109926"/>
                      <a:pt x="45508" y="109926"/>
                    </a:cubicBezTo>
                    <a:cubicBezTo>
                      <a:pt x="45226" y="109926"/>
                      <a:pt x="44944" y="109855"/>
                      <a:pt x="44662" y="109855"/>
                    </a:cubicBezTo>
                    <a:cubicBezTo>
                      <a:pt x="44450" y="109855"/>
                      <a:pt x="44309" y="109784"/>
                      <a:pt x="44097" y="109784"/>
                    </a:cubicBezTo>
                    <a:cubicBezTo>
                      <a:pt x="43603" y="109714"/>
                      <a:pt x="43110" y="109644"/>
                      <a:pt x="42616" y="109573"/>
                    </a:cubicBezTo>
                    <a:cubicBezTo>
                      <a:pt x="42404" y="109573"/>
                      <a:pt x="42192" y="109502"/>
                      <a:pt x="41910" y="109502"/>
                    </a:cubicBezTo>
                    <a:cubicBezTo>
                      <a:pt x="41275" y="109432"/>
                      <a:pt x="40569" y="109291"/>
                      <a:pt x="39934" y="109150"/>
                    </a:cubicBezTo>
                    <a:cubicBezTo>
                      <a:pt x="39582" y="109079"/>
                      <a:pt x="39229" y="109008"/>
                      <a:pt x="38806" y="108938"/>
                    </a:cubicBezTo>
                    <a:cubicBezTo>
                      <a:pt x="38312" y="108868"/>
                      <a:pt x="37888" y="108726"/>
                      <a:pt x="37395" y="108656"/>
                    </a:cubicBezTo>
                    <a:cubicBezTo>
                      <a:pt x="36054" y="108303"/>
                      <a:pt x="34713" y="107950"/>
                      <a:pt x="33373" y="107527"/>
                    </a:cubicBezTo>
                    <a:cubicBezTo>
                      <a:pt x="33373" y="107527"/>
                      <a:pt x="33302" y="107527"/>
                      <a:pt x="33302" y="107527"/>
                    </a:cubicBezTo>
                    <a:cubicBezTo>
                      <a:pt x="33232" y="107527"/>
                      <a:pt x="33091" y="107456"/>
                      <a:pt x="33020" y="107456"/>
                    </a:cubicBezTo>
                    <a:cubicBezTo>
                      <a:pt x="32950" y="107456"/>
                      <a:pt x="32950" y="107386"/>
                      <a:pt x="32950" y="107386"/>
                    </a:cubicBezTo>
                    <a:cubicBezTo>
                      <a:pt x="25894" y="105057"/>
                      <a:pt x="19403" y="101459"/>
                      <a:pt x="13758" y="96873"/>
                    </a:cubicBezTo>
                    <a:cubicBezTo>
                      <a:pt x="13688" y="96802"/>
                      <a:pt x="13547" y="96732"/>
                      <a:pt x="13476" y="96661"/>
                    </a:cubicBezTo>
                    <a:cubicBezTo>
                      <a:pt x="8114" y="92216"/>
                      <a:pt x="3528" y="86784"/>
                      <a:pt x="0" y="80716"/>
                    </a:cubicBezTo>
                    <a:cubicBezTo>
                      <a:pt x="71" y="80716"/>
                      <a:pt x="71" y="80786"/>
                      <a:pt x="141" y="80786"/>
                    </a:cubicBezTo>
                    <a:cubicBezTo>
                      <a:pt x="635" y="81069"/>
                      <a:pt x="1200" y="81351"/>
                      <a:pt x="1764" y="81633"/>
                    </a:cubicBezTo>
                    <a:cubicBezTo>
                      <a:pt x="2328" y="81915"/>
                      <a:pt x="2893" y="82268"/>
                      <a:pt x="3528" y="82550"/>
                    </a:cubicBezTo>
                    <a:lnTo>
                      <a:pt x="3528" y="82550"/>
                    </a:lnTo>
                    <a:cubicBezTo>
                      <a:pt x="3810" y="82691"/>
                      <a:pt x="4092" y="82833"/>
                      <a:pt x="4374" y="82973"/>
                    </a:cubicBezTo>
                    <a:cubicBezTo>
                      <a:pt x="4657" y="83115"/>
                      <a:pt x="5010" y="83256"/>
                      <a:pt x="5292" y="83397"/>
                    </a:cubicBezTo>
                    <a:cubicBezTo>
                      <a:pt x="5715" y="83609"/>
                      <a:pt x="6138" y="83749"/>
                      <a:pt x="6562" y="83961"/>
                    </a:cubicBezTo>
                    <a:cubicBezTo>
                      <a:pt x="7126" y="84173"/>
                      <a:pt x="7691" y="84455"/>
                      <a:pt x="8255" y="84667"/>
                    </a:cubicBezTo>
                    <a:cubicBezTo>
                      <a:pt x="8678" y="84808"/>
                      <a:pt x="9102" y="84949"/>
                      <a:pt x="9454" y="85090"/>
                    </a:cubicBezTo>
                    <a:cubicBezTo>
                      <a:pt x="9807" y="85231"/>
                      <a:pt x="10160" y="85372"/>
                      <a:pt x="10513" y="85443"/>
                    </a:cubicBezTo>
                    <a:cubicBezTo>
                      <a:pt x="10654" y="85513"/>
                      <a:pt x="10795" y="85513"/>
                      <a:pt x="11007" y="85584"/>
                    </a:cubicBezTo>
                    <a:cubicBezTo>
                      <a:pt x="11712" y="85796"/>
                      <a:pt x="12488" y="86078"/>
                      <a:pt x="13194" y="86290"/>
                    </a:cubicBezTo>
                    <a:cubicBezTo>
                      <a:pt x="13829" y="86501"/>
                      <a:pt x="14534" y="86642"/>
                      <a:pt x="15170" y="86784"/>
                    </a:cubicBezTo>
                    <a:cubicBezTo>
                      <a:pt x="15734" y="86925"/>
                      <a:pt x="16298" y="87066"/>
                      <a:pt x="16863" y="87136"/>
                    </a:cubicBezTo>
                    <a:cubicBezTo>
                      <a:pt x="16863" y="87136"/>
                      <a:pt x="16934" y="87136"/>
                      <a:pt x="16934" y="87136"/>
                    </a:cubicBezTo>
                    <a:cubicBezTo>
                      <a:pt x="17357" y="87207"/>
                      <a:pt x="17851" y="87348"/>
                      <a:pt x="18274" y="87418"/>
                    </a:cubicBezTo>
                    <a:cubicBezTo>
                      <a:pt x="18556" y="87489"/>
                      <a:pt x="18909" y="87560"/>
                      <a:pt x="19191" y="87560"/>
                    </a:cubicBezTo>
                    <a:cubicBezTo>
                      <a:pt x="19403" y="87630"/>
                      <a:pt x="19544" y="87630"/>
                      <a:pt x="19685" y="87630"/>
                    </a:cubicBezTo>
                    <a:cubicBezTo>
                      <a:pt x="20249" y="87701"/>
                      <a:pt x="20814" y="87842"/>
                      <a:pt x="21449" y="87912"/>
                    </a:cubicBezTo>
                    <a:cubicBezTo>
                      <a:pt x="21449" y="87912"/>
                      <a:pt x="21449" y="87912"/>
                      <a:pt x="21449" y="87912"/>
                    </a:cubicBezTo>
                    <a:cubicBezTo>
                      <a:pt x="22084" y="87983"/>
                      <a:pt x="22719" y="88054"/>
                      <a:pt x="23424" y="88124"/>
                    </a:cubicBezTo>
                    <a:cubicBezTo>
                      <a:pt x="23918" y="88194"/>
                      <a:pt x="24412" y="88194"/>
                      <a:pt x="24836" y="88265"/>
                    </a:cubicBezTo>
                    <a:cubicBezTo>
                      <a:pt x="25118" y="88265"/>
                      <a:pt x="25329" y="88336"/>
                      <a:pt x="25612" y="88336"/>
                    </a:cubicBezTo>
                    <a:cubicBezTo>
                      <a:pt x="26176" y="88406"/>
                      <a:pt x="26741" y="88406"/>
                      <a:pt x="27376" y="88406"/>
                    </a:cubicBezTo>
                    <a:cubicBezTo>
                      <a:pt x="28011" y="88406"/>
                      <a:pt x="28716" y="88477"/>
                      <a:pt x="29351" y="88477"/>
                    </a:cubicBezTo>
                    <a:cubicBezTo>
                      <a:pt x="29916" y="88477"/>
                      <a:pt x="30551" y="88477"/>
                      <a:pt x="31115" y="88477"/>
                    </a:cubicBezTo>
                    <a:cubicBezTo>
                      <a:pt x="31680" y="88477"/>
                      <a:pt x="32315" y="88406"/>
                      <a:pt x="32879" y="88406"/>
                    </a:cubicBezTo>
                    <a:cubicBezTo>
                      <a:pt x="33373" y="88406"/>
                      <a:pt x="33937" y="88336"/>
                      <a:pt x="34431" y="88265"/>
                    </a:cubicBezTo>
                    <a:cubicBezTo>
                      <a:pt x="35419" y="88194"/>
                      <a:pt x="36336" y="88054"/>
                      <a:pt x="37253" y="87983"/>
                    </a:cubicBezTo>
                    <a:cubicBezTo>
                      <a:pt x="37606" y="87912"/>
                      <a:pt x="37959" y="87912"/>
                      <a:pt x="38312" y="87842"/>
                    </a:cubicBezTo>
                    <a:cubicBezTo>
                      <a:pt x="39017" y="87771"/>
                      <a:pt x="39793" y="87630"/>
                      <a:pt x="40499" y="87489"/>
                    </a:cubicBezTo>
                    <a:cubicBezTo>
                      <a:pt x="41346" y="87348"/>
                      <a:pt x="42192" y="87136"/>
                      <a:pt x="42968" y="86995"/>
                    </a:cubicBezTo>
                    <a:cubicBezTo>
                      <a:pt x="43039" y="86995"/>
                      <a:pt x="43180" y="86925"/>
                      <a:pt x="43321" y="86925"/>
                    </a:cubicBezTo>
                    <a:cubicBezTo>
                      <a:pt x="43392" y="86925"/>
                      <a:pt x="43533" y="86854"/>
                      <a:pt x="43603" y="86854"/>
                    </a:cubicBezTo>
                    <a:cubicBezTo>
                      <a:pt x="44027" y="86784"/>
                      <a:pt x="44521" y="86642"/>
                      <a:pt x="44944" y="86501"/>
                    </a:cubicBezTo>
                    <a:cubicBezTo>
                      <a:pt x="45861" y="86290"/>
                      <a:pt x="46778" y="86007"/>
                      <a:pt x="47625" y="85725"/>
                    </a:cubicBezTo>
                    <a:cubicBezTo>
                      <a:pt x="48119" y="85584"/>
                      <a:pt x="48613" y="85372"/>
                      <a:pt x="49177" y="85231"/>
                    </a:cubicBezTo>
                    <a:cubicBezTo>
                      <a:pt x="49177" y="85231"/>
                      <a:pt x="49248" y="85231"/>
                      <a:pt x="49248" y="85231"/>
                    </a:cubicBezTo>
                    <a:cubicBezTo>
                      <a:pt x="49742" y="85090"/>
                      <a:pt x="50165" y="84879"/>
                      <a:pt x="50659" y="84737"/>
                    </a:cubicBezTo>
                    <a:cubicBezTo>
                      <a:pt x="51082" y="84596"/>
                      <a:pt x="51506" y="84385"/>
                      <a:pt x="51999" y="84243"/>
                    </a:cubicBezTo>
                    <a:cubicBezTo>
                      <a:pt x="52211" y="84173"/>
                      <a:pt x="52423" y="84103"/>
                      <a:pt x="52635" y="83961"/>
                    </a:cubicBezTo>
                    <a:cubicBezTo>
                      <a:pt x="53340" y="83679"/>
                      <a:pt x="54116" y="83326"/>
                      <a:pt x="54822" y="82973"/>
                    </a:cubicBezTo>
                    <a:cubicBezTo>
                      <a:pt x="55880" y="82479"/>
                      <a:pt x="56938" y="81915"/>
                      <a:pt x="57926" y="81351"/>
                    </a:cubicBezTo>
                    <a:cubicBezTo>
                      <a:pt x="58350" y="81139"/>
                      <a:pt x="58843" y="80857"/>
                      <a:pt x="59267" y="80575"/>
                    </a:cubicBezTo>
                    <a:cubicBezTo>
                      <a:pt x="61524" y="79234"/>
                      <a:pt x="63782" y="77752"/>
                      <a:pt x="65828" y="76130"/>
                    </a:cubicBezTo>
                    <a:cubicBezTo>
                      <a:pt x="67098" y="75142"/>
                      <a:pt x="68368" y="74013"/>
                      <a:pt x="69568" y="72955"/>
                    </a:cubicBezTo>
                    <a:cubicBezTo>
                      <a:pt x="69850" y="72673"/>
                      <a:pt x="70203" y="72390"/>
                      <a:pt x="70485" y="72108"/>
                    </a:cubicBezTo>
                    <a:cubicBezTo>
                      <a:pt x="71967" y="70697"/>
                      <a:pt x="73378" y="69145"/>
                      <a:pt x="74718" y="67522"/>
                    </a:cubicBezTo>
                    <a:cubicBezTo>
                      <a:pt x="74930" y="67240"/>
                      <a:pt x="75212" y="66958"/>
                      <a:pt x="75424" y="66675"/>
                    </a:cubicBezTo>
                    <a:cubicBezTo>
                      <a:pt x="75988" y="65970"/>
                      <a:pt x="76553" y="65194"/>
                      <a:pt x="77117" y="64488"/>
                    </a:cubicBezTo>
                    <a:cubicBezTo>
                      <a:pt x="77470" y="64065"/>
                      <a:pt x="77752" y="63571"/>
                      <a:pt x="78105" y="63077"/>
                    </a:cubicBezTo>
                    <a:cubicBezTo>
                      <a:pt x="81915" y="57503"/>
                      <a:pt x="84808" y="51294"/>
                      <a:pt x="86572" y="44591"/>
                    </a:cubicBezTo>
                    <a:cubicBezTo>
                      <a:pt x="86713" y="44027"/>
                      <a:pt x="86854" y="43533"/>
                      <a:pt x="86995" y="42969"/>
                    </a:cubicBezTo>
                    <a:cubicBezTo>
                      <a:pt x="87136" y="42404"/>
                      <a:pt x="87277" y="41840"/>
                      <a:pt x="87348" y="41275"/>
                    </a:cubicBezTo>
                    <a:cubicBezTo>
                      <a:pt x="87489" y="40711"/>
                      <a:pt x="87559" y="40146"/>
                      <a:pt x="87630" y="39582"/>
                    </a:cubicBezTo>
                    <a:cubicBezTo>
                      <a:pt x="87630" y="39582"/>
                      <a:pt x="87630" y="39582"/>
                      <a:pt x="87630" y="39582"/>
                    </a:cubicBezTo>
                    <a:cubicBezTo>
                      <a:pt x="87771" y="38947"/>
                      <a:pt x="87842" y="38312"/>
                      <a:pt x="87912" y="37606"/>
                    </a:cubicBezTo>
                    <a:lnTo>
                      <a:pt x="87912" y="37395"/>
                    </a:lnTo>
                    <a:cubicBezTo>
                      <a:pt x="87983" y="36830"/>
                      <a:pt x="88053" y="36336"/>
                      <a:pt x="88124" y="35772"/>
                    </a:cubicBezTo>
                    <a:cubicBezTo>
                      <a:pt x="88124" y="35631"/>
                      <a:pt x="88194" y="35490"/>
                      <a:pt x="88194" y="35348"/>
                    </a:cubicBezTo>
                    <a:cubicBezTo>
                      <a:pt x="88265" y="34854"/>
                      <a:pt x="88265" y="34431"/>
                      <a:pt x="88336" y="33937"/>
                    </a:cubicBezTo>
                    <a:cubicBezTo>
                      <a:pt x="88336" y="33796"/>
                      <a:pt x="88336" y="33655"/>
                      <a:pt x="88406" y="33444"/>
                    </a:cubicBezTo>
                    <a:cubicBezTo>
                      <a:pt x="88477" y="32879"/>
                      <a:pt x="88477" y="32385"/>
                      <a:pt x="88477" y="31821"/>
                    </a:cubicBezTo>
                    <a:cubicBezTo>
                      <a:pt x="88547" y="31045"/>
                      <a:pt x="88547" y="30269"/>
                      <a:pt x="88547" y="29493"/>
                    </a:cubicBezTo>
                    <a:cubicBezTo>
                      <a:pt x="88547" y="28857"/>
                      <a:pt x="88547" y="28222"/>
                      <a:pt x="88477" y="27587"/>
                    </a:cubicBezTo>
                    <a:cubicBezTo>
                      <a:pt x="88477" y="27517"/>
                      <a:pt x="88477" y="27376"/>
                      <a:pt x="88477" y="27305"/>
                    </a:cubicBezTo>
                    <a:cubicBezTo>
                      <a:pt x="88477" y="26882"/>
                      <a:pt x="88477" y="26388"/>
                      <a:pt x="88406" y="25965"/>
                    </a:cubicBezTo>
                    <a:cubicBezTo>
                      <a:pt x="88406" y="25753"/>
                      <a:pt x="88406" y="25541"/>
                      <a:pt x="88336" y="25330"/>
                    </a:cubicBezTo>
                    <a:cubicBezTo>
                      <a:pt x="88336" y="24836"/>
                      <a:pt x="88265" y="24412"/>
                      <a:pt x="88194" y="23918"/>
                    </a:cubicBezTo>
                    <a:cubicBezTo>
                      <a:pt x="88194" y="23848"/>
                      <a:pt x="88194" y="23777"/>
                      <a:pt x="88194" y="23707"/>
                    </a:cubicBezTo>
                    <a:cubicBezTo>
                      <a:pt x="88124" y="23142"/>
                      <a:pt x="88053" y="22578"/>
                      <a:pt x="87983" y="21943"/>
                    </a:cubicBezTo>
                    <a:cubicBezTo>
                      <a:pt x="87983" y="21661"/>
                      <a:pt x="87912" y="21379"/>
                      <a:pt x="87912" y="21167"/>
                    </a:cubicBezTo>
                    <a:cubicBezTo>
                      <a:pt x="87842" y="20673"/>
                      <a:pt x="87771" y="20249"/>
                      <a:pt x="87701" y="19826"/>
                    </a:cubicBezTo>
                    <a:cubicBezTo>
                      <a:pt x="87701" y="19685"/>
                      <a:pt x="87630" y="19615"/>
                      <a:pt x="87630" y="19473"/>
                    </a:cubicBezTo>
                    <a:cubicBezTo>
                      <a:pt x="87559" y="19121"/>
                      <a:pt x="87489" y="18697"/>
                      <a:pt x="87418" y="18345"/>
                    </a:cubicBezTo>
                    <a:cubicBezTo>
                      <a:pt x="87348" y="17921"/>
                      <a:pt x="87277" y="17498"/>
                      <a:pt x="87136" y="17075"/>
                    </a:cubicBezTo>
                    <a:cubicBezTo>
                      <a:pt x="86995" y="16510"/>
                      <a:pt x="86924" y="15946"/>
                      <a:pt x="86713" y="15381"/>
                    </a:cubicBezTo>
                    <a:cubicBezTo>
                      <a:pt x="86713" y="15311"/>
                      <a:pt x="86713" y="15240"/>
                      <a:pt x="86642" y="15170"/>
                    </a:cubicBezTo>
                    <a:cubicBezTo>
                      <a:pt x="86501" y="14605"/>
                      <a:pt x="86360" y="14111"/>
                      <a:pt x="86219" y="13547"/>
                    </a:cubicBezTo>
                    <a:cubicBezTo>
                      <a:pt x="86078" y="12982"/>
                      <a:pt x="85866" y="12418"/>
                      <a:pt x="85725" y="11783"/>
                    </a:cubicBezTo>
                    <a:cubicBezTo>
                      <a:pt x="85513" y="11219"/>
                      <a:pt x="85372" y="10654"/>
                      <a:pt x="85161" y="10090"/>
                    </a:cubicBezTo>
                    <a:cubicBezTo>
                      <a:pt x="84808" y="8961"/>
                      <a:pt x="84385" y="7832"/>
                      <a:pt x="83891" y="6773"/>
                    </a:cubicBezTo>
                    <a:lnTo>
                      <a:pt x="83891" y="6773"/>
                    </a:lnTo>
                    <a:cubicBezTo>
                      <a:pt x="83467" y="5645"/>
                      <a:pt x="82973" y="4586"/>
                      <a:pt x="82409" y="3528"/>
                    </a:cubicBezTo>
                    <a:cubicBezTo>
                      <a:pt x="82268" y="3246"/>
                      <a:pt x="82127" y="2964"/>
                      <a:pt x="81986" y="2611"/>
                    </a:cubicBezTo>
                    <a:cubicBezTo>
                      <a:pt x="81844" y="2258"/>
                      <a:pt x="81633" y="1976"/>
                      <a:pt x="81492" y="1623"/>
                    </a:cubicBezTo>
                    <a:cubicBezTo>
                      <a:pt x="81210" y="1059"/>
                      <a:pt x="80927" y="565"/>
                      <a:pt x="80575" y="0"/>
                    </a:cubicBezTo>
                    <a:cubicBezTo>
                      <a:pt x="83397" y="1623"/>
                      <a:pt x="86078" y="3458"/>
                      <a:pt x="88547" y="5504"/>
                    </a:cubicBezTo>
                    <a:cubicBezTo>
                      <a:pt x="88618" y="5504"/>
                      <a:pt x="88618" y="5574"/>
                      <a:pt x="88688" y="5574"/>
                    </a:cubicBezTo>
                    <a:cubicBezTo>
                      <a:pt x="88759" y="5645"/>
                      <a:pt x="88759" y="5645"/>
                      <a:pt x="88829" y="5715"/>
                    </a:cubicBezTo>
                    <a:cubicBezTo>
                      <a:pt x="92922" y="9102"/>
                      <a:pt x="96520" y="13053"/>
                      <a:pt x="99624" y="17427"/>
                    </a:cubicBezTo>
                    <a:cubicBezTo>
                      <a:pt x="99907" y="17851"/>
                      <a:pt x="100260" y="18274"/>
                      <a:pt x="100542" y="18768"/>
                    </a:cubicBezTo>
                    <a:cubicBezTo>
                      <a:pt x="100824" y="19191"/>
                      <a:pt x="101106" y="19615"/>
                      <a:pt x="101318" y="20038"/>
                    </a:cubicBezTo>
                    <a:cubicBezTo>
                      <a:pt x="101388" y="20109"/>
                      <a:pt x="101388" y="20179"/>
                      <a:pt x="101459" y="20320"/>
                    </a:cubicBezTo>
                    <a:cubicBezTo>
                      <a:pt x="102235" y="21661"/>
                      <a:pt x="103011" y="23001"/>
                      <a:pt x="103717" y="24342"/>
                    </a:cubicBezTo>
                    <a:cubicBezTo>
                      <a:pt x="103928" y="24694"/>
                      <a:pt x="104069" y="25048"/>
                      <a:pt x="104281" y="25471"/>
                    </a:cubicBezTo>
                    <a:cubicBezTo>
                      <a:pt x="104352" y="25682"/>
                      <a:pt x="104493" y="25824"/>
                      <a:pt x="104563" y="26035"/>
                    </a:cubicBezTo>
                    <a:cubicBezTo>
                      <a:pt x="104704" y="26318"/>
                      <a:pt x="104846" y="26600"/>
                      <a:pt x="104916" y="26811"/>
                    </a:cubicBezTo>
                    <a:cubicBezTo>
                      <a:pt x="105057" y="27094"/>
                      <a:pt x="105128" y="27376"/>
                      <a:pt x="105269" y="27587"/>
                    </a:cubicBezTo>
                    <a:cubicBezTo>
                      <a:pt x="105410" y="27870"/>
                      <a:pt x="105481" y="28081"/>
                      <a:pt x="105622" y="28363"/>
                    </a:cubicBezTo>
                    <a:cubicBezTo>
                      <a:pt x="105833" y="28857"/>
                      <a:pt x="106045" y="29351"/>
                      <a:pt x="106257" y="29916"/>
                    </a:cubicBezTo>
                    <a:cubicBezTo>
                      <a:pt x="106468" y="30480"/>
                      <a:pt x="106751" y="31115"/>
                      <a:pt x="106962" y="31750"/>
                    </a:cubicBezTo>
                    <a:cubicBezTo>
                      <a:pt x="106962" y="31750"/>
                      <a:pt x="106962" y="31750"/>
                      <a:pt x="106962" y="31750"/>
                    </a:cubicBezTo>
                    <a:cubicBezTo>
                      <a:pt x="107174" y="32385"/>
                      <a:pt x="107386" y="32950"/>
                      <a:pt x="107597" y="33585"/>
                    </a:cubicBezTo>
                    <a:cubicBezTo>
                      <a:pt x="109573" y="38876"/>
                      <a:pt x="110490" y="44803"/>
                      <a:pt x="110490" y="5101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="" xmlns:a16="http://schemas.microsoft.com/office/drawing/2014/main" id="{D51AF35D-9243-4C49-BE49-D52D2A8934D1}"/>
                  </a:ext>
                </a:extLst>
              </p:cNvPr>
              <p:cNvSpPr/>
              <p:nvPr/>
            </p:nvSpPr>
            <p:spPr>
              <a:xfrm>
                <a:off x="5585531" y="4004239"/>
                <a:ext cx="21167" cy="21167"/>
              </a:xfrm>
              <a:custGeom>
                <a:avLst/>
                <a:gdLst>
                  <a:gd name="connsiteX0" fmla="*/ 23001 w 21166"/>
                  <a:gd name="connsiteY0" fmla="*/ 11500 h 21166"/>
                  <a:gd name="connsiteX1" fmla="*/ 11501 w 21166"/>
                  <a:gd name="connsiteY1" fmla="*/ 23001 h 21166"/>
                  <a:gd name="connsiteX2" fmla="*/ 0 w 21166"/>
                  <a:gd name="connsiteY2" fmla="*/ 11500 h 21166"/>
                  <a:gd name="connsiteX3" fmla="*/ 11501 w 21166"/>
                  <a:gd name="connsiteY3" fmla="*/ 0 h 21166"/>
                  <a:gd name="connsiteX4" fmla="*/ 23001 w 21166"/>
                  <a:gd name="connsiteY4" fmla="*/ 11500 h 2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66" h="21166">
                    <a:moveTo>
                      <a:pt x="23001" y="11500"/>
                    </a:moveTo>
                    <a:cubicBezTo>
                      <a:pt x="23001" y="17852"/>
                      <a:pt x="17852" y="23001"/>
                      <a:pt x="11501" y="23001"/>
                    </a:cubicBezTo>
                    <a:cubicBezTo>
                      <a:pt x="5149" y="23001"/>
                      <a:pt x="0" y="17852"/>
                      <a:pt x="0" y="11500"/>
                    </a:cubicBezTo>
                    <a:cubicBezTo>
                      <a:pt x="0" y="5149"/>
                      <a:pt x="5149" y="0"/>
                      <a:pt x="11501" y="0"/>
                    </a:cubicBezTo>
                    <a:cubicBezTo>
                      <a:pt x="17852" y="0"/>
                      <a:pt x="23001" y="5149"/>
                      <a:pt x="23001" y="1150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34" name="Graphic 3">
              <a:extLst>
                <a:ext uri="{FF2B5EF4-FFF2-40B4-BE49-F238E27FC236}">
                  <a16:creationId xmlns="" xmlns:a16="http://schemas.microsoft.com/office/drawing/2014/main" id="{71E244C0-338C-46A3-B289-484FE72C3389}"/>
                </a:ext>
              </a:extLst>
            </p:cNvPr>
            <p:cNvGrpSpPr/>
            <p:nvPr/>
          </p:nvGrpSpPr>
          <p:grpSpPr>
            <a:xfrm>
              <a:off x="5536071" y="3801533"/>
              <a:ext cx="119944" cy="119944"/>
              <a:chOff x="5536071" y="3801533"/>
              <a:chExt cx="119944" cy="119944"/>
            </a:xfrm>
            <a:solidFill>
              <a:schemeClr val="accent1"/>
            </a:solidFill>
          </p:grpSpPr>
          <p:sp>
            <p:nvSpPr>
              <p:cNvPr id="446" name="Freeform: Shape 445">
                <a:extLst>
                  <a:ext uri="{FF2B5EF4-FFF2-40B4-BE49-F238E27FC236}">
                    <a16:creationId xmlns="" xmlns:a16="http://schemas.microsoft.com/office/drawing/2014/main" id="{11D1F8DA-1606-4ABC-97C3-0D60848D874C}"/>
                  </a:ext>
                </a:extLst>
              </p:cNvPr>
              <p:cNvSpPr/>
              <p:nvPr/>
            </p:nvSpPr>
            <p:spPr>
              <a:xfrm>
                <a:off x="5547713" y="3895019"/>
                <a:ext cx="7056" cy="7056"/>
              </a:xfrm>
              <a:custGeom>
                <a:avLst/>
                <a:gdLst>
                  <a:gd name="connsiteX0" fmla="*/ 917 w 0"/>
                  <a:gd name="connsiteY0" fmla="*/ 423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917 w 0"/>
                  <a:gd name="connsiteY3" fmla="*/ 42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917" y="423"/>
                    </a:moveTo>
                    <a:cubicBezTo>
                      <a:pt x="635" y="282"/>
                      <a:pt x="282" y="141"/>
                      <a:pt x="0" y="0"/>
                    </a:cubicBezTo>
                    <a:lnTo>
                      <a:pt x="0" y="0"/>
                    </a:lnTo>
                    <a:cubicBezTo>
                      <a:pt x="282" y="71"/>
                      <a:pt x="564" y="282"/>
                      <a:pt x="917" y="423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="" xmlns:a16="http://schemas.microsoft.com/office/drawing/2014/main" id="{B9F13D83-3CEF-469E-91E7-F858E1D4545C}"/>
                  </a:ext>
                </a:extLst>
              </p:cNvPr>
              <p:cNvSpPr/>
              <p:nvPr/>
            </p:nvSpPr>
            <p:spPr>
              <a:xfrm>
                <a:off x="5544044" y="3893044"/>
                <a:ext cx="28222" cy="21167"/>
              </a:xfrm>
              <a:custGeom>
                <a:avLst/>
                <a:gdLst>
                  <a:gd name="connsiteX0" fmla="*/ 34149 w 28222"/>
                  <a:gd name="connsiteY0" fmla="*/ 27658 h 21166"/>
                  <a:gd name="connsiteX1" fmla="*/ 0 w 28222"/>
                  <a:gd name="connsiteY1" fmla="*/ 0 h 21166"/>
                  <a:gd name="connsiteX2" fmla="*/ 71 w 28222"/>
                  <a:gd name="connsiteY2" fmla="*/ 71 h 21166"/>
                  <a:gd name="connsiteX3" fmla="*/ 13970 w 28222"/>
                  <a:gd name="connsiteY3" fmla="*/ 16580 h 21166"/>
                  <a:gd name="connsiteX4" fmla="*/ 14252 w 28222"/>
                  <a:gd name="connsiteY4" fmla="*/ 16792 h 21166"/>
                  <a:gd name="connsiteX5" fmla="*/ 34008 w 28222"/>
                  <a:gd name="connsiteY5" fmla="*/ 27658 h 21166"/>
                  <a:gd name="connsiteX6" fmla="*/ 34149 w 28222"/>
                  <a:gd name="connsiteY6" fmla="*/ 27658 h 2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22" h="21166">
                    <a:moveTo>
                      <a:pt x="34149" y="27658"/>
                    </a:moveTo>
                    <a:cubicBezTo>
                      <a:pt x="19614" y="23001"/>
                      <a:pt x="7479" y="12982"/>
                      <a:pt x="0" y="0"/>
                    </a:cubicBezTo>
                    <a:cubicBezTo>
                      <a:pt x="0" y="0"/>
                      <a:pt x="71" y="0"/>
                      <a:pt x="71" y="71"/>
                    </a:cubicBezTo>
                    <a:cubicBezTo>
                      <a:pt x="3739" y="6350"/>
                      <a:pt x="8467" y="11924"/>
                      <a:pt x="13970" y="16580"/>
                    </a:cubicBezTo>
                    <a:cubicBezTo>
                      <a:pt x="14041" y="16651"/>
                      <a:pt x="14111" y="16722"/>
                      <a:pt x="14252" y="16792"/>
                    </a:cubicBezTo>
                    <a:cubicBezTo>
                      <a:pt x="20038" y="21519"/>
                      <a:pt x="26741" y="25259"/>
                      <a:pt x="34008" y="27658"/>
                    </a:cubicBezTo>
                    <a:cubicBezTo>
                      <a:pt x="34078" y="27658"/>
                      <a:pt x="34149" y="27658"/>
                      <a:pt x="34149" y="27658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="" xmlns:a16="http://schemas.microsoft.com/office/drawing/2014/main" id="{A4267605-6DA5-46FA-841B-193EB9360C49}"/>
                  </a:ext>
                </a:extLst>
              </p:cNvPr>
              <p:cNvSpPr/>
              <p:nvPr/>
            </p:nvSpPr>
            <p:spPr>
              <a:xfrm>
                <a:off x="5578475" y="3920772"/>
                <a:ext cx="7056" cy="7056"/>
              </a:xfrm>
              <a:custGeom>
                <a:avLst/>
                <a:gdLst>
                  <a:gd name="connsiteX0" fmla="*/ 4233 w 0"/>
                  <a:gd name="connsiteY0" fmla="*/ 1199 h 0"/>
                  <a:gd name="connsiteX1" fmla="*/ 0 w 0"/>
                  <a:gd name="connsiteY1" fmla="*/ 0 h 0"/>
                  <a:gd name="connsiteX2" fmla="*/ 71 w 0"/>
                  <a:gd name="connsiteY2" fmla="*/ 0 h 0"/>
                  <a:gd name="connsiteX3" fmla="*/ 4233 w 0"/>
                  <a:gd name="connsiteY3" fmla="*/ 1199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4233" y="1199"/>
                    </a:moveTo>
                    <a:cubicBezTo>
                      <a:pt x="2822" y="847"/>
                      <a:pt x="1411" y="494"/>
                      <a:pt x="0" y="0"/>
                    </a:cubicBezTo>
                    <a:cubicBezTo>
                      <a:pt x="0" y="0"/>
                      <a:pt x="71" y="0"/>
                      <a:pt x="71" y="0"/>
                    </a:cubicBezTo>
                    <a:cubicBezTo>
                      <a:pt x="1482" y="494"/>
                      <a:pt x="2822" y="847"/>
                      <a:pt x="4233" y="1199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="" xmlns:a16="http://schemas.microsoft.com/office/drawing/2014/main" id="{F7DBB102-74F9-45CA-8BC6-FFD300DB4E4A}"/>
                  </a:ext>
                </a:extLst>
              </p:cNvPr>
              <p:cNvSpPr/>
              <p:nvPr/>
            </p:nvSpPr>
            <p:spPr>
              <a:xfrm>
                <a:off x="5629345" y="3813175"/>
                <a:ext cx="7056" cy="7056"/>
              </a:xfrm>
              <a:custGeom>
                <a:avLst/>
                <a:gdLst>
                  <a:gd name="connsiteX0" fmla="*/ 1552 w 0"/>
                  <a:gd name="connsiteY0" fmla="*/ 3387 h 0"/>
                  <a:gd name="connsiteX1" fmla="*/ 0 w 0"/>
                  <a:gd name="connsiteY1" fmla="*/ 0 h 0"/>
                  <a:gd name="connsiteX2" fmla="*/ 1552 w 0"/>
                  <a:gd name="connsiteY2" fmla="*/ 338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552" y="3387"/>
                    </a:moveTo>
                    <a:cubicBezTo>
                      <a:pt x="1059" y="2258"/>
                      <a:pt x="565" y="1129"/>
                      <a:pt x="0" y="0"/>
                    </a:cubicBezTo>
                    <a:cubicBezTo>
                      <a:pt x="565" y="1129"/>
                      <a:pt x="1129" y="2258"/>
                      <a:pt x="1552" y="3387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="" xmlns:a16="http://schemas.microsoft.com/office/drawing/2014/main" id="{E2B1276B-4F31-4153-A159-F5EF7410F10F}"/>
                  </a:ext>
                </a:extLst>
              </p:cNvPr>
              <p:cNvSpPr/>
              <p:nvPr/>
            </p:nvSpPr>
            <p:spPr>
              <a:xfrm>
                <a:off x="5621373" y="3909695"/>
                <a:ext cx="14111" cy="7056"/>
              </a:xfrm>
              <a:custGeom>
                <a:avLst/>
                <a:gdLst>
                  <a:gd name="connsiteX0" fmla="*/ 14534 w 14111"/>
                  <a:gd name="connsiteY0" fmla="*/ 0 h 7055"/>
                  <a:gd name="connsiteX1" fmla="*/ 0 w 14111"/>
                  <a:gd name="connsiteY1" fmla="*/ 8890 h 7055"/>
                  <a:gd name="connsiteX2" fmla="*/ 14393 w 14111"/>
                  <a:gd name="connsiteY2" fmla="*/ 71 h 7055"/>
                  <a:gd name="connsiteX3" fmla="*/ 14534 w 14111"/>
                  <a:gd name="connsiteY3" fmla="*/ 0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1" h="7055">
                    <a:moveTo>
                      <a:pt x="14534" y="0"/>
                    </a:moveTo>
                    <a:cubicBezTo>
                      <a:pt x="10160" y="3598"/>
                      <a:pt x="5292" y="6632"/>
                      <a:pt x="0" y="8890"/>
                    </a:cubicBezTo>
                    <a:cubicBezTo>
                      <a:pt x="5221" y="6632"/>
                      <a:pt x="10019" y="3669"/>
                      <a:pt x="14393" y="71"/>
                    </a:cubicBezTo>
                    <a:cubicBezTo>
                      <a:pt x="14393" y="71"/>
                      <a:pt x="14464" y="71"/>
                      <a:pt x="14534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="" xmlns:a16="http://schemas.microsoft.com/office/drawing/2014/main" id="{CDC096A1-66D9-4D02-8289-4EE5CCA05818}"/>
                  </a:ext>
                </a:extLst>
              </p:cNvPr>
              <p:cNvSpPr/>
              <p:nvPr/>
            </p:nvSpPr>
            <p:spPr>
              <a:xfrm>
                <a:off x="5635907" y="3894737"/>
                <a:ext cx="7056" cy="14111"/>
              </a:xfrm>
              <a:custGeom>
                <a:avLst/>
                <a:gdLst>
                  <a:gd name="connsiteX0" fmla="*/ 13053 w 7055"/>
                  <a:gd name="connsiteY0" fmla="*/ 0 h 14111"/>
                  <a:gd name="connsiteX1" fmla="*/ 0 w 7055"/>
                  <a:gd name="connsiteY1" fmla="*/ 14958 h 14111"/>
                  <a:gd name="connsiteX2" fmla="*/ 141 w 7055"/>
                  <a:gd name="connsiteY2" fmla="*/ 14816 h 14111"/>
                  <a:gd name="connsiteX3" fmla="*/ 13053 w 7055"/>
                  <a:gd name="connsiteY3" fmla="*/ 0 h 1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5" h="14111">
                    <a:moveTo>
                      <a:pt x="13053" y="0"/>
                    </a:moveTo>
                    <a:cubicBezTo>
                      <a:pt x="9525" y="5644"/>
                      <a:pt x="5150" y="10725"/>
                      <a:pt x="0" y="14958"/>
                    </a:cubicBezTo>
                    <a:cubicBezTo>
                      <a:pt x="70" y="14887"/>
                      <a:pt x="70" y="14887"/>
                      <a:pt x="141" y="14816"/>
                    </a:cubicBezTo>
                    <a:cubicBezTo>
                      <a:pt x="5150" y="10654"/>
                      <a:pt x="9525" y="5644"/>
                      <a:pt x="13053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="" xmlns:a16="http://schemas.microsoft.com/office/drawing/2014/main" id="{0F89EF7D-7691-48B1-89FA-A37C1EDC2FC1}"/>
                  </a:ext>
                </a:extLst>
              </p:cNvPr>
              <p:cNvSpPr/>
              <p:nvPr/>
            </p:nvSpPr>
            <p:spPr>
              <a:xfrm>
                <a:off x="5649807" y="3890434"/>
                <a:ext cx="7056" cy="7056"/>
              </a:xfrm>
              <a:custGeom>
                <a:avLst/>
                <a:gdLst>
                  <a:gd name="connsiteX0" fmla="*/ 1552 w 0"/>
                  <a:gd name="connsiteY0" fmla="*/ 0 h 0"/>
                  <a:gd name="connsiteX1" fmla="*/ 0 w 0"/>
                  <a:gd name="connsiteY1" fmla="*/ 2893 h 0"/>
                  <a:gd name="connsiteX2" fmla="*/ 1552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552" y="0"/>
                    </a:moveTo>
                    <a:cubicBezTo>
                      <a:pt x="1058" y="987"/>
                      <a:pt x="564" y="1975"/>
                      <a:pt x="0" y="2893"/>
                    </a:cubicBezTo>
                    <a:cubicBezTo>
                      <a:pt x="564" y="1975"/>
                      <a:pt x="1058" y="987"/>
                      <a:pt x="1552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="" xmlns:a16="http://schemas.microsoft.com/office/drawing/2014/main" id="{899F9A32-4EAC-4E70-8743-68897BD6D2C4}"/>
                  </a:ext>
                </a:extLst>
              </p:cNvPr>
              <p:cNvSpPr/>
              <p:nvPr/>
            </p:nvSpPr>
            <p:spPr>
              <a:xfrm>
                <a:off x="5536071" y="3801533"/>
                <a:ext cx="98778" cy="98778"/>
              </a:xfrm>
              <a:custGeom>
                <a:avLst/>
                <a:gdLst>
                  <a:gd name="connsiteX0" fmla="*/ 99554 w 98777"/>
                  <a:gd name="connsiteY0" fmla="*/ 38523 h 98777"/>
                  <a:gd name="connsiteX1" fmla="*/ 99483 w 98777"/>
                  <a:gd name="connsiteY1" fmla="*/ 40922 h 98777"/>
                  <a:gd name="connsiteX2" fmla="*/ 99413 w 98777"/>
                  <a:gd name="connsiteY2" fmla="*/ 42616 h 98777"/>
                  <a:gd name="connsiteX3" fmla="*/ 99342 w 98777"/>
                  <a:gd name="connsiteY3" fmla="*/ 43109 h 98777"/>
                  <a:gd name="connsiteX4" fmla="*/ 99201 w 98777"/>
                  <a:gd name="connsiteY4" fmla="*/ 44591 h 98777"/>
                  <a:gd name="connsiteX5" fmla="*/ 99130 w 98777"/>
                  <a:gd name="connsiteY5" fmla="*/ 45014 h 98777"/>
                  <a:gd name="connsiteX6" fmla="*/ 98919 w 98777"/>
                  <a:gd name="connsiteY6" fmla="*/ 46708 h 98777"/>
                  <a:gd name="connsiteX7" fmla="*/ 98919 w 98777"/>
                  <a:gd name="connsiteY7" fmla="*/ 46920 h 98777"/>
                  <a:gd name="connsiteX8" fmla="*/ 98637 w 98777"/>
                  <a:gd name="connsiteY8" fmla="*/ 48966 h 98777"/>
                  <a:gd name="connsiteX9" fmla="*/ 98637 w 98777"/>
                  <a:gd name="connsiteY9" fmla="*/ 48966 h 98777"/>
                  <a:gd name="connsiteX10" fmla="*/ 98284 w 98777"/>
                  <a:gd name="connsiteY10" fmla="*/ 50729 h 98777"/>
                  <a:gd name="connsiteX11" fmla="*/ 97931 w 98777"/>
                  <a:gd name="connsiteY11" fmla="*/ 52493 h 98777"/>
                  <a:gd name="connsiteX12" fmla="*/ 97508 w 98777"/>
                  <a:gd name="connsiteY12" fmla="*/ 54187 h 98777"/>
                  <a:gd name="connsiteX13" fmla="*/ 88759 w 98777"/>
                  <a:gd name="connsiteY13" fmla="*/ 73307 h 98777"/>
                  <a:gd name="connsiteX14" fmla="*/ 87771 w 98777"/>
                  <a:gd name="connsiteY14" fmla="*/ 74719 h 98777"/>
                  <a:gd name="connsiteX15" fmla="*/ 86007 w 98777"/>
                  <a:gd name="connsiteY15" fmla="*/ 76976 h 98777"/>
                  <a:gd name="connsiteX16" fmla="*/ 85302 w 98777"/>
                  <a:gd name="connsiteY16" fmla="*/ 77823 h 98777"/>
                  <a:gd name="connsiteX17" fmla="*/ 80927 w 98777"/>
                  <a:gd name="connsiteY17" fmla="*/ 82550 h 98777"/>
                  <a:gd name="connsiteX18" fmla="*/ 80010 w 98777"/>
                  <a:gd name="connsiteY18" fmla="*/ 83467 h 98777"/>
                  <a:gd name="connsiteX19" fmla="*/ 76129 w 98777"/>
                  <a:gd name="connsiteY19" fmla="*/ 86783 h 98777"/>
                  <a:gd name="connsiteX20" fmla="*/ 69356 w 98777"/>
                  <a:gd name="connsiteY20" fmla="*/ 91370 h 98777"/>
                  <a:gd name="connsiteX21" fmla="*/ 68015 w 98777"/>
                  <a:gd name="connsiteY21" fmla="*/ 92146 h 98777"/>
                  <a:gd name="connsiteX22" fmla="*/ 64840 w 98777"/>
                  <a:gd name="connsiteY22" fmla="*/ 93769 h 98777"/>
                  <a:gd name="connsiteX23" fmla="*/ 62583 w 98777"/>
                  <a:gd name="connsiteY23" fmla="*/ 94756 h 98777"/>
                  <a:gd name="connsiteX24" fmla="*/ 61948 w 98777"/>
                  <a:gd name="connsiteY24" fmla="*/ 95039 h 98777"/>
                  <a:gd name="connsiteX25" fmla="*/ 60607 w 98777"/>
                  <a:gd name="connsiteY25" fmla="*/ 95603 h 98777"/>
                  <a:gd name="connsiteX26" fmla="*/ 59125 w 98777"/>
                  <a:gd name="connsiteY26" fmla="*/ 96167 h 98777"/>
                  <a:gd name="connsiteX27" fmla="*/ 59055 w 98777"/>
                  <a:gd name="connsiteY27" fmla="*/ 96167 h 98777"/>
                  <a:gd name="connsiteX28" fmla="*/ 57503 w 98777"/>
                  <a:gd name="connsiteY28" fmla="*/ 96732 h 98777"/>
                  <a:gd name="connsiteX29" fmla="*/ 54751 w 98777"/>
                  <a:gd name="connsiteY29" fmla="*/ 97578 h 98777"/>
                  <a:gd name="connsiteX30" fmla="*/ 53340 w 98777"/>
                  <a:gd name="connsiteY30" fmla="*/ 97931 h 98777"/>
                  <a:gd name="connsiteX31" fmla="*/ 52987 w 98777"/>
                  <a:gd name="connsiteY31" fmla="*/ 98002 h 98777"/>
                  <a:gd name="connsiteX32" fmla="*/ 52634 w 98777"/>
                  <a:gd name="connsiteY32" fmla="*/ 98072 h 98777"/>
                  <a:gd name="connsiteX33" fmla="*/ 50024 w 98777"/>
                  <a:gd name="connsiteY33" fmla="*/ 98637 h 98777"/>
                  <a:gd name="connsiteX34" fmla="*/ 47766 w 98777"/>
                  <a:gd name="connsiteY34" fmla="*/ 99060 h 98777"/>
                  <a:gd name="connsiteX35" fmla="*/ 46708 w 98777"/>
                  <a:gd name="connsiteY35" fmla="*/ 99201 h 98777"/>
                  <a:gd name="connsiteX36" fmla="*/ 43744 w 98777"/>
                  <a:gd name="connsiteY36" fmla="*/ 99554 h 98777"/>
                  <a:gd name="connsiteX37" fmla="*/ 42121 w 98777"/>
                  <a:gd name="connsiteY37" fmla="*/ 99695 h 98777"/>
                  <a:gd name="connsiteX38" fmla="*/ 40287 w 98777"/>
                  <a:gd name="connsiteY38" fmla="*/ 99766 h 98777"/>
                  <a:gd name="connsiteX39" fmla="*/ 38453 w 98777"/>
                  <a:gd name="connsiteY39" fmla="*/ 99766 h 98777"/>
                  <a:gd name="connsiteX40" fmla="*/ 36406 w 98777"/>
                  <a:gd name="connsiteY40" fmla="*/ 99695 h 98777"/>
                  <a:gd name="connsiteX41" fmla="*/ 34643 w 98777"/>
                  <a:gd name="connsiteY41" fmla="*/ 99624 h 98777"/>
                  <a:gd name="connsiteX42" fmla="*/ 33867 w 98777"/>
                  <a:gd name="connsiteY42" fmla="*/ 99554 h 98777"/>
                  <a:gd name="connsiteX43" fmla="*/ 32385 w 98777"/>
                  <a:gd name="connsiteY43" fmla="*/ 99413 h 98777"/>
                  <a:gd name="connsiteX44" fmla="*/ 30339 w 98777"/>
                  <a:gd name="connsiteY44" fmla="*/ 99201 h 98777"/>
                  <a:gd name="connsiteX45" fmla="*/ 30339 w 98777"/>
                  <a:gd name="connsiteY45" fmla="*/ 99201 h 98777"/>
                  <a:gd name="connsiteX46" fmla="*/ 28575 w 98777"/>
                  <a:gd name="connsiteY46" fmla="*/ 98919 h 98777"/>
                  <a:gd name="connsiteX47" fmla="*/ 28010 w 98777"/>
                  <a:gd name="connsiteY47" fmla="*/ 98848 h 98777"/>
                  <a:gd name="connsiteX48" fmla="*/ 27093 w 98777"/>
                  <a:gd name="connsiteY48" fmla="*/ 98707 h 98777"/>
                  <a:gd name="connsiteX49" fmla="*/ 25682 w 98777"/>
                  <a:gd name="connsiteY49" fmla="*/ 98425 h 98777"/>
                  <a:gd name="connsiteX50" fmla="*/ 25611 w 98777"/>
                  <a:gd name="connsiteY50" fmla="*/ 98425 h 98777"/>
                  <a:gd name="connsiteX51" fmla="*/ 23918 w 98777"/>
                  <a:gd name="connsiteY51" fmla="*/ 98002 h 98777"/>
                  <a:gd name="connsiteX52" fmla="*/ 21872 w 98777"/>
                  <a:gd name="connsiteY52" fmla="*/ 97437 h 98777"/>
                  <a:gd name="connsiteX53" fmla="*/ 19614 w 98777"/>
                  <a:gd name="connsiteY53" fmla="*/ 96732 h 98777"/>
                  <a:gd name="connsiteX54" fmla="*/ 19120 w 98777"/>
                  <a:gd name="connsiteY54" fmla="*/ 96591 h 98777"/>
                  <a:gd name="connsiteX55" fmla="*/ 17992 w 98777"/>
                  <a:gd name="connsiteY55" fmla="*/ 96167 h 98777"/>
                  <a:gd name="connsiteX56" fmla="*/ 16722 w 98777"/>
                  <a:gd name="connsiteY56" fmla="*/ 95673 h 98777"/>
                  <a:gd name="connsiteX57" fmla="*/ 14958 w 98777"/>
                  <a:gd name="connsiteY57" fmla="*/ 94968 h 98777"/>
                  <a:gd name="connsiteX58" fmla="*/ 13688 w 98777"/>
                  <a:gd name="connsiteY58" fmla="*/ 94403 h 98777"/>
                  <a:gd name="connsiteX59" fmla="*/ 12700 w 98777"/>
                  <a:gd name="connsiteY59" fmla="*/ 93980 h 98777"/>
                  <a:gd name="connsiteX60" fmla="*/ 11783 w 98777"/>
                  <a:gd name="connsiteY60" fmla="*/ 93557 h 98777"/>
                  <a:gd name="connsiteX61" fmla="*/ 11783 w 98777"/>
                  <a:gd name="connsiteY61" fmla="*/ 93557 h 98777"/>
                  <a:gd name="connsiteX62" fmla="*/ 9948 w 98777"/>
                  <a:gd name="connsiteY62" fmla="*/ 92639 h 98777"/>
                  <a:gd name="connsiteX63" fmla="*/ 8326 w 98777"/>
                  <a:gd name="connsiteY63" fmla="*/ 91722 h 98777"/>
                  <a:gd name="connsiteX64" fmla="*/ 8184 w 98777"/>
                  <a:gd name="connsiteY64" fmla="*/ 91652 h 98777"/>
                  <a:gd name="connsiteX65" fmla="*/ 8114 w 98777"/>
                  <a:gd name="connsiteY65" fmla="*/ 91581 h 98777"/>
                  <a:gd name="connsiteX66" fmla="*/ 0 w 98777"/>
                  <a:gd name="connsiteY66" fmla="*/ 61101 h 98777"/>
                  <a:gd name="connsiteX67" fmla="*/ 61101 w 98777"/>
                  <a:gd name="connsiteY67" fmla="*/ 0 h 98777"/>
                  <a:gd name="connsiteX68" fmla="*/ 91510 w 98777"/>
                  <a:gd name="connsiteY68" fmla="*/ 8114 h 98777"/>
                  <a:gd name="connsiteX69" fmla="*/ 91510 w 98777"/>
                  <a:gd name="connsiteY69" fmla="*/ 8185 h 98777"/>
                  <a:gd name="connsiteX70" fmla="*/ 92428 w 98777"/>
                  <a:gd name="connsiteY70" fmla="*/ 9807 h 98777"/>
                  <a:gd name="connsiteX71" fmla="*/ 92922 w 98777"/>
                  <a:gd name="connsiteY71" fmla="*/ 10795 h 98777"/>
                  <a:gd name="connsiteX72" fmla="*/ 93415 w 98777"/>
                  <a:gd name="connsiteY72" fmla="*/ 11712 h 98777"/>
                  <a:gd name="connsiteX73" fmla="*/ 94968 w 98777"/>
                  <a:gd name="connsiteY73" fmla="*/ 15099 h 98777"/>
                  <a:gd name="connsiteX74" fmla="*/ 94968 w 98777"/>
                  <a:gd name="connsiteY74" fmla="*/ 15099 h 98777"/>
                  <a:gd name="connsiteX75" fmla="*/ 96238 w 98777"/>
                  <a:gd name="connsiteY75" fmla="*/ 18556 h 98777"/>
                  <a:gd name="connsiteX76" fmla="*/ 96802 w 98777"/>
                  <a:gd name="connsiteY76" fmla="*/ 20320 h 98777"/>
                  <a:gd name="connsiteX77" fmla="*/ 97296 w 98777"/>
                  <a:gd name="connsiteY77" fmla="*/ 22084 h 98777"/>
                  <a:gd name="connsiteX78" fmla="*/ 97719 w 98777"/>
                  <a:gd name="connsiteY78" fmla="*/ 23777 h 98777"/>
                  <a:gd name="connsiteX79" fmla="*/ 97790 w 98777"/>
                  <a:gd name="connsiteY79" fmla="*/ 23989 h 98777"/>
                  <a:gd name="connsiteX80" fmla="*/ 98213 w 98777"/>
                  <a:gd name="connsiteY80" fmla="*/ 25753 h 98777"/>
                  <a:gd name="connsiteX81" fmla="*/ 98495 w 98777"/>
                  <a:gd name="connsiteY81" fmla="*/ 27023 h 98777"/>
                  <a:gd name="connsiteX82" fmla="*/ 98707 w 98777"/>
                  <a:gd name="connsiteY82" fmla="*/ 28152 h 98777"/>
                  <a:gd name="connsiteX83" fmla="*/ 98778 w 98777"/>
                  <a:gd name="connsiteY83" fmla="*/ 28505 h 98777"/>
                  <a:gd name="connsiteX84" fmla="*/ 98989 w 98777"/>
                  <a:gd name="connsiteY84" fmla="*/ 29915 h 98777"/>
                  <a:gd name="connsiteX85" fmla="*/ 99130 w 98777"/>
                  <a:gd name="connsiteY85" fmla="*/ 30762 h 98777"/>
                  <a:gd name="connsiteX86" fmla="*/ 99342 w 98777"/>
                  <a:gd name="connsiteY86" fmla="*/ 32526 h 98777"/>
                  <a:gd name="connsiteX87" fmla="*/ 99342 w 98777"/>
                  <a:gd name="connsiteY87" fmla="*/ 32738 h 98777"/>
                  <a:gd name="connsiteX88" fmla="*/ 99483 w 98777"/>
                  <a:gd name="connsiteY88" fmla="*/ 34220 h 98777"/>
                  <a:gd name="connsiteX89" fmla="*/ 99554 w 98777"/>
                  <a:gd name="connsiteY89" fmla="*/ 34925 h 98777"/>
                  <a:gd name="connsiteX90" fmla="*/ 99624 w 98777"/>
                  <a:gd name="connsiteY90" fmla="*/ 36266 h 98777"/>
                  <a:gd name="connsiteX91" fmla="*/ 99624 w 98777"/>
                  <a:gd name="connsiteY91" fmla="*/ 36548 h 98777"/>
                  <a:gd name="connsiteX92" fmla="*/ 99554 w 98777"/>
                  <a:gd name="connsiteY92" fmla="*/ 38523 h 9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98777" h="98777">
                    <a:moveTo>
                      <a:pt x="99554" y="38523"/>
                    </a:moveTo>
                    <a:cubicBezTo>
                      <a:pt x="99554" y="39299"/>
                      <a:pt x="99554" y="40146"/>
                      <a:pt x="99483" y="40922"/>
                    </a:cubicBezTo>
                    <a:cubicBezTo>
                      <a:pt x="99483" y="41487"/>
                      <a:pt x="99413" y="42051"/>
                      <a:pt x="99413" y="42616"/>
                    </a:cubicBezTo>
                    <a:cubicBezTo>
                      <a:pt x="99413" y="42757"/>
                      <a:pt x="99413" y="42969"/>
                      <a:pt x="99342" y="43109"/>
                    </a:cubicBezTo>
                    <a:cubicBezTo>
                      <a:pt x="99342" y="43603"/>
                      <a:pt x="99272" y="44097"/>
                      <a:pt x="99201" y="44591"/>
                    </a:cubicBezTo>
                    <a:cubicBezTo>
                      <a:pt x="99201" y="44732"/>
                      <a:pt x="99201" y="44873"/>
                      <a:pt x="99130" y="45014"/>
                    </a:cubicBezTo>
                    <a:cubicBezTo>
                      <a:pt x="99060" y="45579"/>
                      <a:pt x="98989" y="46144"/>
                      <a:pt x="98919" y="46708"/>
                    </a:cubicBezTo>
                    <a:lnTo>
                      <a:pt x="98919" y="46920"/>
                    </a:lnTo>
                    <a:cubicBezTo>
                      <a:pt x="98848" y="47625"/>
                      <a:pt x="98707" y="48260"/>
                      <a:pt x="98637" y="48966"/>
                    </a:cubicBezTo>
                    <a:cubicBezTo>
                      <a:pt x="98637" y="48966"/>
                      <a:pt x="98637" y="48966"/>
                      <a:pt x="98637" y="48966"/>
                    </a:cubicBezTo>
                    <a:cubicBezTo>
                      <a:pt x="98566" y="49530"/>
                      <a:pt x="98425" y="50165"/>
                      <a:pt x="98284" y="50729"/>
                    </a:cubicBezTo>
                    <a:cubicBezTo>
                      <a:pt x="98143" y="51294"/>
                      <a:pt x="98072" y="51929"/>
                      <a:pt x="97931" y="52493"/>
                    </a:cubicBezTo>
                    <a:cubicBezTo>
                      <a:pt x="97790" y="53058"/>
                      <a:pt x="97649" y="53622"/>
                      <a:pt x="97508" y="54187"/>
                    </a:cubicBezTo>
                    <a:cubicBezTo>
                      <a:pt x="95673" y="61101"/>
                      <a:pt x="92710" y="67522"/>
                      <a:pt x="88759" y="73307"/>
                    </a:cubicBezTo>
                    <a:cubicBezTo>
                      <a:pt x="88406" y="73801"/>
                      <a:pt x="88053" y="74295"/>
                      <a:pt x="87771" y="74719"/>
                    </a:cubicBezTo>
                    <a:cubicBezTo>
                      <a:pt x="87207" y="75495"/>
                      <a:pt x="86642" y="76271"/>
                      <a:pt x="86007" y="76976"/>
                    </a:cubicBezTo>
                    <a:cubicBezTo>
                      <a:pt x="85795" y="77258"/>
                      <a:pt x="85513" y="77540"/>
                      <a:pt x="85302" y="77823"/>
                    </a:cubicBezTo>
                    <a:cubicBezTo>
                      <a:pt x="83890" y="79446"/>
                      <a:pt x="82479" y="81068"/>
                      <a:pt x="80927" y="82550"/>
                    </a:cubicBezTo>
                    <a:cubicBezTo>
                      <a:pt x="80645" y="82832"/>
                      <a:pt x="80292" y="83115"/>
                      <a:pt x="80010" y="83467"/>
                    </a:cubicBezTo>
                    <a:cubicBezTo>
                      <a:pt x="78740" y="84596"/>
                      <a:pt x="77470" y="85725"/>
                      <a:pt x="76129" y="86783"/>
                    </a:cubicBezTo>
                    <a:cubicBezTo>
                      <a:pt x="74013" y="88477"/>
                      <a:pt x="71684" y="90029"/>
                      <a:pt x="69356" y="91370"/>
                    </a:cubicBezTo>
                    <a:cubicBezTo>
                      <a:pt x="68933" y="91652"/>
                      <a:pt x="68439" y="91863"/>
                      <a:pt x="68015" y="92146"/>
                    </a:cubicBezTo>
                    <a:cubicBezTo>
                      <a:pt x="66957" y="92710"/>
                      <a:pt x="65899" y="93275"/>
                      <a:pt x="64840" y="93769"/>
                    </a:cubicBezTo>
                    <a:cubicBezTo>
                      <a:pt x="64135" y="94121"/>
                      <a:pt x="63359" y="94474"/>
                      <a:pt x="62583" y="94756"/>
                    </a:cubicBezTo>
                    <a:cubicBezTo>
                      <a:pt x="62371" y="94827"/>
                      <a:pt x="62159" y="94968"/>
                      <a:pt x="61948" y="95039"/>
                    </a:cubicBezTo>
                    <a:cubicBezTo>
                      <a:pt x="61524" y="95250"/>
                      <a:pt x="61031" y="95391"/>
                      <a:pt x="60607" y="95603"/>
                    </a:cubicBezTo>
                    <a:cubicBezTo>
                      <a:pt x="60113" y="95815"/>
                      <a:pt x="59619" y="95956"/>
                      <a:pt x="59125" y="96167"/>
                    </a:cubicBezTo>
                    <a:cubicBezTo>
                      <a:pt x="59125" y="96167"/>
                      <a:pt x="59055" y="96167"/>
                      <a:pt x="59055" y="96167"/>
                    </a:cubicBezTo>
                    <a:cubicBezTo>
                      <a:pt x="58561" y="96379"/>
                      <a:pt x="57996" y="96520"/>
                      <a:pt x="57503" y="96732"/>
                    </a:cubicBezTo>
                    <a:cubicBezTo>
                      <a:pt x="56585" y="97014"/>
                      <a:pt x="55668" y="97296"/>
                      <a:pt x="54751" y="97578"/>
                    </a:cubicBezTo>
                    <a:cubicBezTo>
                      <a:pt x="54328" y="97720"/>
                      <a:pt x="53834" y="97790"/>
                      <a:pt x="53340" y="97931"/>
                    </a:cubicBezTo>
                    <a:cubicBezTo>
                      <a:pt x="53199" y="97931"/>
                      <a:pt x="53128" y="98002"/>
                      <a:pt x="52987" y="98002"/>
                    </a:cubicBezTo>
                    <a:cubicBezTo>
                      <a:pt x="52846" y="98072"/>
                      <a:pt x="52775" y="98072"/>
                      <a:pt x="52634" y="98072"/>
                    </a:cubicBezTo>
                    <a:cubicBezTo>
                      <a:pt x="51788" y="98284"/>
                      <a:pt x="50941" y="98496"/>
                      <a:pt x="50024" y="98637"/>
                    </a:cubicBezTo>
                    <a:cubicBezTo>
                      <a:pt x="49248" y="98778"/>
                      <a:pt x="48542" y="98919"/>
                      <a:pt x="47766" y="99060"/>
                    </a:cubicBezTo>
                    <a:cubicBezTo>
                      <a:pt x="47413" y="99130"/>
                      <a:pt x="47060" y="99201"/>
                      <a:pt x="46708" y="99201"/>
                    </a:cubicBezTo>
                    <a:cubicBezTo>
                      <a:pt x="45720" y="99342"/>
                      <a:pt x="44732" y="99413"/>
                      <a:pt x="43744" y="99554"/>
                    </a:cubicBezTo>
                    <a:cubicBezTo>
                      <a:pt x="43180" y="99624"/>
                      <a:pt x="42686" y="99624"/>
                      <a:pt x="42121" y="99695"/>
                    </a:cubicBezTo>
                    <a:cubicBezTo>
                      <a:pt x="41486" y="99766"/>
                      <a:pt x="40922" y="99766"/>
                      <a:pt x="40287" y="99766"/>
                    </a:cubicBezTo>
                    <a:cubicBezTo>
                      <a:pt x="39652" y="99766"/>
                      <a:pt x="39088" y="99766"/>
                      <a:pt x="38453" y="99766"/>
                    </a:cubicBezTo>
                    <a:cubicBezTo>
                      <a:pt x="37747" y="99766"/>
                      <a:pt x="37042" y="99766"/>
                      <a:pt x="36406" y="99695"/>
                    </a:cubicBezTo>
                    <a:cubicBezTo>
                      <a:pt x="35842" y="99695"/>
                      <a:pt x="35207" y="99624"/>
                      <a:pt x="34643" y="99624"/>
                    </a:cubicBezTo>
                    <a:cubicBezTo>
                      <a:pt x="34361" y="99624"/>
                      <a:pt x="34078" y="99624"/>
                      <a:pt x="33867" y="99554"/>
                    </a:cubicBezTo>
                    <a:cubicBezTo>
                      <a:pt x="33373" y="99554"/>
                      <a:pt x="32879" y="99484"/>
                      <a:pt x="32385" y="99413"/>
                    </a:cubicBezTo>
                    <a:cubicBezTo>
                      <a:pt x="31679" y="99342"/>
                      <a:pt x="31044" y="99272"/>
                      <a:pt x="30339" y="99201"/>
                    </a:cubicBezTo>
                    <a:cubicBezTo>
                      <a:pt x="30339" y="99201"/>
                      <a:pt x="30339" y="99201"/>
                      <a:pt x="30339" y="99201"/>
                    </a:cubicBezTo>
                    <a:cubicBezTo>
                      <a:pt x="29704" y="99130"/>
                      <a:pt x="29139" y="99060"/>
                      <a:pt x="28575" y="98919"/>
                    </a:cubicBezTo>
                    <a:cubicBezTo>
                      <a:pt x="28434" y="98919"/>
                      <a:pt x="28222" y="98848"/>
                      <a:pt x="28010" y="98848"/>
                    </a:cubicBezTo>
                    <a:cubicBezTo>
                      <a:pt x="27728" y="98778"/>
                      <a:pt x="27375" y="98778"/>
                      <a:pt x="27093" y="98707"/>
                    </a:cubicBezTo>
                    <a:cubicBezTo>
                      <a:pt x="26599" y="98637"/>
                      <a:pt x="26176" y="98496"/>
                      <a:pt x="25682" y="98425"/>
                    </a:cubicBezTo>
                    <a:cubicBezTo>
                      <a:pt x="25682" y="98425"/>
                      <a:pt x="25611" y="98425"/>
                      <a:pt x="25611" y="98425"/>
                    </a:cubicBezTo>
                    <a:cubicBezTo>
                      <a:pt x="25047" y="98284"/>
                      <a:pt x="24483" y="98143"/>
                      <a:pt x="23918" y="98002"/>
                    </a:cubicBezTo>
                    <a:cubicBezTo>
                      <a:pt x="23213" y="97861"/>
                      <a:pt x="22578" y="97649"/>
                      <a:pt x="21872" y="97437"/>
                    </a:cubicBezTo>
                    <a:cubicBezTo>
                      <a:pt x="21096" y="97226"/>
                      <a:pt x="20320" y="97014"/>
                      <a:pt x="19614" y="96732"/>
                    </a:cubicBezTo>
                    <a:cubicBezTo>
                      <a:pt x="19473" y="96661"/>
                      <a:pt x="19332" y="96661"/>
                      <a:pt x="19120" y="96591"/>
                    </a:cubicBezTo>
                    <a:cubicBezTo>
                      <a:pt x="18768" y="96449"/>
                      <a:pt x="18344" y="96309"/>
                      <a:pt x="17992" y="96167"/>
                    </a:cubicBezTo>
                    <a:cubicBezTo>
                      <a:pt x="17568" y="96026"/>
                      <a:pt x="17145" y="95885"/>
                      <a:pt x="16722" y="95673"/>
                    </a:cubicBezTo>
                    <a:cubicBezTo>
                      <a:pt x="16157" y="95462"/>
                      <a:pt x="15522" y="95250"/>
                      <a:pt x="14958" y="94968"/>
                    </a:cubicBezTo>
                    <a:cubicBezTo>
                      <a:pt x="14534" y="94756"/>
                      <a:pt x="14111" y="94615"/>
                      <a:pt x="13688" y="94403"/>
                    </a:cubicBezTo>
                    <a:cubicBezTo>
                      <a:pt x="13335" y="94262"/>
                      <a:pt x="13053" y="94121"/>
                      <a:pt x="12700" y="93980"/>
                    </a:cubicBezTo>
                    <a:cubicBezTo>
                      <a:pt x="12418" y="93839"/>
                      <a:pt x="12065" y="93698"/>
                      <a:pt x="11783" y="93557"/>
                    </a:cubicBezTo>
                    <a:lnTo>
                      <a:pt x="11783" y="93557"/>
                    </a:lnTo>
                    <a:cubicBezTo>
                      <a:pt x="11148" y="93275"/>
                      <a:pt x="10583" y="92992"/>
                      <a:pt x="9948" y="92639"/>
                    </a:cubicBezTo>
                    <a:cubicBezTo>
                      <a:pt x="9384" y="92357"/>
                      <a:pt x="8819" y="92075"/>
                      <a:pt x="8326" y="91722"/>
                    </a:cubicBezTo>
                    <a:cubicBezTo>
                      <a:pt x="8255" y="91722"/>
                      <a:pt x="8255" y="91652"/>
                      <a:pt x="8184" y="91652"/>
                    </a:cubicBezTo>
                    <a:cubicBezTo>
                      <a:pt x="8184" y="91652"/>
                      <a:pt x="8114" y="91652"/>
                      <a:pt x="8114" y="91581"/>
                    </a:cubicBezTo>
                    <a:cubicBezTo>
                      <a:pt x="2963" y="82621"/>
                      <a:pt x="0" y="72249"/>
                      <a:pt x="0" y="61101"/>
                    </a:cubicBezTo>
                    <a:cubicBezTo>
                      <a:pt x="0" y="27376"/>
                      <a:pt x="27375" y="0"/>
                      <a:pt x="61101" y="0"/>
                    </a:cubicBezTo>
                    <a:cubicBezTo>
                      <a:pt x="72178" y="0"/>
                      <a:pt x="82550" y="2963"/>
                      <a:pt x="91510" y="8114"/>
                    </a:cubicBezTo>
                    <a:cubicBezTo>
                      <a:pt x="91510" y="8114"/>
                      <a:pt x="91510" y="8185"/>
                      <a:pt x="91510" y="8185"/>
                    </a:cubicBezTo>
                    <a:cubicBezTo>
                      <a:pt x="91793" y="8749"/>
                      <a:pt x="92146" y="9243"/>
                      <a:pt x="92428" y="9807"/>
                    </a:cubicBezTo>
                    <a:cubicBezTo>
                      <a:pt x="92569" y="10160"/>
                      <a:pt x="92781" y="10513"/>
                      <a:pt x="92922" y="10795"/>
                    </a:cubicBezTo>
                    <a:cubicBezTo>
                      <a:pt x="93063" y="11077"/>
                      <a:pt x="93274" y="11430"/>
                      <a:pt x="93415" y="11712"/>
                    </a:cubicBezTo>
                    <a:cubicBezTo>
                      <a:pt x="93980" y="12841"/>
                      <a:pt x="94474" y="13900"/>
                      <a:pt x="94968" y="15099"/>
                    </a:cubicBezTo>
                    <a:lnTo>
                      <a:pt x="94968" y="15099"/>
                    </a:lnTo>
                    <a:cubicBezTo>
                      <a:pt x="95462" y="16228"/>
                      <a:pt x="95885" y="17357"/>
                      <a:pt x="96238" y="18556"/>
                    </a:cubicBezTo>
                    <a:cubicBezTo>
                      <a:pt x="96449" y="19121"/>
                      <a:pt x="96661" y="19755"/>
                      <a:pt x="96802" y="20320"/>
                    </a:cubicBezTo>
                    <a:cubicBezTo>
                      <a:pt x="97014" y="20885"/>
                      <a:pt x="97155" y="21519"/>
                      <a:pt x="97296" y="22084"/>
                    </a:cubicBezTo>
                    <a:cubicBezTo>
                      <a:pt x="97437" y="22648"/>
                      <a:pt x="97578" y="23213"/>
                      <a:pt x="97719" y="23777"/>
                    </a:cubicBezTo>
                    <a:cubicBezTo>
                      <a:pt x="97719" y="23848"/>
                      <a:pt x="97790" y="23918"/>
                      <a:pt x="97790" y="23989"/>
                    </a:cubicBezTo>
                    <a:cubicBezTo>
                      <a:pt x="97931" y="24554"/>
                      <a:pt x="98072" y="25188"/>
                      <a:pt x="98213" y="25753"/>
                    </a:cubicBezTo>
                    <a:cubicBezTo>
                      <a:pt x="98284" y="26176"/>
                      <a:pt x="98425" y="26600"/>
                      <a:pt x="98495" y="27023"/>
                    </a:cubicBezTo>
                    <a:cubicBezTo>
                      <a:pt x="98566" y="27376"/>
                      <a:pt x="98637" y="27799"/>
                      <a:pt x="98707" y="28152"/>
                    </a:cubicBezTo>
                    <a:cubicBezTo>
                      <a:pt x="98707" y="28293"/>
                      <a:pt x="98778" y="28363"/>
                      <a:pt x="98778" y="28505"/>
                    </a:cubicBezTo>
                    <a:cubicBezTo>
                      <a:pt x="98848" y="28998"/>
                      <a:pt x="98919" y="29422"/>
                      <a:pt x="98989" y="29915"/>
                    </a:cubicBezTo>
                    <a:cubicBezTo>
                      <a:pt x="99060" y="30198"/>
                      <a:pt x="99060" y="30480"/>
                      <a:pt x="99130" y="30762"/>
                    </a:cubicBezTo>
                    <a:cubicBezTo>
                      <a:pt x="99201" y="31327"/>
                      <a:pt x="99272" y="31962"/>
                      <a:pt x="99342" y="32526"/>
                    </a:cubicBezTo>
                    <a:cubicBezTo>
                      <a:pt x="99342" y="32597"/>
                      <a:pt x="99342" y="32667"/>
                      <a:pt x="99342" y="32738"/>
                    </a:cubicBezTo>
                    <a:cubicBezTo>
                      <a:pt x="99413" y="33232"/>
                      <a:pt x="99413" y="33726"/>
                      <a:pt x="99483" y="34220"/>
                    </a:cubicBezTo>
                    <a:cubicBezTo>
                      <a:pt x="99483" y="34431"/>
                      <a:pt x="99554" y="34643"/>
                      <a:pt x="99554" y="34925"/>
                    </a:cubicBezTo>
                    <a:cubicBezTo>
                      <a:pt x="99624" y="35348"/>
                      <a:pt x="99624" y="35842"/>
                      <a:pt x="99624" y="36266"/>
                    </a:cubicBezTo>
                    <a:cubicBezTo>
                      <a:pt x="99624" y="36407"/>
                      <a:pt x="99624" y="36477"/>
                      <a:pt x="99624" y="36548"/>
                    </a:cubicBezTo>
                    <a:cubicBezTo>
                      <a:pt x="99483" y="37254"/>
                      <a:pt x="99554" y="37888"/>
                      <a:pt x="99554" y="3852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="" xmlns:a16="http://schemas.microsoft.com/office/drawing/2014/main" id="{04F07C70-1D78-4401-B5D0-0DB67EF11EFE}"/>
                  </a:ext>
                </a:extLst>
              </p:cNvPr>
              <p:cNvSpPr/>
              <p:nvPr/>
            </p:nvSpPr>
            <p:spPr>
              <a:xfrm>
                <a:off x="5544114" y="3809506"/>
                <a:ext cx="112889" cy="112889"/>
              </a:xfrm>
              <a:custGeom>
                <a:avLst/>
                <a:gdLst>
                  <a:gd name="connsiteX0" fmla="*/ 114018 w 112888"/>
                  <a:gd name="connsiteY0" fmla="*/ 53129 h 112888"/>
                  <a:gd name="connsiteX1" fmla="*/ 113736 w 112888"/>
                  <a:gd name="connsiteY1" fmla="*/ 59408 h 112888"/>
                  <a:gd name="connsiteX2" fmla="*/ 111760 w 112888"/>
                  <a:gd name="connsiteY2" fmla="*/ 69850 h 112888"/>
                  <a:gd name="connsiteX3" fmla="*/ 111266 w 112888"/>
                  <a:gd name="connsiteY3" fmla="*/ 71402 h 112888"/>
                  <a:gd name="connsiteX4" fmla="*/ 110843 w 112888"/>
                  <a:gd name="connsiteY4" fmla="*/ 72672 h 112888"/>
                  <a:gd name="connsiteX5" fmla="*/ 110349 w 112888"/>
                  <a:gd name="connsiteY5" fmla="*/ 74083 h 112888"/>
                  <a:gd name="connsiteX6" fmla="*/ 110349 w 112888"/>
                  <a:gd name="connsiteY6" fmla="*/ 74154 h 112888"/>
                  <a:gd name="connsiteX7" fmla="*/ 109855 w 112888"/>
                  <a:gd name="connsiteY7" fmla="*/ 75495 h 112888"/>
                  <a:gd name="connsiteX8" fmla="*/ 109290 w 112888"/>
                  <a:gd name="connsiteY8" fmla="*/ 76835 h 112888"/>
                  <a:gd name="connsiteX9" fmla="*/ 108091 w 112888"/>
                  <a:gd name="connsiteY9" fmla="*/ 79446 h 112888"/>
                  <a:gd name="connsiteX10" fmla="*/ 107386 w 112888"/>
                  <a:gd name="connsiteY10" fmla="*/ 80927 h 112888"/>
                  <a:gd name="connsiteX11" fmla="*/ 105833 w 112888"/>
                  <a:gd name="connsiteY11" fmla="*/ 83820 h 112888"/>
                  <a:gd name="connsiteX12" fmla="*/ 104987 w 112888"/>
                  <a:gd name="connsiteY12" fmla="*/ 85231 h 112888"/>
                  <a:gd name="connsiteX13" fmla="*/ 92075 w 112888"/>
                  <a:gd name="connsiteY13" fmla="*/ 100048 h 112888"/>
                  <a:gd name="connsiteX14" fmla="*/ 91934 w 112888"/>
                  <a:gd name="connsiteY14" fmla="*/ 100189 h 112888"/>
                  <a:gd name="connsiteX15" fmla="*/ 91934 w 112888"/>
                  <a:gd name="connsiteY15" fmla="*/ 100189 h 112888"/>
                  <a:gd name="connsiteX16" fmla="*/ 91793 w 112888"/>
                  <a:gd name="connsiteY16" fmla="*/ 100260 h 112888"/>
                  <a:gd name="connsiteX17" fmla="*/ 77399 w 112888"/>
                  <a:gd name="connsiteY17" fmla="*/ 109079 h 112888"/>
                  <a:gd name="connsiteX18" fmla="*/ 73660 w 112888"/>
                  <a:gd name="connsiteY18" fmla="*/ 110560 h 112888"/>
                  <a:gd name="connsiteX19" fmla="*/ 73589 w 112888"/>
                  <a:gd name="connsiteY19" fmla="*/ 110560 h 112888"/>
                  <a:gd name="connsiteX20" fmla="*/ 72037 w 112888"/>
                  <a:gd name="connsiteY20" fmla="*/ 111054 h 112888"/>
                  <a:gd name="connsiteX21" fmla="*/ 68862 w 112888"/>
                  <a:gd name="connsiteY21" fmla="*/ 111972 h 112888"/>
                  <a:gd name="connsiteX22" fmla="*/ 66393 w 112888"/>
                  <a:gd name="connsiteY22" fmla="*/ 112607 h 112888"/>
                  <a:gd name="connsiteX23" fmla="*/ 64841 w 112888"/>
                  <a:gd name="connsiteY23" fmla="*/ 112960 h 112888"/>
                  <a:gd name="connsiteX24" fmla="*/ 62371 w 112888"/>
                  <a:gd name="connsiteY24" fmla="*/ 113383 h 112888"/>
                  <a:gd name="connsiteX25" fmla="*/ 61031 w 112888"/>
                  <a:gd name="connsiteY25" fmla="*/ 113595 h 112888"/>
                  <a:gd name="connsiteX26" fmla="*/ 58349 w 112888"/>
                  <a:gd name="connsiteY26" fmla="*/ 113877 h 112888"/>
                  <a:gd name="connsiteX27" fmla="*/ 57079 w 112888"/>
                  <a:gd name="connsiteY27" fmla="*/ 113947 h 112888"/>
                  <a:gd name="connsiteX28" fmla="*/ 55104 w 112888"/>
                  <a:gd name="connsiteY28" fmla="*/ 114088 h 112888"/>
                  <a:gd name="connsiteX29" fmla="*/ 54257 w 112888"/>
                  <a:gd name="connsiteY29" fmla="*/ 114088 h 112888"/>
                  <a:gd name="connsiteX30" fmla="*/ 52917 w 112888"/>
                  <a:gd name="connsiteY30" fmla="*/ 114088 h 112888"/>
                  <a:gd name="connsiteX31" fmla="*/ 52917 w 112888"/>
                  <a:gd name="connsiteY31" fmla="*/ 114088 h 112888"/>
                  <a:gd name="connsiteX32" fmla="*/ 50870 w 112888"/>
                  <a:gd name="connsiteY32" fmla="*/ 114018 h 112888"/>
                  <a:gd name="connsiteX33" fmla="*/ 50518 w 112888"/>
                  <a:gd name="connsiteY33" fmla="*/ 114018 h 112888"/>
                  <a:gd name="connsiteX34" fmla="*/ 48825 w 112888"/>
                  <a:gd name="connsiteY34" fmla="*/ 113947 h 112888"/>
                  <a:gd name="connsiteX35" fmla="*/ 48613 w 112888"/>
                  <a:gd name="connsiteY35" fmla="*/ 113947 h 112888"/>
                  <a:gd name="connsiteX36" fmla="*/ 46990 w 112888"/>
                  <a:gd name="connsiteY36" fmla="*/ 113806 h 112888"/>
                  <a:gd name="connsiteX37" fmla="*/ 46919 w 112888"/>
                  <a:gd name="connsiteY37" fmla="*/ 113806 h 112888"/>
                  <a:gd name="connsiteX38" fmla="*/ 46073 w 112888"/>
                  <a:gd name="connsiteY38" fmla="*/ 113736 h 112888"/>
                  <a:gd name="connsiteX39" fmla="*/ 45438 w 112888"/>
                  <a:gd name="connsiteY39" fmla="*/ 113665 h 112888"/>
                  <a:gd name="connsiteX40" fmla="*/ 43886 w 112888"/>
                  <a:gd name="connsiteY40" fmla="*/ 113453 h 112888"/>
                  <a:gd name="connsiteX41" fmla="*/ 43180 w 112888"/>
                  <a:gd name="connsiteY41" fmla="*/ 113312 h 112888"/>
                  <a:gd name="connsiteX42" fmla="*/ 41134 w 112888"/>
                  <a:gd name="connsiteY42" fmla="*/ 112960 h 112888"/>
                  <a:gd name="connsiteX43" fmla="*/ 40005 w 112888"/>
                  <a:gd name="connsiteY43" fmla="*/ 112748 h 112888"/>
                  <a:gd name="connsiteX44" fmla="*/ 38594 w 112888"/>
                  <a:gd name="connsiteY44" fmla="*/ 112395 h 112888"/>
                  <a:gd name="connsiteX45" fmla="*/ 34431 w 112888"/>
                  <a:gd name="connsiteY45" fmla="*/ 111196 h 112888"/>
                  <a:gd name="connsiteX46" fmla="*/ 34361 w 112888"/>
                  <a:gd name="connsiteY46" fmla="*/ 111196 h 112888"/>
                  <a:gd name="connsiteX47" fmla="*/ 34078 w 112888"/>
                  <a:gd name="connsiteY47" fmla="*/ 111125 h 112888"/>
                  <a:gd name="connsiteX48" fmla="*/ 33937 w 112888"/>
                  <a:gd name="connsiteY48" fmla="*/ 111054 h 112888"/>
                  <a:gd name="connsiteX49" fmla="*/ 14182 w 112888"/>
                  <a:gd name="connsiteY49" fmla="*/ 100189 h 112888"/>
                  <a:gd name="connsiteX50" fmla="*/ 13899 w 112888"/>
                  <a:gd name="connsiteY50" fmla="*/ 99977 h 112888"/>
                  <a:gd name="connsiteX51" fmla="*/ 0 w 112888"/>
                  <a:gd name="connsiteY51" fmla="*/ 83467 h 112888"/>
                  <a:gd name="connsiteX52" fmla="*/ 141 w 112888"/>
                  <a:gd name="connsiteY52" fmla="*/ 83538 h 112888"/>
                  <a:gd name="connsiteX53" fmla="*/ 1764 w 112888"/>
                  <a:gd name="connsiteY53" fmla="*/ 84455 h 112888"/>
                  <a:gd name="connsiteX54" fmla="*/ 3598 w 112888"/>
                  <a:gd name="connsiteY54" fmla="*/ 85372 h 112888"/>
                  <a:gd name="connsiteX55" fmla="*/ 3598 w 112888"/>
                  <a:gd name="connsiteY55" fmla="*/ 85372 h 112888"/>
                  <a:gd name="connsiteX56" fmla="*/ 4516 w 112888"/>
                  <a:gd name="connsiteY56" fmla="*/ 85796 h 112888"/>
                  <a:gd name="connsiteX57" fmla="*/ 5503 w 112888"/>
                  <a:gd name="connsiteY57" fmla="*/ 86219 h 112888"/>
                  <a:gd name="connsiteX58" fmla="*/ 6773 w 112888"/>
                  <a:gd name="connsiteY58" fmla="*/ 86783 h 112888"/>
                  <a:gd name="connsiteX59" fmla="*/ 8537 w 112888"/>
                  <a:gd name="connsiteY59" fmla="*/ 87489 h 112888"/>
                  <a:gd name="connsiteX60" fmla="*/ 9807 w 112888"/>
                  <a:gd name="connsiteY60" fmla="*/ 87983 h 112888"/>
                  <a:gd name="connsiteX61" fmla="*/ 10936 w 112888"/>
                  <a:gd name="connsiteY61" fmla="*/ 88406 h 112888"/>
                  <a:gd name="connsiteX62" fmla="*/ 11430 w 112888"/>
                  <a:gd name="connsiteY62" fmla="*/ 88547 h 112888"/>
                  <a:gd name="connsiteX63" fmla="*/ 13688 w 112888"/>
                  <a:gd name="connsiteY63" fmla="*/ 89253 h 112888"/>
                  <a:gd name="connsiteX64" fmla="*/ 15734 w 112888"/>
                  <a:gd name="connsiteY64" fmla="*/ 89817 h 112888"/>
                  <a:gd name="connsiteX65" fmla="*/ 17427 w 112888"/>
                  <a:gd name="connsiteY65" fmla="*/ 90240 h 112888"/>
                  <a:gd name="connsiteX66" fmla="*/ 17498 w 112888"/>
                  <a:gd name="connsiteY66" fmla="*/ 90240 h 112888"/>
                  <a:gd name="connsiteX67" fmla="*/ 18909 w 112888"/>
                  <a:gd name="connsiteY67" fmla="*/ 90523 h 112888"/>
                  <a:gd name="connsiteX68" fmla="*/ 19826 w 112888"/>
                  <a:gd name="connsiteY68" fmla="*/ 90664 h 112888"/>
                  <a:gd name="connsiteX69" fmla="*/ 20391 w 112888"/>
                  <a:gd name="connsiteY69" fmla="*/ 90734 h 112888"/>
                  <a:gd name="connsiteX70" fmla="*/ 22155 w 112888"/>
                  <a:gd name="connsiteY70" fmla="*/ 91017 h 112888"/>
                  <a:gd name="connsiteX71" fmla="*/ 22155 w 112888"/>
                  <a:gd name="connsiteY71" fmla="*/ 91017 h 112888"/>
                  <a:gd name="connsiteX72" fmla="*/ 24201 w 112888"/>
                  <a:gd name="connsiteY72" fmla="*/ 91228 h 112888"/>
                  <a:gd name="connsiteX73" fmla="*/ 25682 w 112888"/>
                  <a:gd name="connsiteY73" fmla="*/ 91370 h 112888"/>
                  <a:gd name="connsiteX74" fmla="*/ 26458 w 112888"/>
                  <a:gd name="connsiteY74" fmla="*/ 91440 h 112888"/>
                  <a:gd name="connsiteX75" fmla="*/ 28222 w 112888"/>
                  <a:gd name="connsiteY75" fmla="*/ 91511 h 112888"/>
                  <a:gd name="connsiteX76" fmla="*/ 30268 w 112888"/>
                  <a:gd name="connsiteY76" fmla="*/ 91581 h 112888"/>
                  <a:gd name="connsiteX77" fmla="*/ 32103 w 112888"/>
                  <a:gd name="connsiteY77" fmla="*/ 91581 h 112888"/>
                  <a:gd name="connsiteX78" fmla="*/ 33937 w 112888"/>
                  <a:gd name="connsiteY78" fmla="*/ 91511 h 112888"/>
                  <a:gd name="connsiteX79" fmla="*/ 35560 w 112888"/>
                  <a:gd name="connsiteY79" fmla="*/ 91370 h 112888"/>
                  <a:gd name="connsiteX80" fmla="*/ 38523 w 112888"/>
                  <a:gd name="connsiteY80" fmla="*/ 91017 h 112888"/>
                  <a:gd name="connsiteX81" fmla="*/ 39582 w 112888"/>
                  <a:gd name="connsiteY81" fmla="*/ 90876 h 112888"/>
                  <a:gd name="connsiteX82" fmla="*/ 41839 w 112888"/>
                  <a:gd name="connsiteY82" fmla="*/ 90452 h 112888"/>
                  <a:gd name="connsiteX83" fmla="*/ 44450 w 112888"/>
                  <a:gd name="connsiteY83" fmla="*/ 89888 h 112888"/>
                  <a:gd name="connsiteX84" fmla="*/ 44803 w 112888"/>
                  <a:gd name="connsiteY84" fmla="*/ 89817 h 112888"/>
                  <a:gd name="connsiteX85" fmla="*/ 45156 w 112888"/>
                  <a:gd name="connsiteY85" fmla="*/ 89747 h 112888"/>
                  <a:gd name="connsiteX86" fmla="*/ 46567 w 112888"/>
                  <a:gd name="connsiteY86" fmla="*/ 89394 h 112888"/>
                  <a:gd name="connsiteX87" fmla="*/ 49318 w 112888"/>
                  <a:gd name="connsiteY87" fmla="*/ 88547 h 112888"/>
                  <a:gd name="connsiteX88" fmla="*/ 50870 w 112888"/>
                  <a:gd name="connsiteY88" fmla="*/ 87983 h 112888"/>
                  <a:gd name="connsiteX89" fmla="*/ 50941 w 112888"/>
                  <a:gd name="connsiteY89" fmla="*/ 87983 h 112888"/>
                  <a:gd name="connsiteX90" fmla="*/ 52423 w 112888"/>
                  <a:gd name="connsiteY90" fmla="*/ 87418 h 112888"/>
                  <a:gd name="connsiteX91" fmla="*/ 53763 w 112888"/>
                  <a:gd name="connsiteY91" fmla="*/ 86854 h 112888"/>
                  <a:gd name="connsiteX92" fmla="*/ 54398 w 112888"/>
                  <a:gd name="connsiteY92" fmla="*/ 86572 h 112888"/>
                  <a:gd name="connsiteX93" fmla="*/ 56656 w 112888"/>
                  <a:gd name="connsiteY93" fmla="*/ 85584 h 112888"/>
                  <a:gd name="connsiteX94" fmla="*/ 59831 w 112888"/>
                  <a:gd name="connsiteY94" fmla="*/ 83961 h 112888"/>
                  <a:gd name="connsiteX95" fmla="*/ 61172 w 112888"/>
                  <a:gd name="connsiteY95" fmla="*/ 83185 h 112888"/>
                  <a:gd name="connsiteX96" fmla="*/ 67945 w 112888"/>
                  <a:gd name="connsiteY96" fmla="*/ 78599 h 112888"/>
                  <a:gd name="connsiteX97" fmla="*/ 71826 w 112888"/>
                  <a:gd name="connsiteY97" fmla="*/ 75283 h 112888"/>
                  <a:gd name="connsiteX98" fmla="*/ 72743 w 112888"/>
                  <a:gd name="connsiteY98" fmla="*/ 74365 h 112888"/>
                  <a:gd name="connsiteX99" fmla="*/ 77117 w 112888"/>
                  <a:gd name="connsiteY99" fmla="*/ 69638 h 112888"/>
                  <a:gd name="connsiteX100" fmla="*/ 77823 w 112888"/>
                  <a:gd name="connsiteY100" fmla="*/ 68792 h 112888"/>
                  <a:gd name="connsiteX101" fmla="*/ 79587 w 112888"/>
                  <a:gd name="connsiteY101" fmla="*/ 66534 h 112888"/>
                  <a:gd name="connsiteX102" fmla="*/ 80575 w 112888"/>
                  <a:gd name="connsiteY102" fmla="*/ 65123 h 112888"/>
                  <a:gd name="connsiteX103" fmla="*/ 89323 w 112888"/>
                  <a:gd name="connsiteY103" fmla="*/ 46002 h 112888"/>
                  <a:gd name="connsiteX104" fmla="*/ 89747 w 112888"/>
                  <a:gd name="connsiteY104" fmla="*/ 44309 h 112888"/>
                  <a:gd name="connsiteX105" fmla="*/ 90099 w 112888"/>
                  <a:gd name="connsiteY105" fmla="*/ 42545 h 112888"/>
                  <a:gd name="connsiteX106" fmla="*/ 90452 w 112888"/>
                  <a:gd name="connsiteY106" fmla="*/ 40781 h 112888"/>
                  <a:gd name="connsiteX107" fmla="*/ 90452 w 112888"/>
                  <a:gd name="connsiteY107" fmla="*/ 40781 h 112888"/>
                  <a:gd name="connsiteX108" fmla="*/ 90735 w 112888"/>
                  <a:gd name="connsiteY108" fmla="*/ 38735 h 112888"/>
                  <a:gd name="connsiteX109" fmla="*/ 90735 w 112888"/>
                  <a:gd name="connsiteY109" fmla="*/ 38523 h 112888"/>
                  <a:gd name="connsiteX110" fmla="*/ 90946 w 112888"/>
                  <a:gd name="connsiteY110" fmla="*/ 36830 h 112888"/>
                  <a:gd name="connsiteX111" fmla="*/ 91017 w 112888"/>
                  <a:gd name="connsiteY111" fmla="*/ 36407 h 112888"/>
                  <a:gd name="connsiteX112" fmla="*/ 91158 w 112888"/>
                  <a:gd name="connsiteY112" fmla="*/ 34925 h 112888"/>
                  <a:gd name="connsiteX113" fmla="*/ 91228 w 112888"/>
                  <a:gd name="connsiteY113" fmla="*/ 34431 h 112888"/>
                  <a:gd name="connsiteX114" fmla="*/ 91299 w 112888"/>
                  <a:gd name="connsiteY114" fmla="*/ 32738 h 112888"/>
                  <a:gd name="connsiteX115" fmla="*/ 91370 w 112888"/>
                  <a:gd name="connsiteY115" fmla="*/ 30339 h 112888"/>
                  <a:gd name="connsiteX116" fmla="*/ 91299 w 112888"/>
                  <a:gd name="connsiteY116" fmla="*/ 28363 h 112888"/>
                  <a:gd name="connsiteX117" fmla="*/ 91299 w 112888"/>
                  <a:gd name="connsiteY117" fmla="*/ 28081 h 112888"/>
                  <a:gd name="connsiteX118" fmla="*/ 91228 w 112888"/>
                  <a:gd name="connsiteY118" fmla="*/ 26740 h 112888"/>
                  <a:gd name="connsiteX119" fmla="*/ 91158 w 112888"/>
                  <a:gd name="connsiteY119" fmla="*/ 26035 h 112888"/>
                  <a:gd name="connsiteX120" fmla="*/ 91017 w 112888"/>
                  <a:gd name="connsiteY120" fmla="*/ 24553 h 112888"/>
                  <a:gd name="connsiteX121" fmla="*/ 91017 w 112888"/>
                  <a:gd name="connsiteY121" fmla="*/ 24342 h 112888"/>
                  <a:gd name="connsiteX122" fmla="*/ 90805 w 112888"/>
                  <a:gd name="connsiteY122" fmla="*/ 22578 h 112888"/>
                  <a:gd name="connsiteX123" fmla="*/ 90664 w 112888"/>
                  <a:gd name="connsiteY123" fmla="*/ 21731 h 112888"/>
                  <a:gd name="connsiteX124" fmla="*/ 90452 w 112888"/>
                  <a:gd name="connsiteY124" fmla="*/ 20320 h 112888"/>
                  <a:gd name="connsiteX125" fmla="*/ 90382 w 112888"/>
                  <a:gd name="connsiteY125" fmla="*/ 19967 h 112888"/>
                  <a:gd name="connsiteX126" fmla="*/ 90170 w 112888"/>
                  <a:gd name="connsiteY126" fmla="*/ 18838 h 112888"/>
                  <a:gd name="connsiteX127" fmla="*/ 89888 w 112888"/>
                  <a:gd name="connsiteY127" fmla="*/ 17568 h 112888"/>
                  <a:gd name="connsiteX128" fmla="*/ 89464 w 112888"/>
                  <a:gd name="connsiteY128" fmla="*/ 15804 h 112888"/>
                  <a:gd name="connsiteX129" fmla="*/ 89394 w 112888"/>
                  <a:gd name="connsiteY129" fmla="*/ 15593 h 112888"/>
                  <a:gd name="connsiteX130" fmla="*/ 88971 w 112888"/>
                  <a:gd name="connsiteY130" fmla="*/ 13900 h 112888"/>
                  <a:gd name="connsiteX131" fmla="*/ 88477 w 112888"/>
                  <a:gd name="connsiteY131" fmla="*/ 12136 h 112888"/>
                  <a:gd name="connsiteX132" fmla="*/ 87912 w 112888"/>
                  <a:gd name="connsiteY132" fmla="*/ 10372 h 112888"/>
                  <a:gd name="connsiteX133" fmla="*/ 86642 w 112888"/>
                  <a:gd name="connsiteY133" fmla="*/ 6914 h 112888"/>
                  <a:gd name="connsiteX134" fmla="*/ 86642 w 112888"/>
                  <a:gd name="connsiteY134" fmla="*/ 6914 h 112888"/>
                  <a:gd name="connsiteX135" fmla="*/ 85090 w 112888"/>
                  <a:gd name="connsiteY135" fmla="*/ 3528 h 112888"/>
                  <a:gd name="connsiteX136" fmla="*/ 84596 w 112888"/>
                  <a:gd name="connsiteY136" fmla="*/ 2611 h 112888"/>
                  <a:gd name="connsiteX137" fmla="*/ 84102 w 112888"/>
                  <a:gd name="connsiteY137" fmla="*/ 1623 h 112888"/>
                  <a:gd name="connsiteX138" fmla="*/ 83185 w 112888"/>
                  <a:gd name="connsiteY138" fmla="*/ 0 h 112888"/>
                  <a:gd name="connsiteX139" fmla="*/ 91440 w 112888"/>
                  <a:gd name="connsiteY139" fmla="*/ 5715 h 112888"/>
                  <a:gd name="connsiteX140" fmla="*/ 91581 w 112888"/>
                  <a:gd name="connsiteY140" fmla="*/ 5786 h 112888"/>
                  <a:gd name="connsiteX141" fmla="*/ 91722 w 112888"/>
                  <a:gd name="connsiteY141" fmla="*/ 5927 h 112888"/>
                  <a:gd name="connsiteX142" fmla="*/ 102799 w 112888"/>
                  <a:gd name="connsiteY142" fmla="*/ 17992 h 112888"/>
                  <a:gd name="connsiteX143" fmla="*/ 103717 w 112888"/>
                  <a:gd name="connsiteY143" fmla="*/ 19332 h 112888"/>
                  <a:gd name="connsiteX144" fmla="*/ 104563 w 112888"/>
                  <a:gd name="connsiteY144" fmla="*/ 20602 h 112888"/>
                  <a:gd name="connsiteX145" fmla="*/ 104704 w 112888"/>
                  <a:gd name="connsiteY145" fmla="*/ 20885 h 112888"/>
                  <a:gd name="connsiteX146" fmla="*/ 107033 w 112888"/>
                  <a:gd name="connsiteY146" fmla="*/ 25047 h 112888"/>
                  <a:gd name="connsiteX147" fmla="*/ 107597 w 112888"/>
                  <a:gd name="connsiteY147" fmla="*/ 26176 h 112888"/>
                  <a:gd name="connsiteX148" fmla="*/ 107880 w 112888"/>
                  <a:gd name="connsiteY148" fmla="*/ 26740 h 112888"/>
                  <a:gd name="connsiteX149" fmla="*/ 108303 w 112888"/>
                  <a:gd name="connsiteY149" fmla="*/ 27587 h 112888"/>
                  <a:gd name="connsiteX150" fmla="*/ 108656 w 112888"/>
                  <a:gd name="connsiteY150" fmla="*/ 28434 h 112888"/>
                  <a:gd name="connsiteX151" fmla="*/ 109008 w 112888"/>
                  <a:gd name="connsiteY151" fmla="*/ 29210 h 112888"/>
                  <a:gd name="connsiteX152" fmla="*/ 109643 w 112888"/>
                  <a:gd name="connsiteY152" fmla="*/ 30762 h 112888"/>
                  <a:gd name="connsiteX153" fmla="*/ 110349 w 112888"/>
                  <a:gd name="connsiteY153" fmla="*/ 32597 h 112888"/>
                  <a:gd name="connsiteX154" fmla="*/ 110349 w 112888"/>
                  <a:gd name="connsiteY154" fmla="*/ 32597 h 112888"/>
                  <a:gd name="connsiteX155" fmla="*/ 110984 w 112888"/>
                  <a:gd name="connsiteY155" fmla="*/ 34502 h 112888"/>
                  <a:gd name="connsiteX156" fmla="*/ 114018 w 112888"/>
                  <a:gd name="connsiteY156" fmla="*/ 53129 h 11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112888" h="112888">
                    <a:moveTo>
                      <a:pt x="114018" y="53129"/>
                    </a:moveTo>
                    <a:cubicBezTo>
                      <a:pt x="114018" y="55245"/>
                      <a:pt x="113877" y="57291"/>
                      <a:pt x="113736" y="59408"/>
                    </a:cubicBezTo>
                    <a:cubicBezTo>
                      <a:pt x="113383" y="63006"/>
                      <a:pt x="112677" y="66534"/>
                      <a:pt x="111760" y="69850"/>
                    </a:cubicBezTo>
                    <a:cubicBezTo>
                      <a:pt x="111619" y="70414"/>
                      <a:pt x="111478" y="70908"/>
                      <a:pt x="111266" y="71402"/>
                    </a:cubicBezTo>
                    <a:cubicBezTo>
                      <a:pt x="111125" y="71826"/>
                      <a:pt x="110984" y="72249"/>
                      <a:pt x="110843" y="72672"/>
                    </a:cubicBezTo>
                    <a:cubicBezTo>
                      <a:pt x="110702" y="73166"/>
                      <a:pt x="110490" y="73589"/>
                      <a:pt x="110349" y="74083"/>
                    </a:cubicBezTo>
                    <a:cubicBezTo>
                      <a:pt x="110349" y="74083"/>
                      <a:pt x="110349" y="74154"/>
                      <a:pt x="110349" y="74154"/>
                    </a:cubicBezTo>
                    <a:cubicBezTo>
                      <a:pt x="110208" y="74577"/>
                      <a:pt x="109996" y="75071"/>
                      <a:pt x="109855" y="75495"/>
                    </a:cubicBezTo>
                    <a:cubicBezTo>
                      <a:pt x="109714" y="75918"/>
                      <a:pt x="109502" y="76412"/>
                      <a:pt x="109290" y="76835"/>
                    </a:cubicBezTo>
                    <a:cubicBezTo>
                      <a:pt x="108938" y="77682"/>
                      <a:pt x="108514" y="78599"/>
                      <a:pt x="108091" y="79446"/>
                    </a:cubicBezTo>
                    <a:cubicBezTo>
                      <a:pt x="107880" y="79940"/>
                      <a:pt x="107597" y="80434"/>
                      <a:pt x="107386" y="80927"/>
                    </a:cubicBezTo>
                    <a:cubicBezTo>
                      <a:pt x="106892" y="81915"/>
                      <a:pt x="106327" y="82903"/>
                      <a:pt x="105833" y="83820"/>
                    </a:cubicBezTo>
                    <a:cubicBezTo>
                      <a:pt x="105551" y="84314"/>
                      <a:pt x="105269" y="84808"/>
                      <a:pt x="104987" y="85231"/>
                    </a:cubicBezTo>
                    <a:cubicBezTo>
                      <a:pt x="101530" y="90805"/>
                      <a:pt x="97085" y="95815"/>
                      <a:pt x="92075" y="100048"/>
                    </a:cubicBezTo>
                    <a:cubicBezTo>
                      <a:pt x="92005" y="100118"/>
                      <a:pt x="92005" y="100118"/>
                      <a:pt x="91934" y="100189"/>
                    </a:cubicBezTo>
                    <a:cubicBezTo>
                      <a:pt x="91934" y="100189"/>
                      <a:pt x="91934" y="100189"/>
                      <a:pt x="91934" y="100189"/>
                    </a:cubicBezTo>
                    <a:cubicBezTo>
                      <a:pt x="91863" y="100189"/>
                      <a:pt x="91863" y="100260"/>
                      <a:pt x="91793" y="100260"/>
                    </a:cubicBezTo>
                    <a:cubicBezTo>
                      <a:pt x="87489" y="103787"/>
                      <a:pt x="82620" y="106821"/>
                      <a:pt x="77399" y="109079"/>
                    </a:cubicBezTo>
                    <a:cubicBezTo>
                      <a:pt x="76200" y="109573"/>
                      <a:pt x="74930" y="110067"/>
                      <a:pt x="73660" y="110560"/>
                    </a:cubicBezTo>
                    <a:cubicBezTo>
                      <a:pt x="73660" y="110560"/>
                      <a:pt x="73660" y="110560"/>
                      <a:pt x="73589" y="110560"/>
                    </a:cubicBezTo>
                    <a:cubicBezTo>
                      <a:pt x="73096" y="110702"/>
                      <a:pt x="72602" y="110914"/>
                      <a:pt x="72037" y="111054"/>
                    </a:cubicBezTo>
                    <a:cubicBezTo>
                      <a:pt x="70979" y="111407"/>
                      <a:pt x="69921" y="111690"/>
                      <a:pt x="68862" y="111972"/>
                    </a:cubicBezTo>
                    <a:cubicBezTo>
                      <a:pt x="68086" y="112184"/>
                      <a:pt x="67239" y="112395"/>
                      <a:pt x="66393" y="112607"/>
                    </a:cubicBezTo>
                    <a:cubicBezTo>
                      <a:pt x="65899" y="112748"/>
                      <a:pt x="65335" y="112818"/>
                      <a:pt x="64841" y="112960"/>
                    </a:cubicBezTo>
                    <a:cubicBezTo>
                      <a:pt x="63994" y="113101"/>
                      <a:pt x="63218" y="113242"/>
                      <a:pt x="62371" y="113383"/>
                    </a:cubicBezTo>
                    <a:cubicBezTo>
                      <a:pt x="61948" y="113453"/>
                      <a:pt x="61524" y="113524"/>
                      <a:pt x="61031" y="113595"/>
                    </a:cubicBezTo>
                    <a:cubicBezTo>
                      <a:pt x="60113" y="113736"/>
                      <a:pt x="59267" y="113806"/>
                      <a:pt x="58349" y="113877"/>
                    </a:cubicBezTo>
                    <a:cubicBezTo>
                      <a:pt x="57926" y="113947"/>
                      <a:pt x="57503" y="113947"/>
                      <a:pt x="57079" y="113947"/>
                    </a:cubicBezTo>
                    <a:cubicBezTo>
                      <a:pt x="56444" y="114018"/>
                      <a:pt x="55739" y="114018"/>
                      <a:pt x="55104" y="114088"/>
                    </a:cubicBezTo>
                    <a:cubicBezTo>
                      <a:pt x="54822" y="114088"/>
                      <a:pt x="54540" y="114088"/>
                      <a:pt x="54257" y="114088"/>
                    </a:cubicBezTo>
                    <a:cubicBezTo>
                      <a:pt x="53834" y="114088"/>
                      <a:pt x="53340" y="114088"/>
                      <a:pt x="52917" y="114088"/>
                    </a:cubicBezTo>
                    <a:cubicBezTo>
                      <a:pt x="52917" y="114088"/>
                      <a:pt x="52917" y="114088"/>
                      <a:pt x="52917" y="114088"/>
                    </a:cubicBezTo>
                    <a:cubicBezTo>
                      <a:pt x="52211" y="114088"/>
                      <a:pt x="51505" y="114088"/>
                      <a:pt x="50870" y="114018"/>
                    </a:cubicBezTo>
                    <a:cubicBezTo>
                      <a:pt x="50729" y="114018"/>
                      <a:pt x="50659" y="114018"/>
                      <a:pt x="50518" y="114018"/>
                    </a:cubicBezTo>
                    <a:cubicBezTo>
                      <a:pt x="49953" y="114018"/>
                      <a:pt x="49389" y="113947"/>
                      <a:pt x="48825" y="113947"/>
                    </a:cubicBezTo>
                    <a:cubicBezTo>
                      <a:pt x="48754" y="113947"/>
                      <a:pt x="48683" y="113947"/>
                      <a:pt x="48613" y="113947"/>
                    </a:cubicBezTo>
                    <a:cubicBezTo>
                      <a:pt x="48048" y="113947"/>
                      <a:pt x="47484" y="113877"/>
                      <a:pt x="46990" y="113806"/>
                    </a:cubicBezTo>
                    <a:cubicBezTo>
                      <a:pt x="46990" y="113806"/>
                      <a:pt x="46919" y="113806"/>
                      <a:pt x="46919" y="113806"/>
                    </a:cubicBezTo>
                    <a:cubicBezTo>
                      <a:pt x="46637" y="113806"/>
                      <a:pt x="46355" y="113736"/>
                      <a:pt x="46073" y="113736"/>
                    </a:cubicBezTo>
                    <a:cubicBezTo>
                      <a:pt x="45861" y="113736"/>
                      <a:pt x="45649" y="113665"/>
                      <a:pt x="45438" y="113665"/>
                    </a:cubicBezTo>
                    <a:cubicBezTo>
                      <a:pt x="44944" y="113595"/>
                      <a:pt x="44450" y="113524"/>
                      <a:pt x="43886" y="113453"/>
                    </a:cubicBezTo>
                    <a:cubicBezTo>
                      <a:pt x="43674" y="113453"/>
                      <a:pt x="43392" y="113383"/>
                      <a:pt x="43180" y="113312"/>
                    </a:cubicBezTo>
                    <a:cubicBezTo>
                      <a:pt x="42474" y="113171"/>
                      <a:pt x="41839" y="113101"/>
                      <a:pt x="41134" y="112960"/>
                    </a:cubicBezTo>
                    <a:cubicBezTo>
                      <a:pt x="40781" y="112889"/>
                      <a:pt x="40358" y="112818"/>
                      <a:pt x="40005" y="112748"/>
                    </a:cubicBezTo>
                    <a:cubicBezTo>
                      <a:pt x="39511" y="112607"/>
                      <a:pt x="39017" y="112536"/>
                      <a:pt x="38594" y="112395"/>
                    </a:cubicBezTo>
                    <a:cubicBezTo>
                      <a:pt x="37183" y="112042"/>
                      <a:pt x="35842" y="111690"/>
                      <a:pt x="34431" y="111196"/>
                    </a:cubicBezTo>
                    <a:cubicBezTo>
                      <a:pt x="34431" y="111196"/>
                      <a:pt x="34361" y="111196"/>
                      <a:pt x="34361" y="111196"/>
                    </a:cubicBezTo>
                    <a:cubicBezTo>
                      <a:pt x="34290" y="111196"/>
                      <a:pt x="34149" y="111125"/>
                      <a:pt x="34078" y="111125"/>
                    </a:cubicBezTo>
                    <a:cubicBezTo>
                      <a:pt x="34008" y="111125"/>
                      <a:pt x="34008" y="111054"/>
                      <a:pt x="33937" y="111054"/>
                    </a:cubicBezTo>
                    <a:cubicBezTo>
                      <a:pt x="26670" y="108656"/>
                      <a:pt x="19967" y="104987"/>
                      <a:pt x="14182" y="100189"/>
                    </a:cubicBezTo>
                    <a:cubicBezTo>
                      <a:pt x="14040" y="100118"/>
                      <a:pt x="13970" y="100048"/>
                      <a:pt x="13899" y="99977"/>
                    </a:cubicBezTo>
                    <a:cubicBezTo>
                      <a:pt x="8326" y="95391"/>
                      <a:pt x="3598" y="89817"/>
                      <a:pt x="0" y="83467"/>
                    </a:cubicBezTo>
                    <a:cubicBezTo>
                      <a:pt x="71" y="83467"/>
                      <a:pt x="71" y="83538"/>
                      <a:pt x="141" y="83538"/>
                    </a:cubicBezTo>
                    <a:cubicBezTo>
                      <a:pt x="706" y="83820"/>
                      <a:pt x="1270" y="84173"/>
                      <a:pt x="1764" y="84455"/>
                    </a:cubicBezTo>
                    <a:cubicBezTo>
                      <a:pt x="2328" y="84808"/>
                      <a:pt x="2963" y="85090"/>
                      <a:pt x="3598" y="85372"/>
                    </a:cubicBezTo>
                    <a:lnTo>
                      <a:pt x="3598" y="85372"/>
                    </a:lnTo>
                    <a:cubicBezTo>
                      <a:pt x="3880" y="85513"/>
                      <a:pt x="4233" y="85655"/>
                      <a:pt x="4516" y="85796"/>
                    </a:cubicBezTo>
                    <a:cubicBezTo>
                      <a:pt x="4868" y="85937"/>
                      <a:pt x="5151" y="86078"/>
                      <a:pt x="5503" y="86219"/>
                    </a:cubicBezTo>
                    <a:cubicBezTo>
                      <a:pt x="5927" y="86431"/>
                      <a:pt x="6350" y="86642"/>
                      <a:pt x="6773" y="86783"/>
                    </a:cubicBezTo>
                    <a:cubicBezTo>
                      <a:pt x="7338" y="86995"/>
                      <a:pt x="7973" y="87277"/>
                      <a:pt x="8537" y="87489"/>
                    </a:cubicBezTo>
                    <a:cubicBezTo>
                      <a:pt x="8960" y="87630"/>
                      <a:pt x="9384" y="87842"/>
                      <a:pt x="9807" y="87983"/>
                    </a:cubicBezTo>
                    <a:cubicBezTo>
                      <a:pt x="10160" y="88124"/>
                      <a:pt x="10583" y="88265"/>
                      <a:pt x="10936" y="88406"/>
                    </a:cubicBezTo>
                    <a:cubicBezTo>
                      <a:pt x="11077" y="88477"/>
                      <a:pt x="11289" y="88547"/>
                      <a:pt x="11430" y="88547"/>
                    </a:cubicBezTo>
                    <a:cubicBezTo>
                      <a:pt x="12206" y="88830"/>
                      <a:pt x="12982" y="89041"/>
                      <a:pt x="13688" y="89253"/>
                    </a:cubicBezTo>
                    <a:cubicBezTo>
                      <a:pt x="14393" y="89464"/>
                      <a:pt x="15028" y="89606"/>
                      <a:pt x="15734" y="89817"/>
                    </a:cubicBezTo>
                    <a:cubicBezTo>
                      <a:pt x="16298" y="89958"/>
                      <a:pt x="16863" y="90100"/>
                      <a:pt x="17427" y="90240"/>
                    </a:cubicBezTo>
                    <a:cubicBezTo>
                      <a:pt x="17427" y="90240"/>
                      <a:pt x="17498" y="90240"/>
                      <a:pt x="17498" y="90240"/>
                    </a:cubicBezTo>
                    <a:cubicBezTo>
                      <a:pt x="17992" y="90311"/>
                      <a:pt x="18415" y="90452"/>
                      <a:pt x="18909" y="90523"/>
                    </a:cubicBezTo>
                    <a:cubicBezTo>
                      <a:pt x="19191" y="90594"/>
                      <a:pt x="19544" y="90664"/>
                      <a:pt x="19826" y="90664"/>
                    </a:cubicBezTo>
                    <a:cubicBezTo>
                      <a:pt x="20038" y="90734"/>
                      <a:pt x="20179" y="90734"/>
                      <a:pt x="20391" y="90734"/>
                    </a:cubicBezTo>
                    <a:cubicBezTo>
                      <a:pt x="20955" y="90876"/>
                      <a:pt x="21590" y="90946"/>
                      <a:pt x="22155" y="91017"/>
                    </a:cubicBezTo>
                    <a:cubicBezTo>
                      <a:pt x="22155" y="91017"/>
                      <a:pt x="22155" y="91017"/>
                      <a:pt x="22155" y="91017"/>
                    </a:cubicBezTo>
                    <a:cubicBezTo>
                      <a:pt x="22790" y="91087"/>
                      <a:pt x="23495" y="91158"/>
                      <a:pt x="24201" y="91228"/>
                    </a:cubicBezTo>
                    <a:cubicBezTo>
                      <a:pt x="24694" y="91299"/>
                      <a:pt x="25188" y="91299"/>
                      <a:pt x="25682" y="91370"/>
                    </a:cubicBezTo>
                    <a:cubicBezTo>
                      <a:pt x="25964" y="91370"/>
                      <a:pt x="26247" y="91440"/>
                      <a:pt x="26458" y="91440"/>
                    </a:cubicBezTo>
                    <a:cubicBezTo>
                      <a:pt x="27023" y="91511"/>
                      <a:pt x="27658" y="91511"/>
                      <a:pt x="28222" y="91511"/>
                    </a:cubicBezTo>
                    <a:cubicBezTo>
                      <a:pt x="28928" y="91511"/>
                      <a:pt x="29633" y="91581"/>
                      <a:pt x="30268" y="91581"/>
                    </a:cubicBezTo>
                    <a:cubicBezTo>
                      <a:pt x="30903" y="91581"/>
                      <a:pt x="31468" y="91581"/>
                      <a:pt x="32103" y="91581"/>
                    </a:cubicBezTo>
                    <a:cubicBezTo>
                      <a:pt x="32738" y="91581"/>
                      <a:pt x="33302" y="91511"/>
                      <a:pt x="33937" y="91511"/>
                    </a:cubicBezTo>
                    <a:cubicBezTo>
                      <a:pt x="34502" y="91511"/>
                      <a:pt x="34995" y="91440"/>
                      <a:pt x="35560" y="91370"/>
                    </a:cubicBezTo>
                    <a:cubicBezTo>
                      <a:pt x="36548" y="91299"/>
                      <a:pt x="37536" y="91158"/>
                      <a:pt x="38523" y="91017"/>
                    </a:cubicBezTo>
                    <a:cubicBezTo>
                      <a:pt x="38876" y="90946"/>
                      <a:pt x="39229" y="90946"/>
                      <a:pt x="39582" y="90876"/>
                    </a:cubicBezTo>
                    <a:cubicBezTo>
                      <a:pt x="40358" y="90734"/>
                      <a:pt x="41063" y="90664"/>
                      <a:pt x="41839" y="90452"/>
                    </a:cubicBezTo>
                    <a:cubicBezTo>
                      <a:pt x="42686" y="90311"/>
                      <a:pt x="43533" y="90100"/>
                      <a:pt x="44450" y="89888"/>
                    </a:cubicBezTo>
                    <a:cubicBezTo>
                      <a:pt x="44591" y="89888"/>
                      <a:pt x="44662" y="89817"/>
                      <a:pt x="44803" y="89817"/>
                    </a:cubicBezTo>
                    <a:cubicBezTo>
                      <a:pt x="44944" y="89817"/>
                      <a:pt x="45014" y="89747"/>
                      <a:pt x="45156" y="89747"/>
                    </a:cubicBezTo>
                    <a:cubicBezTo>
                      <a:pt x="45649" y="89606"/>
                      <a:pt x="46073" y="89535"/>
                      <a:pt x="46567" y="89394"/>
                    </a:cubicBezTo>
                    <a:cubicBezTo>
                      <a:pt x="47484" y="89182"/>
                      <a:pt x="48401" y="88900"/>
                      <a:pt x="49318" y="88547"/>
                    </a:cubicBezTo>
                    <a:cubicBezTo>
                      <a:pt x="49812" y="88406"/>
                      <a:pt x="50377" y="88194"/>
                      <a:pt x="50870" y="87983"/>
                    </a:cubicBezTo>
                    <a:cubicBezTo>
                      <a:pt x="50870" y="87983"/>
                      <a:pt x="50941" y="87983"/>
                      <a:pt x="50941" y="87983"/>
                    </a:cubicBezTo>
                    <a:cubicBezTo>
                      <a:pt x="51435" y="87842"/>
                      <a:pt x="51929" y="87630"/>
                      <a:pt x="52423" y="87418"/>
                    </a:cubicBezTo>
                    <a:cubicBezTo>
                      <a:pt x="52846" y="87277"/>
                      <a:pt x="53340" y="87066"/>
                      <a:pt x="53763" y="86854"/>
                    </a:cubicBezTo>
                    <a:cubicBezTo>
                      <a:pt x="53975" y="86783"/>
                      <a:pt x="54187" y="86713"/>
                      <a:pt x="54398" y="86572"/>
                    </a:cubicBezTo>
                    <a:cubicBezTo>
                      <a:pt x="55174" y="86219"/>
                      <a:pt x="55880" y="85937"/>
                      <a:pt x="56656" y="85584"/>
                    </a:cubicBezTo>
                    <a:cubicBezTo>
                      <a:pt x="57714" y="85090"/>
                      <a:pt x="58843" y="84525"/>
                      <a:pt x="59831" y="83961"/>
                    </a:cubicBezTo>
                    <a:cubicBezTo>
                      <a:pt x="60255" y="83679"/>
                      <a:pt x="60748" y="83467"/>
                      <a:pt x="61172" y="83185"/>
                    </a:cubicBezTo>
                    <a:cubicBezTo>
                      <a:pt x="63571" y="81774"/>
                      <a:pt x="65828" y="80292"/>
                      <a:pt x="67945" y="78599"/>
                    </a:cubicBezTo>
                    <a:cubicBezTo>
                      <a:pt x="69286" y="77540"/>
                      <a:pt x="70556" y="76482"/>
                      <a:pt x="71826" y="75283"/>
                    </a:cubicBezTo>
                    <a:cubicBezTo>
                      <a:pt x="72108" y="75001"/>
                      <a:pt x="72460" y="74719"/>
                      <a:pt x="72743" y="74365"/>
                    </a:cubicBezTo>
                    <a:cubicBezTo>
                      <a:pt x="74295" y="72884"/>
                      <a:pt x="75777" y="71332"/>
                      <a:pt x="77117" y="69638"/>
                    </a:cubicBezTo>
                    <a:cubicBezTo>
                      <a:pt x="77329" y="69356"/>
                      <a:pt x="77611" y="69074"/>
                      <a:pt x="77823" y="68792"/>
                    </a:cubicBezTo>
                    <a:cubicBezTo>
                      <a:pt x="78458" y="68016"/>
                      <a:pt x="79022" y="67310"/>
                      <a:pt x="79587" y="66534"/>
                    </a:cubicBezTo>
                    <a:cubicBezTo>
                      <a:pt x="79939" y="66040"/>
                      <a:pt x="80292" y="65617"/>
                      <a:pt x="80575" y="65123"/>
                    </a:cubicBezTo>
                    <a:cubicBezTo>
                      <a:pt x="84526" y="59408"/>
                      <a:pt x="87559" y="52987"/>
                      <a:pt x="89323" y="46002"/>
                    </a:cubicBezTo>
                    <a:cubicBezTo>
                      <a:pt x="89464" y="45438"/>
                      <a:pt x="89606" y="44873"/>
                      <a:pt x="89747" y="44309"/>
                    </a:cubicBezTo>
                    <a:cubicBezTo>
                      <a:pt x="89888" y="43745"/>
                      <a:pt x="90029" y="43109"/>
                      <a:pt x="90099" y="42545"/>
                    </a:cubicBezTo>
                    <a:cubicBezTo>
                      <a:pt x="90241" y="41981"/>
                      <a:pt x="90311" y="41416"/>
                      <a:pt x="90452" y="40781"/>
                    </a:cubicBezTo>
                    <a:cubicBezTo>
                      <a:pt x="90452" y="40781"/>
                      <a:pt x="90452" y="40781"/>
                      <a:pt x="90452" y="40781"/>
                    </a:cubicBezTo>
                    <a:cubicBezTo>
                      <a:pt x="90593" y="40146"/>
                      <a:pt x="90664" y="39441"/>
                      <a:pt x="90735" y="38735"/>
                    </a:cubicBezTo>
                    <a:lnTo>
                      <a:pt x="90735" y="38523"/>
                    </a:lnTo>
                    <a:cubicBezTo>
                      <a:pt x="90805" y="37959"/>
                      <a:pt x="90876" y="37394"/>
                      <a:pt x="90946" y="36830"/>
                    </a:cubicBezTo>
                    <a:cubicBezTo>
                      <a:pt x="90946" y="36689"/>
                      <a:pt x="91017" y="36548"/>
                      <a:pt x="91017" y="36407"/>
                    </a:cubicBezTo>
                    <a:cubicBezTo>
                      <a:pt x="91087" y="35913"/>
                      <a:pt x="91087" y="35419"/>
                      <a:pt x="91158" y="34925"/>
                    </a:cubicBezTo>
                    <a:cubicBezTo>
                      <a:pt x="91158" y="34784"/>
                      <a:pt x="91158" y="34643"/>
                      <a:pt x="91228" y="34431"/>
                    </a:cubicBezTo>
                    <a:cubicBezTo>
                      <a:pt x="91299" y="33867"/>
                      <a:pt x="91299" y="33302"/>
                      <a:pt x="91299" y="32738"/>
                    </a:cubicBezTo>
                    <a:cubicBezTo>
                      <a:pt x="91370" y="31962"/>
                      <a:pt x="91370" y="31115"/>
                      <a:pt x="91370" y="30339"/>
                    </a:cubicBezTo>
                    <a:cubicBezTo>
                      <a:pt x="91370" y="29704"/>
                      <a:pt x="91370" y="28998"/>
                      <a:pt x="91299" y="28363"/>
                    </a:cubicBezTo>
                    <a:cubicBezTo>
                      <a:pt x="91299" y="28222"/>
                      <a:pt x="91299" y="28152"/>
                      <a:pt x="91299" y="28081"/>
                    </a:cubicBezTo>
                    <a:cubicBezTo>
                      <a:pt x="91299" y="27658"/>
                      <a:pt x="91299" y="27164"/>
                      <a:pt x="91228" y="26740"/>
                    </a:cubicBezTo>
                    <a:cubicBezTo>
                      <a:pt x="91228" y="26529"/>
                      <a:pt x="91228" y="26317"/>
                      <a:pt x="91158" y="26035"/>
                    </a:cubicBezTo>
                    <a:cubicBezTo>
                      <a:pt x="91158" y="25541"/>
                      <a:pt x="91087" y="25047"/>
                      <a:pt x="91017" y="24553"/>
                    </a:cubicBezTo>
                    <a:cubicBezTo>
                      <a:pt x="91017" y="24483"/>
                      <a:pt x="91017" y="24412"/>
                      <a:pt x="91017" y="24342"/>
                    </a:cubicBezTo>
                    <a:cubicBezTo>
                      <a:pt x="90946" y="23707"/>
                      <a:pt x="90876" y="23142"/>
                      <a:pt x="90805" y="22578"/>
                    </a:cubicBezTo>
                    <a:cubicBezTo>
                      <a:pt x="90805" y="22296"/>
                      <a:pt x="90735" y="22013"/>
                      <a:pt x="90664" y="21731"/>
                    </a:cubicBezTo>
                    <a:cubicBezTo>
                      <a:pt x="90593" y="21237"/>
                      <a:pt x="90523" y="20814"/>
                      <a:pt x="90452" y="20320"/>
                    </a:cubicBezTo>
                    <a:cubicBezTo>
                      <a:pt x="90452" y="20179"/>
                      <a:pt x="90382" y="20109"/>
                      <a:pt x="90382" y="19967"/>
                    </a:cubicBezTo>
                    <a:cubicBezTo>
                      <a:pt x="90311" y="19615"/>
                      <a:pt x="90241" y="19191"/>
                      <a:pt x="90170" y="18838"/>
                    </a:cubicBezTo>
                    <a:cubicBezTo>
                      <a:pt x="90099" y="18415"/>
                      <a:pt x="90029" y="17992"/>
                      <a:pt x="89888" y="17568"/>
                    </a:cubicBezTo>
                    <a:cubicBezTo>
                      <a:pt x="89747" y="17004"/>
                      <a:pt x="89606" y="16369"/>
                      <a:pt x="89464" y="15804"/>
                    </a:cubicBezTo>
                    <a:cubicBezTo>
                      <a:pt x="89464" y="15734"/>
                      <a:pt x="89464" y="15664"/>
                      <a:pt x="89394" y="15593"/>
                    </a:cubicBezTo>
                    <a:cubicBezTo>
                      <a:pt x="89253" y="15028"/>
                      <a:pt x="89112" y="14464"/>
                      <a:pt x="88971" y="13900"/>
                    </a:cubicBezTo>
                    <a:cubicBezTo>
                      <a:pt x="88829" y="13264"/>
                      <a:pt x="88618" y="12700"/>
                      <a:pt x="88477" y="12136"/>
                    </a:cubicBezTo>
                    <a:cubicBezTo>
                      <a:pt x="88265" y="11571"/>
                      <a:pt x="88124" y="10936"/>
                      <a:pt x="87912" y="10372"/>
                    </a:cubicBezTo>
                    <a:cubicBezTo>
                      <a:pt x="87489" y="9172"/>
                      <a:pt x="87066" y="8043"/>
                      <a:pt x="86642" y="6914"/>
                    </a:cubicBezTo>
                    <a:lnTo>
                      <a:pt x="86642" y="6914"/>
                    </a:lnTo>
                    <a:cubicBezTo>
                      <a:pt x="86148" y="5786"/>
                      <a:pt x="85655" y="4657"/>
                      <a:pt x="85090" y="3528"/>
                    </a:cubicBezTo>
                    <a:cubicBezTo>
                      <a:pt x="84949" y="3246"/>
                      <a:pt x="84808" y="2893"/>
                      <a:pt x="84596" y="2611"/>
                    </a:cubicBezTo>
                    <a:cubicBezTo>
                      <a:pt x="84455" y="2258"/>
                      <a:pt x="84243" y="1905"/>
                      <a:pt x="84102" y="1623"/>
                    </a:cubicBezTo>
                    <a:cubicBezTo>
                      <a:pt x="83820" y="1059"/>
                      <a:pt x="83467" y="494"/>
                      <a:pt x="83185" y="0"/>
                    </a:cubicBezTo>
                    <a:cubicBezTo>
                      <a:pt x="86078" y="1693"/>
                      <a:pt x="88829" y="3598"/>
                      <a:pt x="91440" y="5715"/>
                    </a:cubicBezTo>
                    <a:cubicBezTo>
                      <a:pt x="91511" y="5715"/>
                      <a:pt x="91581" y="5786"/>
                      <a:pt x="91581" y="5786"/>
                    </a:cubicBezTo>
                    <a:cubicBezTo>
                      <a:pt x="91652" y="5856"/>
                      <a:pt x="91652" y="5856"/>
                      <a:pt x="91722" y="5927"/>
                    </a:cubicBezTo>
                    <a:cubicBezTo>
                      <a:pt x="95956" y="9455"/>
                      <a:pt x="99695" y="13476"/>
                      <a:pt x="102799" y="17992"/>
                    </a:cubicBezTo>
                    <a:cubicBezTo>
                      <a:pt x="103082" y="18415"/>
                      <a:pt x="103434" y="18909"/>
                      <a:pt x="103717" y="19332"/>
                    </a:cubicBezTo>
                    <a:cubicBezTo>
                      <a:pt x="103999" y="19755"/>
                      <a:pt x="104281" y="20179"/>
                      <a:pt x="104563" y="20602"/>
                    </a:cubicBezTo>
                    <a:cubicBezTo>
                      <a:pt x="104634" y="20673"/>
                      <a:pt x="104704" y="20743"/>
                      <a:pt x="104704" y="20885"/>
                    </a:cubicBezTo>
                    <a:cubicBezTo>
                      <a:pt x="105551" y="22225"/>
                      <a:pt x="106327" y="23636"/>
                      <a:pt x="107033" y="25047"/>
                    </a:cubicBezTo>
                    <a:cubicBezTo>
                      <a:pt x="107245" y="25400"/>
                      <a:pt x="107386" y="25824"/>
                      <a:pt x="107597" y="26176"/>
                    </a:cubicBezTo>
                    <a:cubicBezTo>
                      <a:pt x="107738" y="26388"/>
                      <a:pt x="107809" y="26600"/>
                      <a:pt x="107880" y="26740"/>
                    </a:cubicBezTo>
                    <a:cubicBezTo>
                      <a:pt x="108021" y="27023"/>
                      <a:pt x="108162" y="27305"/>
                      <a:pt x="108303" y="27587"/>
                    </a:cubicBezTo>
                    <a:cubicBezTo>
                      <a:pt x="108444" y="27870"/>
                      <a:pt x="108585" y="28152"/>
                      <a:pt x="108656" y="28434"/>
                    </a:cubicBezTo>
                    <a:cubicBezTo>
                      <a:pt x="108797" y="28716"/>
                      <a:pt x="108867" y="28928"/>
                      <a:pt x="109008" y="29210"/>
                    </a:cubicBezTo>
                    <a:cubicBezTo>
                      <a:pt x="109220" y="29704"/>
                      <a:pt x="109432" y="30268"/>
                      <a:pt x="109643" y="30762"/>
                    </a:cubicBezTo>
                    <a:cubicBezTo>
                      <a:pt x="109855" y="31397"/>
                      <a:pt x="110137" y="32032"/>
                      <a:pt x="110349" y="32597"/>
                    </a:cubicBezTo>
                    <a:cubicBezTo>
                      <a:pt x="110349" y="32597"/>
                      <a:pt x="110349" y="32597"/>
                      <a:pt x="110349" y="32597"/>
                    </a:cubicBezTo>
                    <a:cubicBezTo>
                      <a:pt x="110561" y="33232"/>
                      <a:pt x="110772" y="33867"/>
                      <a:pt x="110984" y="34502"/>
                    </a:cubicBezTo>
                    <a:cubicBezTo>
                      <a:pt x="113030" y="40569"/>
                      <a:pt x="114018" y="46708"/>
                      <a:pt x="114018" y="5312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="" xmlns:a16="http://schemas.microsoft.com/office/drawing/2014/main" id="{05071C21-A8B1-4615-80A2-005E525ED803}"/>
                  </a:ext>
                </a:extLst>
              </p:cNvPr>
              <p:cNvSpPr/>
              <p:nvPr/>
            </p:nvSpPr>
            <p:spPr>
              <a:xfrm>
                <a:off x="5563447" y="3814939"/>
                <a:ext cx="21167" cy="21167"/>
              </a:xfrm>
              <a:custGeom>
                <a:avLst/>
                <a:gdLst>
                  <a:gd name="connsiteX0" fmla="*/ 23707 w 21166"/>
                  <a:gd name="connsiteY0" fmla="*/ 11853 h 21166"/>
                  <a:gd name="connsiteX1" fmla="*/ 11853 w 21166"/>
                  <a:gd name="connsiteY1" fmla="*/ 23707 h 21166"/>
                  <a:gd name="connsiteX2" fmla="*/ 0 w 21166"/>
                  <a:gd name="connsiteY2" fmla="*/ 11853 h 21166"/>
                  <a:gd name="connsiteX3" fmla="*/ 11853 w 21166"/>
                  <a:gd name="connsiteY3" fmla="*/ 0 h 21166"/>
                  <a:gd name="connsiteX4" fmla="*/ 23707 w 21166"/>
                  <a:gd name="connsiteY4" fmla="*/ 11853 h 2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66" h="21166">
                    <a:moveTo>
                      <a:pt x="23707" y="11853"/>
                    </a:moveTo>
                    <a:cubicBezTo>
                      <a:pt x="23707" y="18400"/>
                      <a:pt x="18400" y="23707"/>
                      <a:pt x="11853" y="23707"/>
                    </a:cubicBezTo>
                    <a:cubicBezTo>
                      <a:pt x="5307" y="23707"/>
                      <a:pt x="0" y="18400"/>
                      <a:pt x="0" y="11853"/>
                    </a:cubicBezTo>
                    <a:cubicBezTo>
                      <a:pt x="0" y="5307"/>
                      <a:pt x="5307" y="0"/>
                      <a:pt x="11853" y="0"/>
                    </a:cubicBezTo>
                    <a:cubicBezTo>
                      <a:pt x="18400" y="0"/>
                      <a:pt x="23707" y="5307"/>
                      <a:pt x="23707" y="1185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35" name="Graphic 3">
              <a:extLst>
                <a:ext uri="{FF2B5EF4-FFF2-40B4-BE49-F238E27FC236}">
                  <a16:creationId xmlns="" xmlns:a16="http://schemas.microsoft.com/office/drawing/2014/main" id="{0DD245E4-5F98-4DEB-A6B8-BE2EF34D72F1}"/>
                </a:ext>
              </a:extLst>
            </p:cNvPr>
            <p:cNvGrpSpPr/>
            <p:nvPr/>
          </p:nvGrpSpPr>
          <p:grpSpPr>
            <a:xfrm>
              <a:off x="5367232" y="4193752"/>
              <a:ext cx="56444" cy="56444"/>
              <a:chOff x="5367232" y="4193752"/>
              <a:chExt cx="56444" cy="56444"/>
            </a:xfrm>
            <a:solidFill>
              <a:schemeClr val="accent1"/>
            </a:solidFill>
          </p:grpSpPr>
          <p:sp>
            <p:nvSpPr>
              <p:cNvPr id="436" name="Freeform: Shape 435">
                <a:extLst>
                  <a:ext uri="{FF2B5EF4-FFF2-40B4-BE49-F238E27FC236}">
                    <a16:creationId xmlns="" xmlns:a16="http://schemas.microsoft.com/office/drawing/2014/main" id="{3CBAF67C-DDC5-474C-8C25-925AD893D3B9}"/>
                  </a:ext>
                </a:extLst>
              </p:cNvPr>
              <p:cNvSpPr/>
              <p:nvPr/>
            </p:nvSpPr>
            <p:spPr>
              <a:xfrm>
                <a:off x="5372947" y="4237990"/>
                <a:ext cx="7056" cy="7056"/>
              </a:xfrm>
              <a:custGeom>
                <a:avLst/>
                <a:gdLst>
                  <a:gd name="connsiteX0" fmla="*/ 423 w 0"/>
                  <a:gd name="connsiteY0" fmla="*/ 212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423 w 0"/>
                  <a:gd name="connsiteY3" fmla="*/ 21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423" y="212"/>
                    </a:moveTo>
                    <a:cubicBezTo>
                      <a:pt x="282" y="141"/>
                      <a:pt x="141" y="71"/>
                      <a:pt x="0" y="0"/>
                    </a:cubicBezTo>
                    <a:lnTo>
                      <a:pt x="0" y="0"/>
                    </a:lnTo>
                    <a:cubicBezTo>
                      <a:pt x="141" y="71"/>
                      <a:pt x="282" y="141"/>
                      <a:pt x="423" y="212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="" xmlns:a16="http://schemas.microsoft.com/office/drawing/2014/main" id="{95C0627A-2FCD-44A7-A617-1FB55F91712F}"/>
                  </a:ext>
                </a:extLst>
              </p:cNvPr>
              <p:cNvSpPr/>
              <p:nvPr/>
            </p:nvSpPr>
            <p:spPr>
              <a:xfrm>
                <a:off x="5371183" y="4237143"/>
                <a:ext cx="14111" cy="7056"/>
              </a:xfrm>
              <a:custGeom>
                <a:avLst/>
                <a:gdLst>
                  <a:gd name="connsiteX0" fmla="*/ 16228 w 14111"/>
                  <a:gd name="connsiteY0" fmla="*/ 13124 h 7055"/>
                  <a:gd name="connsiteX1" fmla="*/ 0 w 14111"/>
                  <a:gd name="connsiteY1" fmla="*/ 0 h 7055"/>
                  <a:gd name="connsiteX2" fmla="*/ 0 w 14111"/>
                  <a:gd name="connsiteY2" fmla="*/ 0 h 7055"/>
                  <a:gd name="connsiteX3" fmla="*/ 6632 w 14111"/>
                  <a:gd name="connsiteY3" fmla="*/ 7832 h 7055"/>
                  <a:gd name="connsiteX4" fmla="*/ 6773 w 14111"/>
                  <a:gd name="connsiteY4" fmla="*/ 7973 h 7055"/>
                  <a:gd name="connsiteX5" fmla="*/ 16228 w 14111"/>
                  <a:gd name="connsiteY5" fmla="*/ 13124 h 7055"/>
                  <a:gd name="connsiteX6" fmla="*/ 16228 w 14111"/>
                  <a:gd name="connsiteY6" fmla="*/ 13124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11" h="7055">
                    <a:moveTo>
                      <a:pt x="16228" y="13124"/>
                    </a:moveTo>
                    <a:cubicBezTo>
                      <a:pt x="9313" y="10866"/>
                      <a:pt x="3598" y="6138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93" y="2964"/>
                      <a:pt x="3951" y="5645"/>
                      <a:pt x="6632" y="7832"/>
                    </a:cubicBezTo>
                    <a:cubicBezTo>
                      <a:pt x="6703" y="7902"/>
                      <a:pt x="6703" y="7902"/>
                      <a:pt x="6773" y="7973"/>
                    </a:cubicBezTo>
                    <a:cubicBezTo>
                      <a:pt x="9525" y="10160"/>
                      <a:pt x="12700" y="11924"/>
                      <a:pt x="16228" y="13124"/>
                    </a:cubicBezTo>
                    <a:cubicBezTo>
                      <a:pt x="16157" y="13053"/>
                      <a:pt x="16228" y="13124"/>
                      <a:pt x="16228" y="13124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="" xmlns:a16="http://schemas.microsoft.com/office/drawing/2014/main" id="{581AA633-0AE1-4CC4-A92C-7FF31A2A13DE}"/>
                  </a:ext>
                </a:extLst>
              </p:cNvPr>
              <p:cNvSpPr/>
              <p:nvPr/>
            </p:nvSpPr>
            <p:spPr>
              <a:xfrm>
                <a:off x="5387552" y="4250267"/>
                <a:ext cx="7056" cy="7056"/>
              </a:xfrm>
              <a:custGeom>
                <a:avLst/>
                <a:gdLst>
                  <a:gd name="connsiteX0" fmla="*/ 1976 w 0"/>
                  <a:gd name="connsiteY0" fmla="*/ 564 h 0"/>
                  <a:gd name="connsiteX1" fmla="*/ 0 w 0"/>
                  <a:gd name="connsiteY1" fmla="*/ 0 h 0"/>
                  <a:gd name="connsiteX2" fmla="*/ 71 w 0"/>
                  <a:gd name="connsiteY2" fmla="*/ 0 h 0"/>
                  <a:gd name="connsiteX3" fmla="*/ 1976 w 0"/>
                  <a:gd name="connsiteY3" fmla="*/ 56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1976" y="564"/>
                    </a:moveTo>
                    <a:cubicBezTo>
                      <a:pt x="1270" y="423"/>
                      <a:pt x="635" y="211"/>
                      <a:pt x="0" y="0"/>
                    </a:cubicBezTo>
                    <a:cubicBezTo>
                      <a:pt x="0" y="0"/>
                      <a:pt x="0" y="0"/>
                      <a:pt x="71" y="0"/>
                    </a:cubicBezTo>
                    <a:cubicBezTo>
                      <a:pt x="635" y="211"/>
                      <a:pt x="1341" y="423"/>
                      <a:pt x="1976" y="564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="" xmlns:a16="http://schemas.microsoft.com/office/drawing/2014/main" id="{B4D9A97F-6EF1-460C-9DF5-F2A32D9BB3B1}"/>
                  </a:ext>
                </a:extLst>
              </p:cNvPr>
              <p:cNvSpPr/>
              <p:nvPr/>
            </p:nvSpPr>
            <p:spPr>
              <a:xfrm>
                <a:off x="5411682" y="4199184"/>
                <a:ext cx="7056" cy="7056"/>
              </a:xfrm>
              <a:custGeom>
                <a:avLst/>
                <a:gdLst>
                  <a:gd name="connsiteX0" fmla="*/ 705 w 0"/>
                  <a:gd name="connsiteY0" fmla="*/ 1623 h 0"/>
                  <a:gd name="connsiteX1" fmla="*/ 0 w 0"/>
                  <a:gd name="connsiteY1" fmla="*/ 0 h 0"/>
                  <a:gd name="connsiteX2" fmla="*/ 705 w 0"/>
                  <a:gd name="connsiteY2" fmla="*/ 162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705" y="1623"/>
                    </a:moveTo>
                    <a:cubicBezTo>
                      <a:pt x="494" y="1059"/>
                      <a:pt x="212" y="565"/>
                      <a:pt x="0" y="0"/>
                    </a:cubicBezTo>
                    <a:cubicBezTo>
                      <a:pt x="282" y="565"/>
                      <a:pt x="494" y="1059"/>
                      <a:pt x="705" y="1623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="" xmlns:a16="http://schemas.microsoft.com/office/drawing/2014/main" id="{979E13A5-7D25-4A78-8F60-68F030FCC09B}"/>
                  </a:ext>
                </a:extLst>
              </p:cNvPr>
              <p:cNvSpPr/>
              <p:nvPr/>
            </p:nvSpPr>
            <p:spPr>
              <a:xfrm>
                <a:off x="5407872" y="4245045"/>
                <a:ext cx="7056" cy="7056"/>
              </a:xfrm>
              <a:custGeom>
                <a:avLst/>
                <a:gdLst>
                  <a:gd name="connsiteX0" fmla="*/ 6915 w 0"/>
                  <a:gd name="connsiteY0" fmla="*/ 0 h 0"/>
                  <a:gd name="connsiteX1" fmla="*/ 0 w 0"/>
                  <a:gd name="connsiteY1" fmla="*/ 4234 h 0"/>
                  <a:gd name="connsiteX2" fmla="*/ 6915 w 0"/>
                  <a:gd name="connsiteY2" fmla="*/ 0 h 0"/>
                  <a:gd name="connsiteX3" fmla="*/ 6915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6915" y="0"/>
                    </a:moveTo>
                    <a:cubicBezTo>
                      <a:pt x="4868" y="1694"/>
                      <a:pt x="2540" y="3175"/>
                      <a:pt x="0" y="4234"/>
                    </a:cubicBezTo>
                    <a:cubicBezTo>
                      <a:pt x="2469" y="3104"/>
                      <a:pt x="4798" y="1694"/>
                      <a:pt x="6915" y="0"/>
                    </a:cubicBezTo>
                    <a:cubicBezTo>
                      <a:pt x="6844" y="0"/>
                      <a:pt x="6915" y="0"/>
                      <a:pt x="6915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="" xmlns:a16="http://schemas.microsoft.com/office/drawing/2014/main" id="{BD5919D9-5EA4-4D40-980C-B55FC28146E5}"/>
                  </a:ext>
                </a:extLst>
              </p:cNvPr>
              <p:cNvSpPr/>
              <p:nvPr/>
            </p:nvSpPr>
            <p:spPr>
              <a:xfrm>
                <a:off x="5414786" y="4237920"/>
                <a:ext cx="7056" cy="7056"/>
              </a:xfrm>
              <a:custGeom>
                <a:avLst/>
                <a:gdLst>
                  <a:gd name="connsiteX0" fmla="*/ 6209 w 0"/>
                  <a:gd name="connsiteY0" fmla="*/ 0 h 7055"/>
                  <a:gd name="connsiteX1" fmla="*/ 0 w 0"/>
                  <a:gd name="connsiteY1" fmla="*/ 7126 h 7055"/>
                  <a:gd name="connsiteX2" fmla="*/ 70 w 0"/>
                  <a:gd name="connsiteY2" fmla="*/ 7056 h 7055"/>
                  <a:gd name="connsiteX3" fmla="*/ 6209 w 0"/>
                  <a:gd name="connsiteY3" fmla="*/ 0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7055">
                    <a:moveTo>
                      <a:pt x="6209" y="0"/>
                    </a:moveTo>
                    <a:cubicBezTo>
                      <a:pt x="4515" y="2681"/>
                      <a:pt x="2469" y="5080"/>
                      <a:pt x="0" y="7126"/>
                    </a:cubicBezTo>
                    <a:cubicBezTo>
                      <a:pt x="0" y="7126"/>
                      <a:pt x="70" y="7056"/>
                      <a:pt x="70" y="7056"/>
                    </a:cubicBezTo>
                    <a:cubicBezTo>
                      <a:pt x="2469" y="5009"/>
                      <a:pt x="4515" y="2681"/>
                      <a:pt x="6209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="" xmlns:a16="http://schemas.microsoft.com/office/drawing/2014/main" id="{3DF72B36-DBA8-4C6F-96DF-2F13D3A0A54B}"/>
                  </a:ext>
                </a:extLst>
              </p:cNvPr>
              <p:cNvSpPr/>
              <p:nvPr/>
            </p:nvSpPr>
            <p:spPr>
              <a:xfrm>
                <a:off x="5421348" y="4235873"/>
                <a:ext cx="7056" cy="7056"/>
              </a:xfrm>
              <a:custGeom>
                <a:avLst/>
                <a:gdLst>
                  <a:gd name="connsiteX0" fmla="*/ 776 w 0"/>
                  <a:gd name="connsiteY0" fmla="*/ 0 h 0"/>
                  <a:gd name="connsiteX1" fmla="*/ 0 w 0"/>
                  <a:gd name="connsiteY1" fmla="*/ 1411 h 0"/>
                  <a:gd name="connsiteX2" fmla="*/ 776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776" y="0"/>
                    </a:moveTo>
                    <a:cubicBezTo>
                      <a:pt x="564" y="494"/>
                      <a:pt x="282" y="917"/>
                      <a:pt x="0" y="1411"/>
                    </a:cubicBezTo>
                    <a:cubicBezTo>
                      <a:pt x="282" y="917"/>
                      <a:pt x="564" y="494"/>
                      <a:pt x="776" y="0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="" xmlns:a16="http://schemas.microsoft.com/office/drawing/2014/main" id="{D7875CB7-C391-4781-854B-2DF660318108}"/>
                  </a:ext>
                </a:extLst>
              </p:cNvPr>
              <p:cNvSpPr/>
              <p:nvPr/>
            </p:nvSpPr>
            <p:spPr>
              <a:xfrm>
                <a:off x="5367232" y="4193752"/>
                <a:ext cx="42333" cy="42333"/>
              </a:xfrm>
              <a:custGeom>
                <a:avLst/>
                <a:gdLst>
                  <a:gd name="connsiteX0" fmla="*/ 47413 w 42333"/>
                  <a:gd name="connsiteY0" fmla="*/ 18203 h 42333"/>
                  <a:gd name="connsiteX1" fmla="*/ 47413 w 42333"/>
                  <a:gd name="connsiteY1" fmla="*/ 19332 h 42333"/>
                  <a:gd name="connsiteX2" fmla="*/ 47343 w 42333"/>
                  <a:gd name="connsiteY2" fmla="*/ 20108 h 42333"/>
                  <a:gd name="connsiteX3" fmla="*/ 47343 w 42333"/>
                  <a:gd name="connsiteY3" fmla="*/ 20320 h 42333"/>
                  <a:gd name="connsiteX4" fmla="*/ 47272 w 42333"/>
                  <a:gd name="connsiteY4" fmla="*/ 21025 h 42333"/>
                  <a:gd name="connsiteX5" fmla="*/ 47272 w 42333"/>
                  <a:gd name="connsiteY5" fmla="*/ 21237 h 42333"/>
                  <a:gd name="connsiteX6" fmla="*/ 47202 w 42333"/>
                  <a:gd name="connsiteY6" fmla="*/ 22013 h 42333"/>
                  <a:gd name="connsiteX7" fmla="*/ 47202 w 42333"/>
                  <a:gd name="connsiteY7" fmla="*/ 22084 h 42333"/>
                  <a:gd name="connsiteX8" fmla="*/ 47061 w 42333"/>
                  <a:gd name="connsiteY8" fmla="*/ 23071 h 42333"/>
                  <a:gd name="connsiteX9" fmla="*/ 47061 w 42333"/>
                  <a:gd name="connsiteY9" fmla="*/ 23071 h 42333"/>
                  <a:gd name="connsiteX10" fmla="*/ 46919 w 42333"/>
                  <a:gd name="connsiteY10" fmla="*/ 23918 h 42333"/>
                  <a:gd name="connsiteX11" fmla="*/ 46708 w 42333"/>
                  <a:gd name="connsiteY11" fmla="*/ 24765 h 42333"/>
                  <a:gd name="connsiteX12" fmla="*/ 46496 w 42333"/>
                  <a:gd name="connsiteY12" fmla="*/ 25541 h 42333"/>
                  <a:gd name="connsiteX13" fmla="*/ 42333 w 42333"/>
                  <a:gd name="connsiteY13" fmla="*/ 34643 h 42333"/>
                  <a:gd name="connsiteX14" fmla="*/ 41840 w 42333"/>
                  <a:gd name="connsiteY14" fmla="*/ 35348 h 42333"/>
                  <a:gd name="connsiteX15" fmla="*/ 40993 w 42333"/>
                  <a:gd name="connsiteY15" fmla="*/ 36406 h 42333"/>
                  <a:gd name="connsiteX16" fmla="*/ 40640 w 42333"/>
                  <a:gd name="connsiteY16" fmla="*/ 36830 h 42333"/>
                  <a:gd name="connsiteX17" fmla="*/ 38523 w 42333"/>
                  <a:gd name="connsiteY17" fmla="*/ 39088 h 42333"/>
                  <a:gd name="connsiteX18" fmla="*/ 38100 w 42333"/>
                  <a:gd name="connsiteY18" fmla="*/ 39511 h 42333"/>
                  <a:gd name="connsiteX19" fmla="*/ 36266 w 42333"/>
                  <a:gd name="connsiteY19" fmla="*/ 41063 h 42333"/>
                  <a:gd name="connsiteX20" fmla="*/ 33020 w 42333"/>
                  <a:gd name="connsiteY20" fmla="*/ 43251 h 42333"/>
                  <a:gd name="connsiteX21" fmla="*/ 32385 w 42333"/>
                  <a:gd name="connsiteY21" fmla="*/ 43603 h 42333"/>
                  <a:gd name="connsiteX22" fmla="*/ 30833 w 42333"/>
                  <a:gd name="connsiteY22" fmla="*/ 44379 h 42333"/>
                  <a:gd name="connsiteX23" fmla="*/ 29774 w 42333"/>
                  <a:gd name="connsiteY23" fmla="*/ 44873 h 42333"/>
                  <a:gd name="connsiteX24" fmla="*/ 29492 w 42333"/>
                  <a:gd name="connsiteY24" fmla="*/ 45014 h 42333"/>
                  <a:gd name="connsiteX25" fmla="*/ 28857 w 42333"/>
                  <a:gd name="connsiteY25" fmla="*/ 45297 h 42333"/>
                  <a:gd name="connsiteX26" fmla="*/ 28152 w 42333"/>
                  <a:gd name="connsiteY26" fmla="*/ 45579 h 42333"/>
                  <a:gd name="connsiteX27" fmla="*/ 28081 w 42333"/>
                  <a:gd name="connsiteY27" fmla="*/ 45579 h 42333"/>
                  <a:gd name="connsiteX28" fmla="*/ 27305 w 42333"/>
                  <a:gd name="connsiteY28" fmla="*/ 45861 h 42333"/>
                  <a:gd name="connsiteX29" fmla="*/ 25965 w 42333"/>
                  <a:gd name="connsiteY29" fmla="*/ 46284 h 42333"/>
                  <a:gd name="connsiteX30" fmla="*/ 25329 w 42333"/>
                  <a:gd name="connsiteY30" fmla="*/ 46425 h 42333"/>
                  <a:gd name="connsiteX31" fmla="*/ 25188 w 42333"/>
                  <a:gd name="connsiteY31" fmla="*/ 46496 h 42333"/>
                  <a:gd name="connsiteX32" fmla="*/ 25047 w 42333"/>
                  <a:gd name="connsiteY32" fmla="*/ 46566 h 42333"/>
                  <a:gd name="connsiteX33" fmla="*/ 23848 w 42333"/>
                  <a:gd name="connsiteY33" fmla="*/ 46849 h 42333"/>
                  <a:gd name="connsiteX34" fmla="*/ 22790 w 42333"/>
                  <a:gd name="connsiteY34" fmla="*/ 47060 h 42333"/>
                  <a:gd name="connsiteX35" fmla="*/ 22296 w 42333"/>
                  <a:gd name="connsiteY35" fmla="*/ 47131 h 42333"/>
                  <a:gd name="connsiteX36" fmla="*/ 20885 w 42333"/>
                  <a:gd name="connsiteY36" fmla="*/ 47272 h 42333"/>
                  <a:gd name="connsiteX37" fmla="*/ 20108 w 42333"/>
                  <a:gd name="connsiteY37" fmla="*/ 47343 h 42333"/>
                  <a:gd name="connsiteX38" fmla="*/ 19262 w 42333"/>
                  <a:gd name="connsiteY38" fmla="*/ 47413 h 42333"/>
                  <a:gd name="connsiteX39" fmla="*/ 18415 w 42333"/>
                  <a:gd name="connsiteY39" fmla="*/ 47413 h 42333"/>
                  <a:gd name="connsiteX40" fmla="*/ 17427 w 42333"/>
                  <a:gd name="connsiteY40" fmla="*/ 47413 h 42333"/>
                  <a:gd name="connsiteX41" fmla="*/ 16581 w 42333"/>
                  <a:gd name="connsiteY41" fmla="*/ 47343 h 42333"/>
                  <a:gd name="connsiteX42" fmla="*/ 16228 w 42333"/>
                  <a:gd name="connsiteY42" fmla="*/ 47343 h 42333"/>
                  <a:gd name="connsiteX43" fmla="*/ 15522 w 42333"/>
                  <a:gd name="connsiteY43" fmla="*/ 47272 h 42333"/>
                  <a:gd name="connsiteX44" fmla="*/ 14534 w 42333"/>
                  <a:gd name="connsiteY44" fmla="*/ 47131 h 42333"/>
                  <a:gd name="connsiteX45" fmla="*/ 14534 w 42333"/>
                  <a:gd name="connsiteY45" fmla="*/ 47131 h 42333"/>
                  <a:gd name="connsiteX46" fmla="*/ 13688 w 42333"/>
                  <a:gd name="connsiteY46" fmla="*/ 46990 h 42333"/>
                  <a:gd name="connsiteX47" fmla="*/ 13406 w 42333"/>
                  <a:gd name="connsiteY47" fmla="*/ 46919 h 42333"/>
                  <a:gd name="connsiteX48" fmla="*/ 12982 w 42333"/>
                  <a:gd name="connsiteY48" fmla="*/ 46849 h 42333"/>
                  <a:gd name="connsiteX49" fmla="*/ 12347 w 42333"/>
                  <a:gd name="connsiteY49" fmla="*/ 46708 h 42333"/>
                  <a:gd name="connsiteX50" fmla="*/ 12277 w 42333"/>
                  <a:gd name="connsiteY50" fmla="*/ 46708 h 42333"/>
                  <a:gd name="connsiteX51" fmla="*/ 11430 w 42333"/>
                  <a:gd name="connsiteY51" fmla="*/ 46496 h 42333"/>
                  <a:gd name="connsiteX52" fmla="*/ 10442 w 42333"/>
                  <a:gd name="connsiteY52" fmla="*/ 46214 h 42333"/>
                  <a:gd name="connsiteX53" fmla="*/ 9384 w 42333"/>
                  <a:gd name="connsiteY53" fmla="*/ 45861 h 42333"/>
                  <a:gd name="connsiteX54" fmla="*/ 9172 w 42333"/>
                  <a:gd name="connsiteY54" fmla="*/ 45790 h 42333"/>
                  <a:gd name="connsiteX55" fmla="*/ 8608 w 42333"/>
                  <a:gd name="connsiteY55" fmla="*/ 45579 h 42333"/>
                  <a:gd name="connsiteX56" fmla="*/ 7973 w 42333"/>
                  <a:gd name="connsiteY56" fmla="*/ 45367 h 42333"/>
                  <a:gd name="connsiteX57" fmla="*/ 7126 w 42333"/>
                  <a:gd name="connsiteY57" fmla="*/ 45014 h 42333"/>
                  <a:gd name="connsiteX58" fmla="*/ 6491 w 42333"/>
                  <a:gd name="connsiteY58" fmla="*/ 44732 h 42333"/>
                  <a:gd name="connsiteX59" fmla="*/ 5997 w 42333"/>
                  <a:gd name="connsiteY59" fmla="*/ 44521 h 42333"/>
                  <a:gd name="connsiteX60" fmla="*/ 5574 w 42333"/>
                  <a:gd name="connsiteY60" fmla="*/ 44309 h 42333"/>
                  <a:gd name="connsiteX61" fmla="*/ 5574 w 42333"/>
                  <a:gd name="connsiteY61" fmla="*/ 44309 h 42333"/>
                  <a:gd name="connsiteX62" fmla="*/ 4727 w 42333"/>
                  <a:gd name="connsiteY62" fmla="*/ 43885 h 42333"/>
                  <a:gd name="connsiteX63" fmla="*/ 3951 w 42333"/>
                  <a:gd name="connsiteY63" fmla="*/ 43462 h 42333"/>
                  <a:gd name="connsiteX64" fmla="*/ 3881 w 42333"/>
                  <a:gd name="connsiteY64" fmla="*/ 43462 h 42333"/>
                  <a:gd name="connsiteX65" fmla="*/ 3881 w 42333"/>
                  <a:gd name="connsiteY65" fmla="*/ 43462 h 42333"/>
                  <a:gd name="connsiteX66" fmla="*/ 0 w 42333"/>
                  <a:gd name="connsiteY66" fmla="*/ 28998 h 42333"/>
                  <a:gd name="connsiteX67" fmla="*/ 28998 w 42333"/>
                  <a:gd name="connsiteY67" fmla="*/ 0 h 42333"/>
                  <a:gd name="connsiteX68" fmla="*/ 43462 w 42333"/>
                  <a:gd name="connsiteY68" fmla="*/ 3880 h 42333"/>
                  <a:gd name="connsiteX69" fmla="*/ 43462 w 42333"/>
                  <a:gd name="connsiteY69" fmla="*/ 3880 h 42333"/>
                  <a:gd name="connsiteX70" fmla="*/ 43886 w 42333"/>
                  <a:gd name="connsiteY70" fmla="*/ 4656 h 42333"/>
                  <a:gd name="connsiteX71" fmla="*/ 44097 w 42333"/>
                  <a:gd name="connsiteY71" fmla="*/ 5150 h 42333"/>
                  <a:gd name="connsiteX72" fmla="*/ 44309 w 42333"/>
                  <a:gd name="connsiteY72" fmla="*/ 5574 h 42333"/>
                  <a:gd name="connsiteX73" fmla="*/ 45014 w 42333"/>
                  <a:gd name="connsiteY73" fmla="*/ 7196 h 42333"/>
                  <a:gd name="connsiteX74" fmla="*/ 45014 w 42333"/>
                  <a:gd name="connsiteY74" fmla="*/ 7196 h 42333"/>
                  <a:gd name="connsiteX75" fmla="*/ 45649 w 42333"/>
                  <a:gd name="connsiteY75" fmla="*/ 8819 h 42333"/>
                  <a:gd name="connsiteX76" fmla="*/ 45932 w 42333"/>
                  <a:gd name="connsiteY76" fmla="*/ 9666 h 42333"/>
                  <a:gd name="connsiteX77" fmla="*/ 46214 w 42333"/>
                  <a:gd name="connsiteY77" fmla="*/ 10513 h 42333"/>
                  <a:gd name="connsiteX78" fmla="*/ 46426 w 42333"/>
                  <a:gd name="connsiteY78" fmla="*/ 11289 h 42333"/>
                  <a:gd name="connsiteX79" fmla="*/ 46426 w 42333"/>
                  <a:gd name="connsiteY79" fmla="*/ 11359 h 42333"/>
                  <a:gd name="connsiteX80" fmla="*/ 46637 w 42333"/>
                  <a:gd name="connsiteY80" fmla="*/ 12206 h 42333"/>
                  <a:gd name="connsiteX81" fmla="*/ 46778 w 42333"/>
                  <a:gd name="connsiteY81" fmla="*/ 12841 h 42333"/>
                  <a:gd name="connsiteX82" fmla="*/ 46849 w 42333"/>
                  <a:gd name="connsiteY82" fmla="*/ 13405 h 42333"/>
                  <a:gd name="connsiteX83" fmla="*/ 46849 w 42333"/>
                  <a:gd name="connsiteY83" fmla="*/ 13547 h 42333"/>
                  <a:gd name="connsiteX84" fmla="*/ 46919 w 42333"/>
                  <a:gd name="connsiteY84" fmla="*/ 14182 h 42333"/>
                  <a:gd name="connsiteX85" fmla="*/ 46990 w 42333"/>
                  <a:gd name="connsiteY85" fmla="*/ 14605 h 42333"/>
                  <a:gd name="connsiteX86" fmla="*/ 47061 w 42333"/>
                  <a:gd name="connsiteY86" fmla="*/ 15452 h 42333"/>
                  <a:gd name="connsiteX87" fmla="*/ 47061 w 42333"/>
                  <a:gd name="connsiteY87" fmla="*/ 15593 h 42333"/>
                  <a:gd name="connsiteX88" fmla="*/ 47131 w 42333"/>
                  <a:gd name="connsiteY88" fmla="*/ 16298 h 42333"/>
                  <a:gd name="connsiteX89" fmla="*/ 47131 w 42333"/>
                  <a:gd name="connsiteY89" fmla="*/ 16651 h 42333"/>
                  <a:gd name="connsiteX90" fmla="*/ 47131 w 42333"/>
                  <a:gd name="connsiteY90" fmla="*/ 17286 h 42333"/>
                  <a:gd name="connsiteX91" fmla="*/ 47131 w 42333"/>
                  <a:gd name="connsiteY91" fmla="*/ 17427 h 42333"/>
                  <a:gd name="connsiteX92" fmla="*/ 47413 w 42333"/>
                  <a:gd name="connsiteY92" fmla="*/ 18203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42333" h="42333">
                    <a:moveTo>
                      <a:pt x="47413" y="18203"/>
                    </a:moveTo>
                    <a:cubicBezTo>
                      <a:pt x="47413" y="18556"/>
                      <a:pt x="47413" y="18979"/>
                      <a:pt x="47413" y="19332"/>
                    </a:cubicBezTo>
                    <a:cubicBezTo>
                      <a:pt x="47413" y="19614"/>
                      <a:pt x="47413" y="19897"/>
                      <a:pt x="47343" y="20108"/>
                    </a:cubicBezTo>
                    <a:cubicBezTo>
                      <a:pt x="47343" y="20179"/>
                      <a:pt x="47343" y="20249"/>
                      <a:pt x="47343" y="20320"/>
                    </a:cubicBezTo>
                    <a:cubicBezTo>
                      <a:pt x="47343" y="20531"/>
                      <a:pt x="47343" y="20814"/>
                      <a:pt x="47272" y="21025"/>
                    </a:cubicBezTo>
                    <a:cubicBezTo>
                      <a:pt x="47272" y="21096"/>
                      <a:pt x="47272" y="21167"/>
                      <a:pt x="47272" y="21237"/>
                    </a:cubicBezTo>
                    <a:cubicBezTo>
                      <a:pt x="47272" y="21519"/>
                      <a:pt x="47202" y="21801"/>
                      <a:pt x="47202" y="22013"/>
                    </a:cubicBezTo>
                    <a:lnTo>
                      <a:pt x="47202" y="22084"/>
                    </a:lnTo>
                    <a:cubicBezTo>
                      <a:pt x="47131" y="22437"/>
                      <a:pt x="47131" y="22719"/>
                      <a:pt x="47061" y="23071"/>
                    </a:cubicBezTo>
                    <a:cubicBezTo>
                      <a:pt x="47061" y="23071"/>
                      <a:pt x="47061" y="23071"/>
                      <a:pt x="47061" y="23071"/>
                    </a:cubicBezTo>
                    <a:cubicBezTo>
                      <a:pt x="46990" y="23354"/>
                      <a:pt x="46990" y="23636"/>
                      <a:pt x="46919" y="23918"/>
                    </a:cubicBezTo>
                    <a:cubicBezTo>
                      <a:pt x="46849" y="24201"/>
                      <a:pt x="46778" y="24483"/>
                      <a:pt x="46708" y="24765"/>
                    </a:cubicBezTo>
                    <a:cubicBezTo>
                      <a:pt x="46637" y="25047"/>
                      <a:pt x="46567" y="25329"/>
                      <a:pt x="46496" y="25541"/>
                    </a:cubicBezTo>
                    <a:cubicBezTo>
                      <a:pt x="45649" y="28857"/>
                      <a:pt x="44238" y="31891"/>
                      <a:pt x="42333" y="34643"/>
                    </a:cubicBezTo>
                    <a:cubicBezTo>
                      <a:pt x="42192" y="34854"/>
                      <a:pt x="41981" y="35066"/>
                      <a:pt x="41840" y="35348"/>
                    </a:cubicBezTo>
                    <a:cubicBezTo>
                      <a:pt x="41557" y="35701"/>
                      <a:pt x="41275" y="36054"/>
                      <a:pt x="40993" y="36406"/>
                    </a:cubicBezTo>
                    <a:cubicBezTo>
                      <a:pt x="40852" y="36548"/>
                      <a:pt x="40781" y="36689"/>
                      <a:pt x="40640" y="36830"/>
                    </a:cubicBezTo>
                    <a:cubicBezTo>
                      <a:pt x="40005" y="37606"/>
                      <a:pt x="39299" y="38382"/>
                      <a:pt x="38523" y="39088"/>
                    </a:cubicBezTo>
                    <a:cubicBezTo>
                      <a:pt x="38382" y="39229"/>
                      <a:pt x="38241" y="39370"/>
                      <a:pt x="38100" y="39511"/>
                    </a:cubicBezTo>
                    <a:cubicBezTo>
                      <a:pt x="37536" y="40076"/>
                      <a:pt x="36901" y="40569"/>
                      <a:pt x="36266" y="41063"/>
                    </a:cubicBezTo>
                    <a:cubicBezTo>
                      <a:pt x="35278" y="41839"/>
                      <a:pt x="34149" y="42615"/>
                      <a:pt x="33020" y="43251"/>
                    </a:cubicBezTo>
                    <a:cubicBezTo>
                      <a:pt x="32808" y="43391"/>
                      <a:pt x="32597" y="43533"/>
                      <a:pt x="32385" y="43603"/>
                    </a:cubicBezTo>
                    <a:cubicBezTo>
                      <a:pt x="31891" y="43885"/>
                      <a:pt x="31397" y="44168"/>
                      <a:pt x="30833" y="44379"/>
                    </a:cubicBezTo>
                    <a:cubicBezTo>
                      <a:pt x="30480" y="44521"/>
                      <a:pt x="30127" y="44732"/>
                      <a:pt x="29774" y="44873"/>
                    </a:cubicBezTo>
                    <a:cubicBezTo>
                      <a:pt x="29704" y="44944"/>
                      <a:pt x="29563" y="44944"/>
                      <a:pt x="29492" y="45014"/>
                    </a:cubicBezTo>
                    <a:cubicBezTo>
                      <a:pt x="29281" y="45085"/>
                      <a:pt x="29069" y="45155"/>
                      <a:pt x="28857" y="45297"/>
                    </a:cubicBezTo>
                    <a:cubicBezTo>
                      <a:pt x="28646" y="45367"/>
                      <a:pt x="28434" y="45438"/>
                      <a:pt x="28152" y="45579"/>
                    </a:cubicBezTo>
                    <a:cubicBezTo>
                      <a:pt x="28152" y="45579"/>
                      <a:pt x="28152" y="45579"/>
                      <a:pt x="28081" y="45579"/>
                    </a:cubicBezTo>
                    <a:cubicBezTo>
                      <a:pt x="27870" y="45649"/>
                      <a:pt x="27587" y="45720"/>
                      <a:pt x="27305" y="45861"/>
                    </a:cubicBezTo>
                    <a:cubicBezTo>
                      <a:pt x="26882" y="46002"/>
                      <a:pt x="26458" y="46143"/>
                      <a:pt x="25965" y="46284"/>
                    </a:cubicBezTo>
                    <a:cubicBezTo>
                      <a:pt x="25753" y="46355"/>
                      <a:pt x="25541" y="46425"/>
                      <a:pt x="25329" y="46425"/>
                    </a:cubicBezTo>
                    <a:cubicBezTo>
                      <a:pt x="25259" y="46425"/>
                      <a:pt x="25259" y="46425"/>
                      <a:pt x="25188" y="46496"/>
                    </a:cubicBezTo>
                    <a:cubicBezTo>
                      <a:pt x="25118" y="46496"/>
                      <a:pt x="25047" y="46496"/>
                      <a:pt x="25047" y="46566"/>
                    </a:cubicBezTo>
                    <a:cubicBezTo>
                      <a:pt x="24624" y="46637"/>
                      <a:pt x="24201" y="46778"/>
                      <a:pt x="23848" y="46849"/>
                    </a:cubicBezTo>
                    <a:cubicBezTo>
                      <a:pt x="23495" y="46919"/>
                      <a:pt x="23142" y="46990"/>
                      <a:pt x="22790" y="47060"/>
                    </a:cubicBezTo>
                    <a:cubicBezTo>
                      <a:pt x="22648" y="47060"/>
                      <a:pt x="22437" y="47131"/>
                      <a:pt x="22296" y="47131"/>
                    </a:cubicBezTo>
                    <a:cubicBezTo>
                      <a:pt x="21802" y="47202"/>
                      <a:pt x="21378" y="47272"/>
                      <a:pt x="20885" y="47272"/>
                    </a:cubicBezTo>
                    <a:cubicBezTo>
                      <a:pt x="20602" y="47272"/>
                      <a:pt x="20391" y="47343"/>
                      <a:pt x="20108" y="47343"/>
                    </a:cubicBezTo>
                    <a:cubicBezTo>
                      <a:pt x="19826" y="47343"/>
                      <a:pt x="19544" y="47343"/>
                      <a:pt x="19262" y="47413"/>
                    </a:cubicBezTo>
                    <a:cubicBezTo>
                      <a:pt x="18979" y="47413"/>
                      <a:pt x="18697" y="47413"/>
                      <a:pt x="18415" y="47413"/>
                    </a:cubicBezTo>
                    <a:cubicBezTo>
                      <a:pt x="18062" y="47413"/>
                      <a:pt x="17780" y="47413"/>
                      <a:pt x="17427" y="47413"/>
                    </a:cubicBezTo>
                    <a:cubicBezTo>
                      <a:pt x="17145" y="47413"/>
                      <a:pt x="16863" y="47413"/>
                      <a:pt x="16581" y="47343"/>
                    </a:cubicBezTo>
                    <a:cubicBezTo>
                      <a:pt x="16440" y="47343"/>
                      <a:pt x="16298" y="47343"/>
                      <a:pt x="16228" y="47343"/>
                    </a:cubicBezTo>
                    <a:cubicBezTo>
                      <a:pt x="16016" y="47343"/>
                      <a:pt x="15734" y="47343"/>
                      <a:pt x="15522" y="47272"/>
                    </a:cubicBezTo>
                    <a:cubicBezTo>
                      <a:pt x="15169" y="47272"/>
                      <a:pt x="14887" y="47202"/>
                      <a:pt x="14534" y="47131"/>
                    </a:cubicBezTo>
                    <a:cubicBezTo>
                      <a:pt x="14534" y="47131"/>
                      <a:pt x="14534" y="47131"/>
                      <a:pt x="14534" y="47131"/>
                    </a:cubicBezTo>
                    <a:cubicBezTo>
                      <a:pt x="14252" y="47060"/>
                      <a:pt x="13970" y="47060"/>
                      <a:pt x="13688" y="46990"/>
                    </a:cubicBezTo>
                    <a:cubicBezTo>
                      <a:pt x="13617" y="46990"/>
                      <a:pt x="13547" y="46990"/>
                      <a:pt x="13406" y="46919"/>
                    </a:cubicBezTo>
                    <a:cubicBezTo>
                      <a:pt x="13264" y="46919"/>
                      <a:pt x="13123" y="46849"/>
                      <a:pt x="12982" y="46849"/>
                    </a:cubicBezTo>
                    <a:cubicBezTo>
                      <a:pt x="12771" y="46778"/>
                      <a:pt x="12559" y="46778"/>
                      <a:pt x="12347" y="46708"/>
                    </a:cubicBezTo>
                    <a:cubicBezTo>
                      <a:pt x="12347" y="46708"/>
                      <a:pt x="12347" y="46708"/>
                      <a:pt x="12277" y="46708"/>
                    </a:cubicBezTo>
                    <a:cubicBezTo>
                      <a:pt x="11995" y="46637"/>
                      <a:pt x="11712" y="46566"/>
                      <a:pt x="11430" y="46496"/>
                    </a:cubicBezTo>
                    <a:cubicBezTo>
                      <a:pt x="11077" y="46425"/>
                      <a:pt x="10795" y="46355"/>
                      <a:pt x="10442" y="46214"/>
                    </a:cubicBezTo>
                    <a:cubicBezTo>
                      <a:pt x="10090" y="46143"/>
                      <a:pt x="9737" y="46002"/>
                      <a:pt x="9384" y="45861"/>
                    </a:cubicBezTo>
                    <a:cubicBezTo>
                      <a:pt x="9313" y="45861"/>
                      <a:pt x="9243" y="45790"/>
                      <a:pt x="9172" y="45790"/>
                    </a:cubicBezTo>
                    <a:cubicBezTo>
                      <a:pt x="8961" y="45720"/>
                      <a:pt x="8819" y="45649"/>
                      <a:pt x="8608" y="45579"/>
                    </a:cubicBezTo>
                    <a:cubicBezTo>
                      <a:pt x="8396" y="45508"/>
                      <a:pt x="8184" y="45438"/>
                      <a:pt x="7973" y="45367"/>
                    </a:cubicBezTo>
                    <a:cubicBezTo>
                      <a:pt x="7691" y="45226"/>
                      <a:pt x="7408" y="45155"/>
                      <a:pt x="7126" y="45014"/>
                    </a:cubicBezTo>
                    <a:cubicBezTo>
                      <a:pt x="6915" y="44944"/>
                      <a:pt x="6703" y="44873"/>
                      <a:pt x="6491" y="44732"/>
                    </a:cubicBezTo>
                    <a:cubicBezTo>
                      <a:pt x="6350" y="44661"/>
                      <a:pt x="6209" y="44591"/>
                      <a:pt x="5997" y="44521"/>
                    </a:cubicBezTo>
                    <a:cubicBezTo>
                      <a:pt x="5856" y="44450"/>
                      <a:pt x="5715" y="44379"/>
                      <a:pt x="5574" y="44309"/>
                    </a:cubicBezTo>
                    <a:lnTo>
                      <a:pt x="5574" y="44309"/>
                    </a:lnTo>
                    <a:cubicBezTo>
                      <a:pt x="5292" y="44168"/>
                      <a:pt x="5010" y="44027"/>
                      <a:pt x="4727" y="43885"/>
                    </a:cubicBezTo>
                    <a:cubicBezTo>
                      <a:pt x="4445" y="43745"/>
                      <a:pt x="4233" y="43603"/>
                      <a:pt x="3951" y="43462"/>
                    </a:cubicBezTo>
                    <a:cubicBezTo>
                      <a:pt x="3951" y="43462"/>
                      <a:pt x="3881" y="43462"/>
                      <a:pt x="3881" y="43462"/>
                    </a:cubicBezTo>
                    <a:cubicBezTo>
                      <a:pt x="3881" y="43462"/>
                      <a:pt x="3881" y="43462"/>
                      <a:pt x="3881" y="43462"/>
                    </a:cubicBezTo>
                    <a:cubicBezTo>
                      <a:pt x="1411" y="39229"/>
                      <a:pt x="0" y="34290"/>
                      <a:pt x="0" y="28998"/>
                    </a:cubicBezTo>
                    <a:cubicBezTo>
                      <a:pt x="0" y="12982"/>
                      <a:pt x="12982" y="0"/>
                      <a:pt x="28998" y="0"/>
                    </a:cubicBezTo>
                    <a:cubicBezTo>
                      <a:pt x="34290" y="0"/>
                      <a:pt x="39158" y="1411"/>
                      <a:pt x="43462" y="3880"/>
                    </a:cubicBezTo>
                    <a:cubicBezTo>
                      <a:pt x="43462" y="3880"/>
                      <a:pt x="43462" y="3880"/>
                      <a:pt x="43462" y="3880"/>
                    </a:cubicBezTo>
                    <a:cubicBezTo>
                      <a:pt x="43603" y="4163"/>
                      <a:pt x="43745" y="4374"/>
                      <a:pt x="43886" y="4656"/>
                    </a:cubicBezTo>
                    <a:cubicBezTo>
                      <a:pt x="43956" y="4798"/>
                      <a:pt x="44027" y="5009"/>
                      <a:pt x="44097" y="5150"/>
                    </a:cubicBezTo>
                    <a:cubicBezTo>
                      <a:pt x="44168" y="5292"/>
                      <a:pt x="44238" y="5432"/>
                      <a:pt x="44309" y="5574"/>
                    </a:cubicBezTo>
                    <a:cubicBezTo>
                      <a:pt x="44591" y="6068"/>
                      <a:pt x="44803" y="6632"/>
                      <a:pt x="45014" y="7196"/>
                    </a:cubicBezTo>
                    <a:lnTo>
                      <a:pt x="45014" y="7196"/>
                    </a:lnTo>
                    <a:cubicBezTo>
                      <a:pt x="45226" y="7761"/>
                      <a:pt x="45438" y="8255"/>
                      <a:pt x="45649" y="8819"/>
                    </a:cubicBezTo>
                    <a:cubicBezTo>
                      <a:pt x="45720" y="9102"/>
                      <a:pt x="45861" y="9384"/>
                      <a:pt x="45932" y="9666"/>
                    </a:cubicBezTo>
                    <a:cubicBezTo>
                      <a:pt x="46002" y="9948"/>
                      <a:pt x="46073" y="10231"/>
                      <a:pt x="46214" y="10513"/>
                    </a:cubicBezTo>
                    <a:cubicBezTo>
                      <a:pt x="46284" y="10795"/>
                      <a:pt x="46355" y="11007"/>
                      <a:pt x="46426" y="11289"/>
                    </a:cubicBezTo>
                    <a:cubicBezTo>
                      <a:pt x="46426" y="11289"/>
                      <a:pt x="46426" y="11359"/>
                      <a:pt x="46426" y="11359"/>
                    </a:cubicBezTo>
                    <a:cubicBezTo>
                      <a:pt x="46496" y="11641"/>
                      <a:pt x="46567" y="11924"/>
                      <a:pt x="46637" y="12206"/>
                    </a:cubicBezTo>
                    <a:cubicBezTo>
                      <a:pt x="46708" y="12418"/>
                      <a:pt x="46708" y="12629"/>
                      <a:pt x="46778" y="12841"/>
                    </a:cubicBezTo>
                    <a:cubicBezTo>
                      <a:pt x="46849" y="13053"/>
                      <a:pt x="46849" y="13194"/>
                      <a:pt x="46849" y="13405"/>
                    </a:cubicBezTo>
                    <a:cubicBezTo>
                      <a:pt x="46849" y="13476"/>
                      <a:pt x="46849" y="13547"/>
                      <a:pt x="46849" y="13547"/>
                    </a:cubicBezTo>
                    <a:cubicBezTo>
                      <a:pt x="46919" y="13758"/>
                      <a:pt x="46919" y="13970"/>
                      <a:pt x="46919" y="14182"/>
                    </a:cubicBezTo>
                    <a:cubicBezTo>
                      <a:pt x="46919" y="14323"/>
                      <a:pt x="46990" y="14464"/>
                      <a:pt x="46990" y="14605"/>
                    </a:cubicBezTo>
                    <a:cubicBezTo>
                      <a:pt x="47061" y="14887"/>
                      <a:pt x="47061" y="15169"/>
                      <a:pt x="47061" y="15452"/>
                    </a:cubicBezTo>
                    <a:cubicBezTo>
                      <a:pt x="47061" y="15522"/>
                      <a:pt x="47061" y="15522"/>
                      <a:pt x="47061" y="15593"/>
                    </a:cubicBezTo>
                    <a:cubicBezTo>
                      <a:pt x="47061" y="15804"/>
                      <a:pt x="47131" y="16086"/>
                      <a:pt x="47131" y="16298"/>
                    </a:cubicBezTo>
                    <a:cubicBezTo>
                      <a:pt x="47131" y="16439"/>
                      <a:pt x="47131" y="16510"/>
                      <a:pt x="47131" y="16651"/>
                    </a:cubicBezTo>
                    <a:cubicBezTo>
                      <a:pt x="47131" y="16863"/>
                      <a:pt x="47131" y="17074"/>
                      <a:pt x="47131" y="17286"/>
                    </a:cubicBezTo>
                    <a:cubicBezTo>
                      <a:pt x="47131" y="17356"/>
                      <a:pt x="47131" y="17356"/>
                      <a:pt x="47131" y="17427"/>
                    </a:cubicBezTo>
                    <a:cubicBezTo>
                      <a:pt x="47413" y="17568"/>
                      <a:pt x="47413" y="17921"/>
                      <a:pt x="47413" y="182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="" xmlns:a16="http://schemas.microsoft.com/office/drawing/2014/main" id="{EC62E3BB-4449-466C-AE1D-0181DF2FE673}"/>
                  </a:ext>
                </a:extLst>
              </p:cNvPr>
              <p:cNvSpPr/>
              <p:nvPr/>
            </p:nvSpPr>
            <p:spPr>
              <a:xfrm>
                <a:off x="5371112" y="4197350"/>
                <a:ext cx="49389" cy="49389"/>
              </a:xfrm>
              <a:custGeom>
                <a:avLst/>
                <a:gdLst>
                  <a:gd name="connsiteX0" fmla="*/ 54187 w 49388"/>
                  <a:gd name="connsiteY0" fmla="*/ 25329 h 49388"/>
                  <a:gd name="connsiteX1" fmla="*/ 54046 w 49388"/>
                  <a:gd name="connsiteY1" fmla="*/ 28292 h 49388"/>
                  <a:gd name="connsiteX2" fmla="*/ 53128 w 49388"/>
                  <a:gd name="connsiteY2" fmla="*/ 33231 h 49388"/>
                  <a:gd name="connsiteX3" fmla="*/ 52917 w 49388"/>
                  <a:gd name="connsiteY3" fmla="*/ 34007 h 49388"/>
                  <a:gd name="connsiteX4" fmla="*/ 52705 w 49388"/>
                  <a:gd name="connsiteY4" fmla="*/ 34643 h 49388"/>
                  <a:gd name="connsiteX5" fmla="*/ 52493 w 49388"/>
                  <a:gd name="connsiteY5" fmla="*/ 35278 h 49388"/>
                  <a:gd name="connsiteX6" fmla="*/ 52493 w 49388"/>
                  <a:gd name="connsiteY6" fmla="*/ 35278 h 49388"/>
                  <a:gd name="connsiteX7" fmla="*/ 52211 w 49388"/>
                  <a:gd name="connsiteY7" fmla="*/ 35913 h 49388"/>
                  <a:gd name="connsiteX8" fmla="*/ 51929 w 49388"/>
                  <a:gd name="connsiteY8" fmla="*/ 36548 h 49388"/>
                  <a:gd name="connsiteX9" fmla="*/ 51364 w 49388"/>
                  <a:gd name="connsiteY9" fmla="*/ 37747 h 49388"/>
                  <a:gd name="connsiteX10" fmla="*/ 51012 w 49388"/>
                  <a:gd name="connsiteY10" fmla="*/ 38452 h 49388"/>
                  <a:gd name="connsiteX11" fmla="*/ 50236 w 49388"/>
                  <a:gd name="connsiteY11" fmla="*/ 39864 h 49388"/>
                  <a:gd name="connsiteX12" fmla="*/ 49812 w 49388"/>
                  <a:gd name="connsiteY12" fmla="*/ 40569 h 49388"/>
                  <a:gd name="connsiteX13" fmla="*/ 43674 w 49388"/>
                  <a:gd name="connsiteY13" fmla="*/ 47625 h 49388"/>
                  <a:gd name="connsiteX14" fmla="*/ 43603 w 49388"/>
                  <a:gd name="connsiteY14" fmla="*/ 47695 h 49388"/>
                  <a:gd name="connsiteX15" fmla="*/ 43603 w 49388"/>
                  <a:gd name="connsiteY15" fmla="*/ 47695 h 49388"/>
                  <a:gd name="connsiteX16" fmla="*/ 43533 w 49388"/>
                  <a:gd name="connsiteY16" fmla="*/ 47766 h 49388"/>
                  <a:gd name="connsiteX17" fmla="*/ 36689 w 49388"/>
                  <a:gd name="connsiteY17" fmla="*/ 51929 h 49388"/>
                  <a:gd name="connsiteX18" fmla="*/ 34925 w 49388"/>
                  <a:gd name="connsiteY18" fmla="*/ 52634 h 49388"/>
                  <a:gd name="connsiteX19" fmla="*/ 34925 w 49388"/>
                  <a:gd name="connsiteY19" fmla="*/ 52634 h 49388"/>
                  <a:gd name="connsiteX20" fmla="*/ 34219 w 49388"/>
                  <a:gd name="connsiteY20" fmla="*/ 52917 h 49388"/>
                  <a:gd name="connsiteX21" fmla="*/ 32738 w 49388"/>
                  <a:gd name="connsiteY21" fmla="*/ 53340 h 49388"/>
                  <a:gd name="connsiteX22" fmla="*/ 31609 w 49388"/>
                  <a:gd name="connsiteY22" fmla="*/ 53622 h 49388"/>
                  <a:gd name="connsiteX23" fmla="*/ 30903 w 49388"/>
                  <a:gd name="connsiteY23" fmla="*/ 53763 h 49388"/>
                  <a:gd name="connsiteX24" fmla="*/ 29704 w 49388"/>
                  <a:gd name="connsiteY24" fmla="*/ 53975 h 49388"/>
                  <a:gd name="connsiteX25" fmla="*/ 29069 w 49388"/>
                  <a:gd name="connsiteY25" fmla="*/ 54045 h 49388"/>
                  <a:gd name="connsiteX26" fmla="*/ 27799 w 49388"/>
                  <a:gd name="connsiteY26" fmla="*/ 54187 h 49388"/>
                  <a:gd name="connsiteX27" fmla="*/ 27234 w 49388"/>
                  <a:gd name="connsiteY27" fmla="*/ 54257 h 49388"/>
                  <a:gd name="connsiteX28" fmla="*/ 26317 w 49388"/>
                  <a:gd name="connsiteY28" fmla="*/ 54327 h 49388"/>
                  <a:gd name="connsiteX29" fmla="*/ 25894 w 49388"/>
                  <a:gd name="connsiteY29" fmla="*/ 54327 h 49388"/>
                  <a:gd name="connsiteX30" fmla="*/ 25259 w 49388"/>
                  <a:gd name="connsiteY30" fmla="*/ 54327 h 49388"/>
                  <a:gd name="connsiteX31" fmla="*/ 25259 w 49388"/>
                  <a:gd name="connsiteY31" fmla="*/ 54327 h 49388"/>
                  <a:gd name="connsiteX32" fmla="*/ 24271 w 49388"/>
                  <a:gd name="connsiteY32" fmla="*/ 54327 h 49388"/>
                  <a:gd name="connsiteX33" fmla="*/ 24130 w 49388"/>
                  <a:gd name="connsiteY33" fmla="*/ 54327 h 49388"/>
                  <a:gd name="connsiteX34" fmla="*/ 23354 w 49388"/>
                  <a:gd name="connsiteY34" fmla="*/ 54257 h 49388"/>
                  <a:gd name="connsiteX35" fmla="*/ 23213 w 49388"/>
                  <a:gd name="connsiteY35" fmla="*/ 54257 h 49388"/>
                  <a:gd name="connsiteX36" fmla="*/ 22437 w 49388"/>
                  <a:gd name="connsiteY36" fmla="*/ 54187 h 49388"/>
                  <a:gd name="connsiteX37" fmla="*/ 22437 w 49388"/>
                  <a:gd name="connsiteY37" fmla="*/ 54187 h 49388"/>
                  <a:gd name="connsiteX38" fmla="*/ 22013 w 49388"/>
                  <a:gd name="connsiteY38" fmla="*/ 54116 h 49388"/>
                  <a:gd name="connsiteX39" fmla="*/ 21731 w 49388"/>
                  <a:gd name="connsiteY39" fmla="*/ 54045 h 49388"/>
                  <a:gd name="connsiteX40" fmla="*/ 21025 w 49388"/>
                  <a:gd name="connsiteY40" fmla="*/ 53975 h 49388"/>
                  <a:gd name="connsiteX41" fmla="*/ 20673 w 49388"/>
                  <a:gd name="connsiteY41" fmla="*/ 53904 h 49388"/>
                  <a:gd name="connsiteX42" fmla="*/ 19685 w 49388"/>
                  <a:gd name="connsiteY42" fmla="*/ 53763 h 49388"/>
                  <a:gd name="connsiteX43" fmla="*/ 19120 w 49388"/>
                  <a:gd name="connsiteY43" fmla="*/ 53622 h 49388"/>
                  <a:gd name="connsiteX44" fmla="*/ 18415 w 49388"/>
                  <a:gd name="connsiteY44" fmla="*/ 53481 h 49388"/>
                  <a:gd name="connsiteX45" fmla="*/ 16439 w 49388"/>
                  <a:gd name="connsiteY45" fmla="*/ 52917 h 49388"/>
                  <a:gd name="connsiteX46" fmla="*/ 16369 w 49388"/>
                  <a:gd name="connsiteY46" fmla="*/ 52917 h 49388"/>
                  <a:gd name="connsiteX47" fmla="*/ 16228 w 49388"/>
                  <a:gd name="connsiteY47" fmla="*/ 52846 h 49388"/>
                  <a:gd name="connsiteX48" fmla="*/ 16157 w 49388"/>
                  <a:gd name="connsiteY48" fmla="*/ 52846 h 49388"/>
                  <a:gd name="connsiteX49" fmla="*/ 6773 w 49388"/>
                  <a:gd name="connsiteY49" fmla="*/ 47695 h 49388"/>
                  <a:gd name="connsiteX50" fmla="*/ 6632 w 49388"/>
                  <a:gd name="connsiteY50" fmla="*/ 47554 h 49388"/>
                  <a:gd name="connsiteX51" fmla="*/ 0 w 49388"/>
                  <a:gd name="connsiteY51" fmla="*/ 39723 h 49388"/>
                  <a:gd name="connsiteX52" fmla="*/ 70 w 49388"/>
                  <a:gd name="connsiteY52" fmla="*/ 39723 h 49388"/>
                  <a:gd name="connsiteX53" fmla="*/ 847 w 49388"/>
                  <a:gd name="connsiteY53" fmla="*/ 40146 h 49388"/>
                  <a:gd name="connsiteX54" fmla="*/ 1693 w 49388"/>
                  <a:gd name="connsiteY54" fmla="*/ 40569 h 49388"/>
                  <a:gd name="connsiteX55" fmla="*/ 1693 w 49388"/>
                  <a:gd name="connsiteY55" fmla="*/ 40569 h 49388"/>
                  <a:gd name="connsiteX56" fmla="*/ 2117 w 49388"/>
                  <a:gd name="connsiteY56" fmla="*/ 40781 h 49388"/>
                  <a:gd name="connsiteX57" fmla="*/ 2611 w 49388"/>
                  <a:gd name="connsiteY57" fmla="*/ 40993 h 49388"/>
                  <a:gd name="connsiteX58" fmla="*/ 3245 w 49388"/>
                  <a:gd name="connsiteY58" fmla="*/ 41275 h 49388"/>
                  <a:gd name="connsiteX59" fmla="*/ 4092 w 49388"/>
                  <a:gd name="connsiteY59" fmla="*/ 41628 h 49388"/>
                  <a:gd name="connsiteX60" fmla="*/ 4727 w 49388"/>
                  <a:gd name="connsiteY60" fmla="*/ 41839 h 49388"/>
                  <a:gd name="connsiteX61" fmla="*/ 5292 w 49388"/>
                  <a:gd name="connsiteY61" fmla="*/ 42051 h 49388"/>
                  <a:gd name="connsiteX62" fmla="*/ 5503 w 49388"/>
                  <a:gd name="connsiteY62" fmla="*/ 42121 h 49388"/>
                  <a:gd name="connsiteX63" fmla="*/ 6562 w 49388"/>
                  <a:gd name="connsiteY63" fmla="*/ 42474 h 49388"/>
                  <a:gd name="connsiteX64" fmla="*/ 7549 w 49388"/>
                  <a:gd name="connsiteY64" fmla="*/ 42757 h 49388"/>
                  <a:gd name="connsiteX65" fmla="*/ 8396 w 49388"/>
                  <a:gd name="connsiteY65" fmla="*/ 42968 h 49388"/>
                  <a:gd name="connsiteX66" fmla="*/ 8467 w 49388"/>
                  <a:gd name="connsiteY66" fmla="*/ 42968 h 49388"/>
                  <a:gd name="connsiteX67" fmla="*/ 9102 w 49388"/>
                  <a:gd name="connsiteY67" fmla="*/ 43109 h 49388"/>
                  <a:gd name="connsiteX68" fmla="*/ 9525 w 49388"/>
                  <a:gd name="connsiteY68" fmla="*/ 43180 h 49388"/>
                  <a:gd name="connsiteX69" fmla="*/ 9807 w 49388"/>
                  <a:gd name="connsiteY69" fmla="*/ 43251 h 49388"/>
                  <a:gd name="connsiteX70" fmla="*/ 10654 w 49388"/>
                  <a:gd name="connsiteY70" fmla="*/ 43391 h 49388"/>
                  <a:gd name="connsiteX71" fmla="*/ 10654 w 49388"/>
                  <a:gd name="connsiteY71" fmla="*/ 43391 h 49388"/>
                  <a:gd name="connsiteX72" fmla="*/ 11642 w 49388"/>
                  <a:gd name="connsiteY72" fmla="*/ 43533 h 49388"/>
                  <a:gd name="connsiteX73" fmla="*/ 12347 w 49388"/>
                  <a:gd name="connsiteY73" fmla="*/ 43603 h 49388"/>
                  <a:gd name="connsiteX74" fmla="*/ 12700 w 49388"/>
                  <a:gd name="connsiteY74" fmla="*/ 43603 h 49388"/>
                  <a:gd name="connsiteX75" fmla="*/ 13547 w 49388"/>
                  <a:gd name="connsiteY75" fmla="*/ 43674 h 49388"/>
                  <a:gd name="connsiteX76" fmla="*/ 14534 w 49388"/>
                  <a:gd name="connsiteY76" fmla="*/ 43674 h 49388"/>
                  <a:gd name="connsiteX77" fmla="*/ 15381 w 49388"/>
                  <a:gd name="connsiteY77" fmla="*/ 43674 h 49388"/>
                  <a:gd name="connsiteX78" fmla="*/ 16228 w 49388"/>
                  <a:gd name="connsiteY78" fmla="*/ 43603 h 49388"/>
                  <a:gd name="connsiteX79" fmla="*/ 17004 w 49388"/>
                  <a:gd name="connsiteY79" fmla="*/ 43533 h 49388"/>
                  <a:gd name="connsiteX80" fmla="*/ 18415 w 49388"/>
                  <a:gd name="connsiteY80" fmla="*/ 43391 h 49388"/>
                  <a:gd name="connsiteX81" fmla="*/ 18909 w 49388"/>
                  <a:gd name="connsiteY81" fmla="*/ 43321 h 49388"/>
                  <a:gd name="connsiteX82" fmla="*/ 19967 w 49388"/>
                  <a:gd name="connsiteY82" fmla="*/ 43109 h 49388"/>
                  <a:gd name="connsiteX83" fmla="*/ 21167 w 49388"/>
                  <a:gd name="connsiteY83" fmla="*/ 42827 h 49388"/>
                  <a:gd name="connsiteX84" fmla="*/ 21308 w 49388"/>
                  <a:gd name="connsiteY84" fmla="*/ 42757 h 49388"/>
                  <a:gd name="connsiteX85" fmla="*/ 21449 w 49388"/>
                  <a:gd name="connsiteY85" fmla="*/ 42686 h 49388"/>
                  <a:gd name="connsiteX86" fmla="*/ 22084 w 49388"/>
                  <a:gd name="connsiteY86" fmla="*/ 42545 h 49388"/>
                  <a:gd name="connsiteX87" fmla="*/ 23424 w 49388"/>
                  <a:gd name="connsiteY87" fmla="*/ 42121 h 49388"/>
                  <a:gd name="connsiteX88" fmla="*/ 24201 w 49388"/>
                  <a:gd name="connsiteY88" fmla="*/ 41839 h 49388"/>
                  <a:gd name="connsiteX89" fmla="*/ 24271 w 49388"/>
                  <a:gd name="connsiteY89" fmla="*/ 41839 h 49388"/>
                  <a:gd name="connsiteX90" fmla="*/ 24977 w 49388"/>
                  <a:gd name="connsiteY90" fmla="*/ 41557 h 49388"/>
                  <a:gd name="connsiteX91" fmla="*/ 25612 w 49388"/>
                  <a:gd name="connsiteY91" fmla="*/ 41275 h 49388"/>
                  <a:gd name="connsiteX92" fmla="*/ 25894 w 49388"/>
                  <a:gd name="connsiteY92" fmla="*/ 41134 h 49388"/>
                  <a:gd name="connsiteX93" fmla="*/ 26952 w 49388"/>
                  <a:gd name="connsiteY93" fmla="*/ 40640 h 49388"/>
                  <a:gd name="connsiteX94" fmla="*/ 28504 w 49388"/>
                  <a:gd name="connsiteY94" fmla="*/ 39864 h 49388"/>
                  <a:gd name="connsiteX95" fmla="*/ 29139 w 49388"/>
                  <a:gd name="connsiteY95" fmla="*/ 39511 h 49388"/>
                  <a:gd name="connsiteX96" fmla="*/ 32385 w 49388"/>
                  <a:gd name="connsiteY96" fmla="*/ 37324 h 49388"/>
                  <a:gd name="connsiteX97" fmla="*/ 34219 w 49388"/>
                  <a:gd name="connsiteY97" fmla="*/ 35771 h 49388"/>
                  <a:gd name="connsiteX98" fmla="*/ 34643 w 49388"/>
                  <a:gd name="connsiteY98" fmla="*/ 35348 h 49388"/>
                  <a:gd name="connsiteX99" fmla="*/ 36759 w 49388"/>
                  <a:gd name="connsiteY99" fmla="*/ 33091 h 49388"/>
                  <a:gd name="connsiteX100" fmla="*/ 37112 w 49388"/>
                  <a:gd name="connsiteY100" fmla="*/ 32667 h 49388"/>
                  <a:gd name="connsiteX101" fmla="*/ 37959 w 49388"/>
                  <a:gd name="connsiteY101" fmla="*/ 31609 h 49388"/>
                  <a:gd name="connsiteX102" fmla="*/ 38453 w 49388"/>
                  <a:gd name="connsiteY102" fmla="*/ 30903 h 49388"/>
                  <a:gd name="connsiteX103" fmla="*/ 42615 w 49388"/>
                  <a:gd name="connsiteY103" fmla="*/ 21801 h 49388"/>
                  <a:gd name="connsiteX104" fmla="*/ 42827 w 49388"/>
                  <a:gd name="connsiteY104" fmla="*/ 21025 h 49388"/>
                  <a:gd name="connsiteX105" fmla="*/ 43039 w 49388"/>
                  <a:gd name="connsiteY105" fmla="*/ 20179 h 49388"/>
                  <a:gd name="connsiteX106" fmla="*/ 43180 w 49388"/>
                  <a:gd name="connsiteY106" fmla="*/ 19332 h 49388"/>
                  <a:gd name="connsiteX107" fmla="*/ 43180 w 49388"/>
                  <a:gd name="connsiteY107" fmla="*/ 19332 h 49388"/>
                  <a:gd name="connsiteX108" fmla="*/ 43321 w 49388"/>
                  <a:gd name="connsiteY108" fmla="*/ 18344 h 49388"/>
                  <a:gd name="connsiteX109" fmla="*/ 43321 w 49388"/>
                  <a:gd name="connsiteY109" fmla="*/ 18274 h 49388"/>
                  <a:gd name="connsiteX110" fmla="*/ 43392 w 49388"/>
                  <a:gd name="connsiteY110" fmla="*/ 17498 h 49388"/>
                  <a:gd name="connsiteX111" fmla="*/ 43392 w 49388"/>
                  <a:gd name="connsiteY111" fmla="*/ 17286 h 49388"/>
                  <a:gd name="connsiteX112" fmla="*/ 43462 w 49388"/>
                  <a:gd name="connsiteY112" fmla="*/ 16580 h 49388"/>
                  <a:gd name="connsiteX113" fmla="*/ 43462 w 49388"/>
                  <a:gd name="connsiteY113" fmla="*/ 16369 h 49388"/>
                  <a:gd name="connsiteX114" fmla="*/ 43533 w 49388"/>
                  <a:gd name="connsiteY114" fmla="*/ 15593 h 49388"/>
                  <a:gd name="connsiteX115" fmla="*/ 43533 w 49388"/>
                  <a:gd name="connsiteY115" fmla="*/ 14464 h 49388"/>
                  <a:gd name="connsiteX116" fmla="*/ 43533 w 49388"/>
                  <a:gd name="connsiteY116" fmla="*/ 13547 h 49388"/>
                  <a:gd name="connsiteX117" fmla="*/ 43533 w 49388"/>
                  <a:gd name="connsiteY117" fmla="*/ 13405 h 49388"/>
                  <a:gd name="connsiteX118" fmla="*/ 43533 w 49388"/>
                  <a:gd name="connsiteY118" fmla="*/ 12771 h 49388"/>
                  <a:gd name="connsiteX119" fmla="*/ 43533 w 49388"/>
                  <a:gd name="connsiteY119" fmla="*/ 12417 h 49388"/>
                  <a:gd name="connsiteX120" fmla="*/ 43462 w 49388"/>
                  <a:gd name="connsiteY120" fmla="*/ 11712 h 49388"/>
                  <a:gd name="connsiteX121" fmla="*/ 43462 w 49388"/>
                  <a:gd name="connsiteY121" fmla="*/ 11571 h 49388"/>
                  <a:gd name="connsiteX122" fmla="*/ 43392 w 49388"/>
                  <a:gd name="connsiteY122" fmla="*/ 10724 h 49388"/>
                  <a:gd name="connsiteX123" fmla="*/ 43321 w 49388"/>
                  <a:gd name="connsiteY123" fmla="*/ 10301 h 49388"/>
                  <a:gd name="connsiteX124" fmla="*/ 43251 w 49388"/>
                  <a:gd name="connsiteY124" fmla="*/ 9666 h 49388"/>
                  <a:gd name="connsiteX125" fmla="*/ 43251 w 49388"/>
                  <a:gd name="connsiteY125" fmla="*/ 9525 h 49388"/>
                  <a:gd name="connsiteX126" fmla="*/ 43180 w 49388"/>
                  <a:gd name="connsiteY126" fmla="*/ 8960 h 49388"/>
                  <a:gd name="connsiteX127" fmla="*/ 43039 w 49388"/>
                  <a:gd name="connsiteY127" fmla="*/ 8326 h 49388"/>
                  <a:gd name="connsiteX128" fmla="*/ 42827 w 49388"/>
                  <a:gd name="connsiteY128" fmla="*/ 7479 h 49388"/>
                  <a:gd name="connsiteX129" fmla="*/ 42827 w 49388"/>
                  <a:gd name="connsiteY129" fmla="*/ 7408 h 49388"/>
                  <a:gd name="connsiteX130" fmla="*/ 42615 w 49388"/>
                  <a:gd name="connsiteY130" fmla="*/ 6632 h 49388"/>
                  <a:gd name="connsiteX131" fmla="*/ 42333 w 49388"/>
                  <a:gd name="connsiteY131" fmla="*/ 5785 h 49388"/>
                  <a:gd name="connsiteX132" fmla="*/ 42051 w 49388"/>
                  <a:gd name="connsiteY132" fmla="*/ 4939 h 49388"/>
                  <a:gd name="connsiteX133" fmla="*/ 41416 w 49388"/>
                  <a:gd name="connsiteY133" fmla="*/ 3316 h 49388"/>
                  <a:gd name="connsiteX134" fmla="*/ 41416 w 49388"/>
                  <a:gd name="connsiteY134" fmla="*/ 3316 h 49388"/>
                  <a:gd name="connsiteX135" fmla="*/ 40710 w 49388"/>
                  <a:gd name="connsiteY135" fmla="*/ 1693 h 49388"/>
                  <a:gd name="connsiteX136" fmla="*/ 40499 w 49388"/>
                  <a:gd name="connsiteY136" fmla="*/ 1270 h 49388"/>
                  <a:gd name="connsiteX137" fmla="*/ 40287 w 49388"/>
                  <a:gd name="connsiteY137" fmla="*/ 776 h 49388"/>
                  <a:gd name="connsiteX138" fmla="*/ 39864 w 49388"/>
                  <a:gd name="connsiteY138" fmla="*/ 0 h 49388"/>
                  <a:gd name="connsiteX139" fmla="*/ 43744 w 49388"/>
                  <a:gd name="connsiteY139" fmla="*/ 2681 h 49388"/>
                  <a:gd name="connsiteX140" fmla="*/ 43815 w 49388"/>
                  <a:gd name="connsiteY140" fmla="*/ 2751 h 49388"/>
                  <a:gd name="connsiteX141" fmla="*/ 43886 w 49388"/>
                  <a:gd name="connsiteY141" fmla="*/ 2822 h 49388"/>
                  <a:gd name="connsiteX142" fmla="*/ 49177 w 49388"/>
                  <a:gd name="connsiteY142" fmla="*/ 8537 h 49388"/>
                  <a:gd name="connsiteX143" fmla="*/ 49601 w 49388"/>
                  <a:gd name="connsiteY143" fmla="*/ 9172 h 49388"/>
                  <a:gd name="connsiteX144" fmla="*/ 50024 w 49388"/>
                  <a:gd name="connsiteY144" fmla="*/ 9807 h 49388"/>
                  <a:gd name="connsiteX145" fmla="*/ 50094 w 49388"/>
                  <a:gd name="connsiteY145" fmla="*/ 9948 h 49388"/>
                  <a:gd name="connsiteX146" fmla="*/ 51223 w 49388"/>
                  <a:gd name="connsiteY146" fmla="*/ 11924 h 49388"/>
                  <a:gd name="connsiteX147" fmla="*/ 51505 w 49388"/>
                  <a:gd name="connsiteY147" fmla="*/ 12488 h 49388"/>
                  <a:gd name="connsiteX148" fmla="*/ 51647 w 49388"/>
                  <a:gd name="connsiteY148" fmla="*/ 12771 h 49388"/>
                  <a:gd name="connsiteX149" fmla="*/ 51858 w 49388"/>
                  <a:gd name="connsiteY149" fmla="*/ 13194 h 49388"/>
                  <a:gd name="connsiteX150" fmla="*/ 51999 w 49388"/>
                  <a:gd name="connsiteY150" fmla="*/ 13617 h 49388"/>
                  <a:gd name="connsiteX151" fmla="*/ 52140 w 49388"/>
                  <a:gd name="connsiteY151" fmla="*/ 13970 h 49388"/>
                  <a:gd name="connsiteX152" fmla="*/ 52423 w 49388"/>
                  <a:gd name="connsiteY152" fmla="*/ 14746 h 49388"/>
                  <a:gd name="connsiteX153" fmla="*/ 52775 w 49388"/>
                  <a:gd name="connsiteY153" fmla="*/ 15663 h 49388"/>
                  <a:gd name="connsiteX154" fmla="*/ 52775 w 49388"/>
                  <a:gd name="connsiteY154" fmla="*/ 15663 h 49388"/>
                  <a:gd name="connsiteX155" fmla="*/ 53058 w 49388"/>
                  <a:gd name="connsiteY155" fmla="*/ 16580 h 49388"/>
                  <a:gd name="connsiteX156" fmla="*/ 54187 w 49388"/>
                  <a:gd name="connsiteY156" fmla="*/ 25329 h 49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49388" h="49388">
                    <a:moveTo>
                      <a:pt x="54187" y="25329"/>
                    </a:moveTo>
                    <a:cubicBezTo>
                      <a:pt x="54187" y="26317"/>
                      <a:pt x="54116" y="27305"/>
                      <a:pt x="54046" y="28292"/>
                    </a:cubicBezTo>
                    <a:cubicBezTo>
                      <a:pt x="53904" y="29986"/>
                      <a:pt x="53552" y="31679"/>
                      <a:pt x="53128" y="33231"/>
                    </a:cubicBezTo>
                    <a:cubicBezTo>
                      <a:pt x="53058" y="33514"/>
                      <a:pt x="52987" y="33725"/>
                      <a:pt x="52917" y="34007"/>
                    </a:cubicBezTo>
                    <a:cubicBezTo>
                      <a:pt x="52846" y="34219"/>
                      <a:pt x="52775" y="34431"/>
                      <a:pt x="52705" y="34643"/>
                    </a:cubicBezTo>
                    <a:cubicBezTo>
                      <a:pt x="52634" y="34854"/>
                      <a:pt x="52564" y="35066"/>
                      <a:pt x="52493" y="35278"/>
                    </a:cubicBezTo>
                    <a:cubicBezTo>
                      <a:pt x="52493" y="35278"/>
                      <a:pt x="52493" y="35278"/>
                      <a:pt x="52493" y="35278"/>
                    </a:cubicBezTo>
                    <a:cubicBezTo>
                      <a:pt x="52423" y="35489"/>
                      <a:pt x="52352" y="35701"/>
                      <a:pt x="52211" y="35913"/>
                    </a:cubicBezTo>
                    <a:cubicBezTo>
                      <a:pt x="52140" y="36124"/>
                      <a:pt x="52070" y="36336"/>
                      <a:pt x="51929" y="36548"/>
                    </a:cubicBezTo>
                    <a:cubicBezTo>
                      <a:pt x="51788" y="36971"/>
                      <a:pt x="51576" y="37394"/>
                      <a:pt x="51364" y="37747"/>
                    </a:cubicBezTo>
                    <a:cubicBezTo>
                      <a:pt x="51223" y="37959"/>
                      <a:pt x="51153" y="38241"/>
                      <a:pt x="51012" y="38452"/>
                    </a:cubicBezTo>
                    <a:cubicBezTo>
                      <a:pt x="50800" y="38946"/>
                      <a:pt x="50518" y="39370"/>
                      <a:pt x="50236" y="39864"/>
                    </a:cubicBezTo>
                    <a:cubicBezTo>
                      <a:pt x="50094" y="40076"/>
                      <a:pt x="49953" y="40287"/>
                      <a:pt x="49812" y="40569"/>
                    </a:cubicBezTo>
                    <a:cubicBezTo>
                      <a:pt x="48119" y="43251"/>
                      <a:pt x="46073" y="45579"/>
                      <a:pt x="43674" y="47625"/>
                    </a:cubicBezTo>
                    <a:cubicBezTo>
                      <a:pt x="43674" y="47625"/>
                      <a:pt x="43603" y="47695"/>
                      <a:pt x="43603" y="47695"/>
                    </a:cubicBezTo>
                    <a:cubicBezTo>
                      <a:pt x="43603" y="47695"/>
                      <a:pt x="43603" y="47695"/>
                      <a:pt x="43603" y="47695"/>
                    </a:cubicBezTo>
                    <a:cubicBezTo>
                      <a:pt x="43603" y="47695"/>
                      <a:pt x="43533" y="47695"/>
                      <a:pt x="43533" y="47766"/>
                    </a:cubicBezTo>
                    <a:cubicBezTo>
                      <a:pt x="41487" y="49459"/>
                      <a:pt x="39158" y="50870"/>
                      <a:pt x="36689" y="51929"/>
                    </a:cubicBezTo>
                    <a:cubicBezTo>
                      <a:pt x="36124" y="52211"/>
                      <a:pt x="35560" y="52423"/>
                      <a:pt x="34925" y="52634"/>
                    </a:cubicBezTo>
                    <a:cubicBezTo>
                      <a:pt x="34925" y="52634"/>
                      <a:pt x="34925" y="52634"/>
                      <a:pt x="34925" y="52634"/>
                    </a:cubicBezTo>
                    <a:cubicBezTo>
                      <a:pt x="34713" y="52705"/>
                      <a:pt x="34431" y="52775"/>
                      <a:pt x="34219" y="52917"/>
                    </a:cubicBezTo>
                    <a:cubicBezTo>
                      <a:pt x="33726" y="53057"/>
                      <a:pt x="33232" y="53199"/>
                      <a:pt x="32738" y="53340"/>
                    </a:cubicBezTo>
                    <a:cubicBezTo>
                      <a:pt x="32385" y="53410"/>
                      <a:pt x="31962" y="53551"/>
                      <a:pt x="31609" y="53622"/>
                    </a:cubicBezTo>
                    <a:cubicBezTo>
                      <a:pt x="31397" y="53693"/>
                      <a:pt x="31115" y="53763"/>
                      <a:pt x="30903" y="53763"/>
                    </a:cubicBezTo>
                    <a:cubicBezTo>
                      <a:pt x="30550" y="53834"/>
                      <a:pt x="30127" y="53904"/>
                      <a:pt x="29704" y="53975"/>
                    </a:cubicBezTo>
                    <a:cubicBezTo>
                      <a:pt x="29492" y="53975"/>
                      <a:pt x="29281" y="54045"/>
                      <a:pt x="29069" y="54045"/>
                    </a:cubicBezTo>
                    <a:cubicBezTo>
                      <a:pt x="28646" y="54116"/>
                      <a:pt x="28222" y="54116"/>
                      <a:pt x="27799" y="54187"/>
                    </a:cubicBezTo>
                    <a:cubicBezTo>
                      <a:pt x="27587" y="54187"/>
                      <a:pt x="27376" y="54187"/>
                      <a:pt x="27234" y="54257"/>
                    </a:cubicBezTo>
                    <a:cubicBezTo>
                      <a:pt x="26952" y="54257"/>
                      <a:pt x="26599" y="54327"/>
                      <a:pt x="26317" y="54327"/>
                    </a:cubicBezTo>
                    <a:cubicBezTo>
                      <a:pt x="26176" y="54327"/>
                      <a:pt x="26035" y="54327"/>
                      <a:pt x="25894" y="54327"/>
                    </a:cubicBezTo>
                    <a:cubicBezTo>
                      <a:pt x="25682" y="54327"/>
                      <a:pt x="25470" y="54327"/>
                      <a:pt x="25259" y="54327"/>
                    </a:cubicBezTo>
                    <a:cubicBezTo>
                      <a:pt x="25259" y="54327"/>
                      <a:pt x="25259" y="54327"/>
                      <a:pt x="25259" y="54327"/>
                    </a:cubicBezTo>
                    <a:cubicBezTo>
                      <a:pt x="24906" y="54327"/>
                      <a:pt x="24624" y="54327"/>
                      <a:pt x="24271" y="54327"/>
                    </a:cubicBezTo>
                    <a:cubicBezTo>
                      <a:pt x="24201" y="54327"/>
                      <a:pt x="24201" y="54327"/>
                      <a:pt x="24130" y="54327"/>
                    </a:cubicBezTo>
                    <a:cubicBezTo>
                      <a:pt x="23848" y="54327"/>
                      <a:pt x="23566" y="54327"/>
                      <a:pt x="23354" y="54257"/>
                    </a:cubicBezTo>
                    <a:cubicBezTo>
                      <a:pt x="23354" y="54257"/>
                      <a:pt x="23283" y="54257"/>
                      <a:pt x="23213" y="54257"/>
                    </a:cubicBezTo>
                    <a:cubicBezTo>
                      <a:pt x="22931" y="54257"/>
                      <a:pt x="22719" y="54187"/>
                      <a:pt x="22437" y="54187"/>
                    </a:cubicBezTo>
                    <a:cubicBezTo>
                      <a:pt x="22437" y="54187"/>
                      <a:pt x="22437" y="54187"/>
                      <a:pt x="22437" y="54187"/>
                    </a:cubicBezTo>
                    <a:cubicBezTo>
                      <a:pt x="22296" y="54187"/>
                      <a:pt x="22154" y="54187"/>
                      <a:pt x="22013" y="54116"/>
                    </a:cubicBezTo>
                    <a:cubicBezTo>
                      <a:pt x="21943" y="54116"/>
                      <a:pt x="21802" y="54116"/>
                      <a:pt x="21731" y="54045"/>
                    </a:cubicBezTo>
                    <a:cubicBezTo>
                      <a:pt x="21519" y="54045"/>
                      <a:pt x="21237" y="53975"/>
                      <a:pt x="21025" y="53975"/>
                    </a:cubicBezTo>
                    <a:cubicBezTo>
                      <a:pt x="20884" y="53975"/>
                      <a:pt x="20814" y="53975"/>
                      <a:pt x="20673" y="53904"/>
                    </a:cubicBezTo>
                    <a:cubicBezTo>
                      <a:pt x="20320" y="53834"/>
                      <a:pt x="20038" y="53763"/>
                      <a:pt x="19685" y="53763"/>
                    </a:cubicBezTo>
                    <a:cubicBezTo>
                      <a:pt x="19473" y="53693"/>
                      <a:pt x="19332" y="53693"/>
                      <a:pt x="19120" y="53622"/>
                    </a:cubicBezTo>
                    <a:cubicBezTo>
                      <a:pt x="18909" y="53551"/>
                      <a:pt x="18697" y="53551"/>
                      <a:pt x="18415" y="53481"/>
                    </a:cubicBezTo>
                    <a:cubicBezTo>
                      <a:pt x="17780" y="53340"/>
                      <a:pt x="17074" y="53128"/>
                      <a:pt x="16439" y="52917"/>
                    </a:cubicBezTo>
                    <a:cubicBezTo>
                      <a:pt x="16439" y="52917"/>
                      <a:pt x="16439" y="52917"/>
                      <a:pt x="16369" y="52917"/>
                    </a:cubicBezTo>
                    <a:cubicBezTo>
                      <a:pt x="16298" y="52917"/>
                      <a:pt x="16298" y="52917"/>
                      <a:pt x="16228" y="52846"/>
                    </a:cubicBezTo>
                    <a:cubicBezTo>
                      <a:pt x="16228" y="52846"/>
                      <a:pt x="16157" y="52846"/>
                      <a:pt x="16157" y="52846"/>
                    </a:cubicBezTo>
                    <a:cubicBezTo>
                      <a:pt x="12700" y="51717"/>
                      <a:pt x="9525" y="49953"/>
                      <a:pt x="6773" y="47695"/>
                    </a:cubicBezTo>
                    <a:cubicBezTo>
                      <a:pt x="6703" y="47695"/>
                      <a:pt x="6703" y="47625"/>
                      <a:pt x="6632" y="47554"/>
                    </a:cubicBezTo>
                    <a:cubicBezTo>
                      <a:pt x="4022" y="45367"/>
                      <a:pt x="1764" y="42686"/>
                      <a:pt x="0" y="39723"/>
                    </a:cubicBezTo>
                    <a:cubicBezTo>
                      <a:pt x="0" y="39723"/>
                      <a:pt x="70" y="39723"/>
                      <a:pt x="70" y="39723"/>
                    </a:cubicBezTo>
                    <a:cubicBezTo>
                      <a:pt x="353" y="39864"/>
                      <a:pt x="564" y="40005"/>
                      <a:pt x="847" y="40146"/>
                    </a:cubicBezTo>
                    <a:cubicBezTo>
                      <a:pt x="1129" y="40287"/>
                      <a:pt x="1411" y="40428"/>
                      <a:pt x="1693" y="40569"/>
                    </a:cubicBezTo>
                    <a:lnTo>
                      <a:pt x="1693" y="40569"/>
                    </a:lnTo>
                    <a:cubicBezTo>
                      <a:pt x="1834" y="40640"/>
                      <a:pt x="1976" y="40710"/>
                      <a:pt x="2117" y="40781"/>
                    </a:cubicBezTo>
                    <a:cubicBezTo>
                      <a:pt x="2258" y="40852"/>
                      <a:pt x="2399" y="40922"/>
                      <a:pt x="2611" y="40993"/>
                    </a:cubicBezTo>
                    <a:cubicBezTo>
                      <a:pt x="2822" y="41063"/>
                      <a:pt x="3034" y="41204"/>
                      <a:pt x="3245" y="41275"/>
                    </a:cubicBezTo>
                    <a:cubicBezTo>
                      <a:pt x="3528" y="41416"/>
                      <a:pt x="3810" y="41487"/>
                      <a:pt x="4092" y="41628"/>
                    </a:cubicBezTo>
                    <a:cubicBezTo>
                      <a:pt x="4304" y="41698"/>
                      <a:pt x="4515" y="41769"/>
                      <a:pt x="4727" y="41839"/>
                    </a:cubicBezTo>
                    <a:cubicBezTo>
                      <a:pt x="4868" y="41910"/>
                      <a:pt x="5080" y="41980"/>
                      <a:pt x="5292" y="42051"/>
                    </a:cubicBezTo>
                    <a:cubicBezTo>
                      <a:pt x="5362" y="42051"/>
                      <a:pt x="5433" y="42121"/>
                      <a:pt x="5503" y="42121"/>
                    </a:cubicBezTo>
                    <a:cubicBezTo>
                      <a:pt x="5856" y="42263"/>
                      <a:pt x="6209" y="42333"/>
                      <a:pt x="6562" y="42474"/>
                    </a:cubicBezTo>
                    <a:cubicBezTo>
                      <a:pt x="6914" y="42545"/>
                      <a:pt x="7197" y="42686"/>
                      <a:pt x="7549" y="42757"/>
                    </a:cubicBezTo>
                    <a:cubicBezTo>
                      <a:pt x="7832" y="42827"/>
                      <a:pt x="8114" y="42897"/>
                      <a:pt x="8396" y="42968"/>
                    </a:cubicBezTo>
                    <a:cubicBezTo>
                      <a:pt x="8396" y="42968"/>
                      <a:pt x="8396" y="42968"/>
                      <a:pt x="8467" y="42968"/>
                    </a:cubicBezTo>
                    <a:cubicBezTo>
                      <a:pt x="8678" y="43039"/>
                      <a:pt x="8890" y="43039"/>
                      <a:pt x="9102" y="43109"/>
                    </a:cubicBezTo>
                    <a:cubicBezTo>
                      <a:pt x="9243" y="43109"/>
                      <a:pt x="9384" y="43180"/>
                      <a:pt x="9525" y="43180"/>
                    </a:cubicBezTo>
                    <a:cubicBezTo>
                      <a:pt x="9595" y="43180"/>
                      <a:pt x="9666" y="43251"/>
                      <a:pt x="9807" y="43251"/>
                    </a:cubicBezTo>
                    <a:cubicBezTo>
                      <a:pt x="10089" y="43321"/>
                      <a:pt x="10372" y="43321"/>
                      <a:pt x="10654" y="43391"/>
                    </a:cubicBezTo>
                    <a:cubicBezTo>
                      <a:pt x="10654" y="43391"/>
                      <a:pt x="10654" y="43391"/>
                      <a:pt x="10654" y="43391"/>
                    </a:cubicBezTo>
                    <a:cubicBezTo>
                      <a:pt x="10936" y="43462"/>
                      <a:pt x="11289" y="43462"/>
                      <a:pt x="11642" y="43533"/>
                    </a:cubicBezTo>
                    <a:cubicBezTo>
                      <a:pt x="11853" y="43533"/>
                      <a:pt x="12136" y="43603"/>
                      <a:pt x="12347" y="43603"/>
                    </a:cubicBezTo>
                    <a:cubicBezTo>
                      <a:pt x="12488" y="43603"/>
                      <a:pt x="12629" y="43603"/>
                      <a:pt x="12700" y="43603"/>
                    </a:cubicBezTo>
                    <a:cubicBezTo>
                      <a:pt x="12982" y="43603"/>
                      <a:pt x="13264" y="43603"/>
                      <a:pt x="13547" y="43674"/>
                    </a:cubicBezTo>
                    <a:cubicBezTo>
                      <a:pt x="13899" y="43674"/>
                      <a:pt x="14182" y="43674"/>
                      <a:pt x="14534" y="43674"/>
                    </a:cubicBezTo>
                    <a:cubicBezTo>
                      <a:pt x="14816" y="43674"/>
                      <a:pt x="15099" y="43674"/>
                      <a:pt x="15381" y="43674"/>
                    </a:cubicBezTo>
                    <a:cubicBezTo>
                      <a:pt x="15663" y="43674"/>
                      <a:pt x="15945" y="43674"/>
                      <a:pt x="16228" y="43603"/>
                    </a:cubicBezTo>
                    <a:cubicBezTo>
                      <a:pt x="16510" y="43603"/>
                      <a:pt x="16722" y="43603"/>
                      <a:pt x="17004" y="43533"/>
                    </a:cubicBezTo>
                    <a:cubicBezTo>
                      <a:pt x="17498" y="43462"/>
                      <a:pt x="17921" y="43462"/>
                      <a:pt x="18415" y="43391"/>
                    </a:cubicBezTo>
                    <a:cubicBezTo>
                      <a:pt x="18556" y="43391"/>
                      <a:pt x="18768" y="43321"/>
                      <a:pt x="18909" y="43321"/>
                    </a:cubicBezTo>
                    <a:cubicBezTo>
                      <a:pt x="19262" y="43251"/>
                      <a:pt x="19614" y="43180"/>
                      <a:pt x="19967" y="43109"/>
                    </a:cubicBezTo>
                    <a:cubicBezTo>
                      <a:pt x="20390" y="43039"/>
                      <a:pt x="20814" y="42968"/>
                      <a:pt x="21167" y="42827"/>
                    </a:cubicBezTo>
                    <a:cubicBezTo>
                      <a:pt x="21237" y="42827"/>
                      <a:pt x="21308" y="42827"/>
                      <a:pt x="21308" y="42757"/>
                    </a:cubicBezTo>
                    <a:cubicBezTo>
                      <a:pt x="21378" y="42757"/>
                      <a:pt x="21378" y="42757"/>
                      <a:pt x="21449" y="42686"/>
                    </a:cubicBezTo>
                    <a:cubicBezTo>
                      <a:pt x="21660" y="42615"/>
                      <a:pt x="21872" y="42545"/>
                      <a:pt x="22084" y="42545"/>
                    </a:cubicBezTo>
                    <a:cubicBezTo>
                      <a:pt x="22507" y="42404"/>
                      <a:pt x="23001" y="42263"/>
                      <a:pt x="23424" y="42121"/>
                    </a:cubicBezTo>
                    <a:cubicBezTo>
                      <a:pt x="23707" y="42051"/>
                      <a:pt x="23918" y="41980"/>
                      <a:pt x="24201" y="41839"/>
                    </a:cubicBezTo>
                    <a:cubicBezTo>
                      <a:pt x="24201" y="41839"/>
                      <a:pt x="24201" y="41839"/>
                      <a:pt x="24271" y="41839"/>
                    </a:cubicBezTo>
                    <a:cubicBezTo>
                      <a:pt x="24483" y="41769"/>
                      <a:pt x="24765" y="41698"/>
                      <a:pt x="24977" y="41557"/>
                    </a:cubicBezTo>
                    <a:cubicBezTo>
                      <a:pt x="25188" y="41487"/>
                      <a:pt x="25400" y="41416"/>
                      <a:pt x="25612" y="41275"/>
                    </a:cubicBezTo>
                    <a:cubicBezTo>
                      <a:pt x="25682" y="41204"/>
                      <a:pt x="25823" y="41204"/>
                      <a:pt x="25894" y="41134"/>
                    </a:cubicBezTo>
                    <a:cubicBezTo>
                      <a:pt x="26247" y="40993"/>
                      <a:pt x="26599" y="40852"/>
                      <a:pt x="26952" y="40640"/>
                    </a:cubicBezTo>
                    <a:cubicBezTo>
                      <a:pt x="27446" y="40428"/>
                      <a:pt x="28011" y="40146"/>
                      <a:pt x="28504" y="39864"/>
                    </a:cubicBezTo>
                    <a:cubicBezTo>
                      <a:pt x="28716" y="39723"/>
                      <a:pt x="28928" y="39652"/>
                      <a:pt x="29139" y="39511"/>
                    </a:cubicBezTo>
                    <a:cubicBezTo>
                      <a:pt x="30268" y="38876"/>
                      <a:pt x="31327" y="38100"/>
                      <a:pt x="32385" y="37324"/>
                    </a:cubicBezTo>
                    <a:cubicBezTo>
                      <a:pt x="33020" y="36830"/>
                      <a:pt x="33655" y="36336"/>
                      <a:pt x="34219" y="35771"/>
                    </a:cubicBezTo>
                    <a:cubicBezTo>
                      <a:pt x="34361" y="35630"/>
                      <a:pt x="34502" y="35489"/>
                      <a:pt x="34643" y="35348"/>
                    </a:cubicBezTo>
                    <a:cubicBezTo>
                      <a:pt x="35348" y="34643"/>
                      <a:pt x="36054" y="33867"/>
                      <a:pt x="36759" y="33091"/>
                    </a:cubicBezTo>
                    <a:cubicBezTo>
                      <a:pt x="36900" y="32949"/>
                      <a:pt x="36971" y="32808"/>
                      <a:pt x="37112" y="32667"/>
                    </a:cubicBezTo>
                    <a:cubicBezTo>
                      <a:pt x="37394" y="32314"/>
                      <a:pt x="37677" y="31961"/>
                      <a:pt x="37959" y="31609"/>
                    </a:cubicBezTo>
                    <a:cubicBezTo>
                      <a:pt x="38100" y="31397"/>
                      <a:pt x="38312" y="31185"/>
                      <a:pt x="38453" y="30903"/>
                    </a:cubicBezTo>
                    <a:cubicBezTo>
                      <a:pt x="40358" y="28152"/>
                      <a:pt x="41769" y="25118"/>
                      <a:pt x="42615" y="21801"/>
                    </a:cubicBezTo>
                    <a:cubicBezTo>
                      <a:pt x="42686" y="21519"/>
                      <a:pt x="42757" y="21237"/>
                      <a:pt x="42827" y="21025"/>
                    </a:cubicBezTo>
                    <a:cubicBezTo>
                      <a:pt x="42898" y="20743"/>
                      <a:pt x="42968" y="20461"/>
                      <a:pt x="43039" y="20179"/>
                    </a:cubicBezTo>
                    <a:cubicBezTo>
                      <a:pt x="43109" y="19896"/>
                      <a:pt x="43180" y="19614"/>
                      <a:pt x="43180" y="19332"/>
                    </a:cubicBezTo>
                    <a:cubicBezTo>
                      <a:pt x="43180" y="19332"/>
                      <a:pt x="43180" y="19332"/>
                      <a:pt x="43180" y="19332"/>
                    </a:cubicBezTo>
                    <a:cubicBezTo>
                      <a:pt x="43251" y="19050"/>
                      <a:pt x="43321" y="18697"/>
                      <a:pt x="43321" y="18344"/>
                    </a:cubicBezTo>
                    <a:lnTo>
                      <a:pt x="43321" y="18274"/>
                    </a:lnTo>
                    <a:cubicBezTo>
                      <a:pt x="43392" y="17992"/>
                      <a:pt x="43392" y="17780"/>
                      <a:pt x="43392" y="17498"/>
                    </a:cubicBezTo>
                    <a:cubicBezTo>
                      <a:pt x="43392" y="17427"/>
                      <a:pt x="43392" y="17356"/>
                      <a:pt x="43392" y="17286"/>
                    </a:cubicBezTo>
                    <a:cubicBezTo>
                      <a:pt x="43392" y="17074"/>
                      <a:pt x="43462" y="16792"/>
                      <a:pt x="43462" y="16580"/>
                    </a:cubicBezTo>
                    <a:cubicBezTo>
                      <a:pt x="43462" y="16510"/>
                      <a:pt x="43462" y="16439"/>
                      <a:pt x="43462" y="16369"/>
                    </a:cubicBezTo>
                    <a:cubicBezTo>
                      <a:pt x="43462" y="16086"/>
                      <a:pt x="43462" y="15875"/>
                      <a:pt x="43533" y="15593"/>
                    </a:cubicBezTo>
                    <a:cubicBezTo>
                      <a:pt x="43533" y="15240"/>
                      <a:pt x="43533" y="14816"/>
                      <a:pt x="43533" y="14464"/>
                    </a:cubicBezTo>
                    <a:cubicBezTo>
                      <a:pt x="43533" y="14181"/>
                      <a:pt x="43533" y="13829"/>
                      <a:pt x="43533" y="13547"/>
                    </a:cubicBezTo>
                    <a:cubicBezTo>
                      <a:pt x="43533" y="13476"/>
                      <a:pt x="43533" y="13476"/>
                      <a:pt x="43533" y="13405"/>
                    </a:cubicBezTo>
                    <a:cubicBezTo>
                      <a:pt x="43533" y="13194"/>
                      <a:pt x="43533" y="12982"/>
                      <a:pt x="43533" y="12771"/>
                    </a:cubicBezTo>
                    <a:cubicBezTo>
                      <a:pt x="43533" y="12629"/>
                      <a:pt x="43533" y="12559"/>
                      <a:pt x="43533" y="12417"/>
                    </a:cubicBezTo>
                    <a:cubicBezTo>
                      <a:pt x="43533" y="12206"/>
                      <a:pt x="43533" y="11924"/>
                      <a:pt x="43462" y="11712"/>
                    </a:cubicBezTo>
                    <a:cubicBezTo>
                      <a:pt x="43462" y="11641"/>
                      <a:pt x="43462" y="11641"/>
                      <a:pt x="43462" y="11571"/>
                    </a:cubicBezTo>
                    <a:cubicBezTo>
                      <a:pt x="43462" y="11289"/>
                      <a:pt x="43392" y="11007"/>
                      <a:pt x="43392" y="10724"/>
                    </a:cubicBezTo>
                    <a:cubicBezTo>
                      <a:pt x="43392" y="10583"/>
                      <a:pt x="43392" y="10442"/>
                      <a:pt x="43321" y="10301"/>
                    </a:cubicBezTo>
                    <a:cubicBezTo>
                      <a:pt x="43321" y="10089"/>
                      <a:pt x="43251" y="9878"/>
                      <a:pt x="43251" y="9666"/>
                    </a:cubicBezTo>
                    <a:cubicBezTo>
                      <a:pt x="43251" y="9595"/>
                      <a:pt x="43251" y="9525"/>
                      <a:pt x="43251" y="9525"/>
                    </a:cubicBezTo>
                    <a:cubicBezTo>
                      <a:pt x="43251" y="9313"/>
                      <a:pt x="43180" y="9172"/>
                      <a:pt x="43180" y="8960"/>
                    </a:cubicBezTo>
                    <a:cubicBezTo>
                      <a:pt x="43109" y="8749"/>
                      <a:pt x="43109" y="8537"/>
                      <a:pt x="43039" y="8326"/>
                    </a:cubicBezTo>
                    <a:cubicBezTo>
                      <a:pt x="42968" y="8043"/>
                      <a:pt x="42898" y="7761"/>
                      <a:pt x="42827" y="7479"/>
                    </a:cubicBezTo>
                    <a:cubicBezTo>
                      <a:pt x="42827" y="7479"/>
                      <a:pt x="42827" y="7408"/>
                      <a:pt x="42827" y="7408"/>
                    </a:cubicBezTo>
                    <a:cubicBezTo>
                      <a:pt x="42757" y="7126"/>
                      <a:pt x="42686" y="6844"/>
                      <a:pt x="42615" y="6632"/>
                    </a:cubicBezTo>
                    <a:cubicBezTo>
                      <a:pt x="42545" y="6350"/>
                      <a:pt x="42474" y="6068"/>
                      <a:pt x="42333" y="5785"/>
                    </a:cubicBezTo>
                    <a:cubicBezTo>
                      <a:pt x="42263" y="5503"/>
                      <a:pt x="42192" y="5221"/>
                      <a:pt x="42051" y="4939"/>
                    </a:cubicBezTo>
                    <a:cubicBezTo>
                      <a:pt x="41839" y="4374"/>
                      <a:pt x="41628" y="3810"/>
                      <a:pt x="41416" y="3316"/>
                    </a:cubicBezTo>
                    <a:lnTo>
                      <a:pt x="41416" y="3316"/>
                    </a:lnTo>
                    <a:cubicBezTo>
                      <a:pt x="41204" y="2751"/>
                      <a:pt x="40922" y="2257"/>
                      <a:pt x="40710" y="1693"/>
                    </a:cubicBezTo>
                    <a:cubicBezTo>
                      <a:pt x="40640" y="1552"/>
                      <a:pt x="40569" y="1411"/>
                      <a:pt x="40499" y="1270"/>
                    </a:cubicBezTo>
                    <a:cubicBezTo>
                      <a:pt x="40428" y="1129"/>
                      <a:pt x="40358" y="917"/>
                      <a:pt x="40287" y="776"/>
                    </a:cubicBezTo>
                    <a:cubicBezTo>
                      <a:pt x="40146" y="494"/>
                      <a:pt x="40005" y="282"/>
                      <a:pt x="39864" y="0"/>
                    </a:cubicBezTo>
                    <a:cubicBezTo>
                      <a:pt x="41275" y="776"/>
                      <a:pt x="42545" y="1693"/>
                      <a:pt x="43744" y="2681"/>
                    </a:cubicBezTo>
                    <a:cubicBezTo>
                      <a:pt x="43744" y="2681"/>
                      <a:pt x="43815" y="2681"/>
                      <a:pt x="43815" y="2751"/>
                    </a:cubicBezTo>
                    <a:cubicBezTo>
                      <a:pt x="43815" y="2751"/>
                      <a:pt x="43886" y="2822"/>
                      <a:pt x="43886" y="2822"/>
                    </a:cubicBezTo>
                    <a:cubicBezTo>
                      <a:pt x="45861" y="4515"/>
                      <a:pt x="47695" y="6420"/>
                      <a:pt x="49177" y="8537"/>
                    </a:cubicBezTo>
                    <a:cubicBezTo>
                      <a:pt x="49318" y="8749"/>
                      <a:pt x="49459" y="8960"/>
                      <a:pt x="49601" y="9172"/>
                    </a:cubicBezTo>
                    <a:cubicBezTo>
                      <a:pt x="49742" y="9384"/>
                      <a:pt x="49883" y="9595"/>
                      <a:pt x="50024" y="9807"/>
                    </a:cubicBezTo>
                    <a:cubicBezTo>
                      <a:pt x="50024" y="9878"/>
                      <a:pt x="50094" y="9878"/>
                      <a:pt x="50094" y="9948"/>
                    </a:cubicBezTo>
                    <a:cubicBezTo>
                      <a:pt x="50518" y="10583"/>
                      <a:pt x="50870" y="11218"/>
                      <a:pt x="51223" y="11924"/>
                    </a:cubicBezTo>
                    <a:cubicBezTo>
                      <a:pt x="51294" y="12135"/>
                      <a:pt x="51435" y="12277"/>
                      <a:pt x="51505" y="12488"/>
                    </a:cubicBezTo>
                    <a:cubicBezTo>
                      <a:pt x="51576" y="12559"/>
                      <a:pt x="51576" y="12700"/>
                      <a:pt x="51647" y="12771"/>
                    </a:cubicBezTo>
                    <a:cubicBezTo>
                      <a:pt x="51717" y="12911"/>
                      <a:pt x="51788" y="13053"/>
                      <a:pt x="51858" y="13194"/>
                    </a:cubicBezTo>
                    <a:cubicBezTo>
                      <a:pt x="51929" y="13335"/>
                      <a:pt x="51999" y="13476"/>
                      <a:pt x="51999" y="13617"/>
                    </a:cubicBezTo>
                    <a:cubicBezTo>
                      <a:pt x="52070" y="13758"/>
                      <a:pt x="52140" y="13899"/>
                      <a:pt x="52140" y="13970"/>
                    </a:cubicBezTo>
                    <a:cubicBezTo>
                      <a:pt x="52282" y="14252"/>
                      <a:pt x="52352" y="14464"/>
                      <a:pt x="52423" y="14746"/>
                    </a:cubicBezTo>
                    <a:cubicBezTo>
                      <a:pt x="52564" y="15028"/>
                      <a:pt x="52634" y="15310"/>
                      <a:pt x="52775" y="15663"/>
                    </a:cubicBezTo>
                    <a:cubicBezTo>
                      <a:pt x="52775" y="15663"/>
                      <a:pt x="52775" y="15663"/>
                      <a:pt x="52775" y="15663"/>
                    </a:cubicBezTo>
                    <a:cubicBezTo>
                      <a:pt x="52846" y="15945"/>
                      <a:pt x="52987" y="16298"/>
                      <a:pt x="53058" y="16580"/>
                    </a:cubicBezTo>
                    <a:cubicBezTo>
                      <a:pt x="53763" y="19332"/>
                      <a:pt x="54187" y="22295"/>
                      <a:pt x="54187" y="2532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="" xmlns:a16="http://schemas.microsoft.com/office/drawing/2014/main" id="{9B2F03A9-BC4E-4644-9CEE-A41C2334C0B5}"/>
                  </a:ext>
                </a:extLst>
              </p:cNvPr>
              <p:cNvSpPr/>
              <p:nvPr/>
            </p:nvSpPr>
            <p:spPr>
              <a:xfrm>
                <a:off x="5380355" y="4200031"/>
                <a:ext cx="7056" cy="7056"/>
              </a:xfrm>
              <a:custGeom>
                <a:avLst/>
                <a:gdLst>
                  <a:gd name="connsiteX0" fmla="*/ 11289 w 7055"/>
                  <a:gd name="connsiteY0" fmla="*/ 5645 h 7055"/>
                  <a:gd name="connsiteX1" fmla="*/ 5645 w 7055"/>
                  <a:gd name="connsiteY1" fmla="*/ 11289 h 7055"/>
                  <a:gd name="connsiteX2" fmla="*/ 0 w 7055"/>
                  <a:gd name="connsiteY2" fmla="*/ 5645 h 7055"/>
                  <a:gd name="connsiteX3" fmla="*/ 5645 w 7055"/>
                  <a:gd name="connsiteY3" fmla="*/ 0 h 7055"/>
                  <a:gd name="connsiteX4" fmla="*/ 11289 w 7055"/>
                  <a:gd name="connsiteY4" fmla="*/ 5645 h 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5" h="7055">
                    <a:moveTo>
                      <a:pt x="11289" y="5645"/>
                    </a:moveTo>
                    <a:cubicBezTo>
                      <a:pt x="11289" y="8762"/>
                      <a:pt x="8762" y="11289"/>
                      <a:pt x="5645" y="11289"/>
                    </a:cubicBezTo>
                    <a:cubicBezTo>
                      <a:pt x="2527" y="11289"/>
                      <a:pt x="0" y="8762"/>
                      <a:pt x="0" y="5645"/>
                    </a:cubicBezTo>
                    <a:cubicBezTo>
                      <a:pt x="0" y="2527"/>
                      <a:pt x="2527" y="0"/>
                      <a:pt x="5645" y="0"/>
                    </a:cubicBezTo>
                    <a:cubicBezTo>
                      <a:pt x="8762" y="0"/>
                      <a:pt x="11289" y="2527"/>
                      <a:pt x="11289" y="564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962711" y="2343877"/>
            <a:ext cx="49526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Метеорология – наука о погоде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425881" y="4305202"/>
            <a:ext cx="84895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уроке:  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будете понимать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основную информацию, определять  тему, цель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назначение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текста;</a:t>
            </a:r>
          </a:p>
          <a:p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аучитесь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писать глагольные окончания.</a:t>
            </a:r>
          </a:p>
        </p:txBody>
      </p:sp>
    </p:spTree>
    <p:extLst>
      <p:ext uri="{BB962C8B-B14F-4D97-AF65-F5344CB8AC3E}">
        <p14:creationId xmlns:p14="http://schemas.microsoft.com/office/powerpoint/2010/main" val="27581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2400" y="304800"/>
            <a:ext cx="88392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Проверим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                      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 спр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Метеостанции 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</a:t>
            </a: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ят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циклоном.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 спр.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 погоды.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спр.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улицу.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спр.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2  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 при нагревании 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станов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спр. 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легче и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поднима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вверх. 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2  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Огромная масса воздуха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Землю.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8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078935"/>
              </p:ext>
            </p:extLst>
          </p:nvPr>
        </p:nvGraphicFramePr>
        <p:xfrm>
          <a:off x="1" y="1595470"/>
          <a:ext cx="914400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780"/>
                <a:gridCol w="4566220"/>
              </a:tblGrid>
              <a:tr h="5059741">
                <a:tc>
                  <a:txBody>
                    <a:bodyPr/>
                    <a:lstStyle/>
                    <a:p>
                      <a:pPr algn="l"/>
                      <a:r>
                        <a:rPr lang="kk-KZ" sz="2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спряжение</a:t>
                      </a:r>
                    </a:p>
                    <a:p>
                      <a:pPr algn="l"/>
                      <a:endParaRPr lang="kk-KZ" sz="2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 глаголы на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kk-KZ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ать </a:t>
                      </a: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(кроме исключений)</a:t>
                      </a:r>
                    </a:p>
                    <a:p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kk-KZ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еть</a:t>
                      </a: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(кроме исключений)</a:t>
                      </a:r>
                    </a:p>
                    <a:p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kk-KZ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оть</a:t>
                      </a:r>
                    </a:p>
                    <a:p>
                      <a:r>
                        <a:rPr lang="kk-KZ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уть</a:t>
                      </a:r>
                    </a:p>
                    <a:p>
                      <a:r>
                        <a:rPr lang="kk-KZ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ыть 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спряжение</a:t>
                      </a:r>
                      <a:br>
                        <a:rPr lang="kk-KZ" sz="2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kk-KZ" sz="2800" b="1" u="sng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 глаголы на  - </a:t>
                      </a:r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ить</a:t>
                      </a: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(кроме </a:t>
                      </a:r>
                      <a:r>
                        <a:rPr lang="kk-KZ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брить, стелить</a:t>
                      </a: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b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kk-KZ" sz="24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глагола </a:t>
                      </a: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- </a:t>
                      </a:r>
                      <a:r>
                        <a:rPr lang="kk-KZ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ать</a:t>
                      </a: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kk-KZ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гнать, держать, </a:t>
                      </a:r>
                    </a:p>
                    <a:p>
                      <a:r>
                        <a:rPr lang="kk-KZ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слышать, дышать</a:t>
                      </a: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b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kk-KZ" sz="24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глаголов </a:t>
                      </a: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- </a:t>
                      </a:r>
                      <a:r>
                        <a:rPr lang="kk-KZ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еть</a:t>
                      </a: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kk-KZ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смотреть, видеть, </a:t>
                      </a:r>
                    </a:p>
                    <a:p>
                      <a:r>
                        <a:rPr lang="kk-KZ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ненавидеть, вертеть, </a:t>
                      </a:r>
                      <a:br>
                        <a:rPr lang="kk-KZ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kk-KZ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зависеть,  обидеть, </a:t>
                      </a:r>
                      <a:br>
                        <a:rPr lang="kk-KZ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kk-KZ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терпеть</a:t>
                      </a:r>
                      <a:r>
                        <a:rPr lang="kk-KZ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320289"/>
              </p:ext>
            </p:extLst>
          </p:nvPr>
        </p:nvGraphicFramePr>
        <p:xfrm>
          <a:off x="0" y="0"/>
          <a:ext cx="9144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5240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Как определить спряжение  глагола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с безударным личным окончанием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Ставлю глагол в неопределённой форме.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Определяю, какая гласная стоит перед   -  </a:t>
                      </a:r>
                      <a:r>
                        <a:rPr lang="ru-RU" sz="3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ть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8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655" y="141890"/>
            <a:ext cx="87630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Практическое </a:t>
            </a:r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задание</a:t>
            </a:r>
            <a:r>
              <a:rPr lang="kk-KZ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Упражнение 3, страница 145. </a:t>
            </a:r>
            <a:endParaRPr lang="ru-RU" sz="2000" b="1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	Спишите текст, вставляя пропущенные буквы в личных окончаниях глаголов. Укажите спряжение. </a:t>
            </a:r>
          </a:p>
          <a:p>
            <a:endParaRPr lang="ru-RU" sz="20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Образец</a:t>
            </a:r>
            <a:r>
              <a:rPr lang="kk-KZ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Буд...т   -   ставлю глагол в неопредел</a:t>
            </a:r>
            <a:r>
              <a:rPr lang="ru-RU" sz="20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ённой</a:t>
            </a:r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форме:  быть.</a:t>
            </a:r>
          </a:p>
          <a:p>
            <a:r>
              <a:rPr lang="ru-RU" sz="2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        Глагол на – </a:t>
            </a:r>
            <a:r>
              <a:rPr lang="ru-RU" sz="20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ыть</a:t>
            </a:r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значит, он 1 спряжения, нужно в окончании</a:t>
            </a:r>
          </a:p>
          <a:p>
            <a:r>
              <a:rPr lang="ru-RU" sz="2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        писать  е- буд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е</a:t>
            </a:r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т.  </a:t>
            </a:r>
          </a:p>
          <a:p>
            <a:endParaRPr lang="kk-K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Народные приметы</a:t>
            </a:r>
          </a:p>
          <a:p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	Вода темне...т в реках – перед грозой. Поздно цвет...т рябина – буд...т долгая грибная осень. Воробьи утром купа...тся в пыли - после обеда буд...т дождь. Часто грем...т гром – будет град. Если с деревьев в сухую погоду пада...т  ветки, буд...т дождь. Ласточки лета...т  низко – это к дождю. Солнце сад...тся за облака – это тоже  дождю.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" y="0"/>
            <a:ext cx="8991600" cy="6705600"/>
          </a:xfrm>
        </p:spPr>
        <p:txBody>
          <a:bodyPr>
            <a:normAutofit fontScale="90000"/>
          </a:bodyPr>
          <a:lstStyle/>
          <a:p>
            <a:pPr algn="l"/>
            <a:r>
              <a:rPr lang="kk-KZ" dirty="0" smtClean="0"/>
              <a:t/>
            </a:r>
            <a:br>
              <a:rPr lang="kk-KZ" dirty="0" smtClean="0"/>
            </a:b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Проверяем.</a:t>
            </a:r>
            <a:r>
              <a:rPr lang="kk-KZ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kk-KZ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Народные приметы</a:t>
            </a:r>
            <a:b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               1 спр.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/>
            </a:r>
            <a:b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	Вода 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темне</a:t>
            </a:r>
            <a:r>
              <a:rPr lang="kk-KZ" sz="2700" b="1" u="sng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е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 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 реках – перед грозой. 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/>
            </a:r>
            <a:b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      1 спр.                  1 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спр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/>
            </a:r>
            <a:b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Поздно цвет</a:t>
            </a:r>
            <a:r>
              <a:rPr lang="ru-RU" sz="2700" b="1" u="sng" dirty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ё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 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рябина – 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буд</a:t>
            </a:r>
            <a:r>
              <a:rPr lang="kk-KZ" sz="2700" b="1" u="sng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е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 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долгая грибная 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/>
            </a:r>
            <a:b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                                     1 спр.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/>
            </a:r>
            <a:b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осень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Воробьи 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утром 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купа</a:t>
            </a:r>
            <a:r>
              <a:rPr lang="kk-KZ" sz="2700" b="1" u="sng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ю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тся 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 пыли 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после </a:t>
            </a:r>
            <a:b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 1 спр.                          2 спр.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/>
            </a:r>
            <a:b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обеда буд</a:t>
            </a:r>
            <a:r>
              <a:rPr lang="kk-KZ" sz="2700" b="1" u="sng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е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 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дождь. Часто 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грем</a:t>
            </a:r>
            <a:r>
              <a:rPr lang="kk-KZ" sz="2700" b="1" u="sng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 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гром – будет 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/>
            </a:r>
            <a:b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                                                           1 спр.                1 спр. 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/>
            </a:r>
            <a:b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Если с деревьев в сухую погоду 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пада</a:t>
            </a:r>
            <a:r>
              <a:rPr lang="kk-KZ" sz="2700" b="1" u="sng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ю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  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ветки, 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буд</a:t>
            </a:r>
            <a:r>
              <a:rPr lang="kk-KZ" sz="2700" b="1" u="sng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е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 </a:t>
            </a:r>
            <a:b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                       1  спр.                                                         2 спр.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/>
            </a:r>
            <a:b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дождь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Ласточки 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лета</a:t>
            </a:r>
            <a:r>
              <a:rPr lang="kk-KZ" sz="2700" b="1" u="sng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ю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  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низко – это к дождю. Солнце 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сад</a:t>
            </a:r>
            <a:r>
              <a:rPr lang="kk-KZ" sz="2700" b="1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тся </a:t>
            </a:r>
            <a:b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/>
            </a:r>
            <a:b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 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облака – это тоже </a:t>
            </a:r>
            <a:r>
              <a:rPr lang="kk-KZ" sz="27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  дождю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9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686800" cy="6553200"/>
          </a:xfrm>
        </p:spPr>
        <p:txBody>
          <a:bodyPr>
            <a:normAutofit/>
          </a:bodyPr>
          <a:lstStyle/>
          <a:p>
            <a:pPr algn="l"/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Практическое задание: Упражнение 4, страница 146. </a:t>
            </a:r>
            <a:b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текст. Выпишите сначалаа глаголы  1 спряжения, затем – 2  спряжения. Обозначьте окончания. Проверьте себя по таблице.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dirty="0"/>
              <a:t>	</a:t>
            </a:r>
            <a:r>
              <a:rPr lang="kk-KZ" sz="2700" dirty="0" smtClean="0"/>
              <a:t/>
            </a:r>
            <a:br>
              <a:rPr lang="kk-KZ" sz="2700" dirty="0" smtClean="0"/>
            </a:br>
            <a:r>
              <a:rPr lang="kk-KZ" sz="2700" dirty="0" smtClean="0"/>
              <a:t>	</a:t>
            </a:r>
            <a:r>
              <a:rPr lang="kk-KZ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Метеорология – это наука о погоде. Она изучает явления и процессы, которые происходят в земной атмосфере. В метеорологии применяется основной метод – наблюдение.</a:t>
            </a:r>
            <a:br>
              <a:rPr lang="kk-KZ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Метеоролог занимается наблюдениями за погодой, собирает данные метеорологических приборов (барометр, термометр, анемометр). Синоптик – это метеоролог, который составляет по этим данным карты погоды. Если метеорологи занимаются наблюдением и первичным анализом, то основная задача синоптиков – составление прогнозов.</a:t>
            </a:r>
            <a:br>
              <a:rPr lang="kk-KZ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Наблюдения за погодой проводятся на метеостанциях.</a:t>
            </a:r>
            <a:br>
              <a:rPr lang="kk-KZ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Погоду надо предсказывать быстро, чтобы прогноз поспел вовремя.  Поэтому синоптикам помогают компьютеры.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Правильные 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ответы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085636"/>
              </p:ext>
            </p:extLst>
          </p:nvPr>
        </p:nvGraphicFramePr>
        <p:xfrm>
          <a:off x="152400" y="1752600"/>
          <a:ext cx="87630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039"/>
                <a:gridCol w="4375961"/>
              </a:tblGrid>
              <a:tr h="4724400">
                <a:tc>
                  <a:txBody>
                    <a:bodyPr/>
                    <a:lstStyle/>
                    <a:p>
                      <a:pPr algn="l"/>
                      <a:r>
                        <a:rPr lang="kk-KZ" sz="32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спряжение</a:t>
                      </a:r>
                    </a:p>
                    <a:p>
                      <a:pPr algn="l"/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изуча</a:t>
                      </a:r>
                      <a:r>
                        <a:rPr lang="kk-KZ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ет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применя</a:t>
                      </a:r>
                      <a:r>
                        <a:rPr lang="kk-KZ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ет</a:t>
                      </a:r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ся </a:t>
                      </a:r>
                      <a:b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занима</a:t>
                      </a:r>
                      <a:r>
                        <a:rPr lang="kk-KZ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ет</a:t>
                      </a:r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ся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собира</a:t>
                      </a:r>
                      <a:r>
                        <a:rPr lang="kk-KZ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ет</a:t>
                      </a:r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составля</a:t>
                      </a:r>
                      <a:r>
                        <a:rPr lang="kk-KZ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ет</a:t>
                      </a:r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занима</a:t>
                      </a:r>
                      <a:r>
                        <a:rPr lang="kk-KZ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ют</a:t>
                      </a:r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ся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</a:t>
                      </a:r>
                      <a:r>
                        <a:rPr lang="kk-KZ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ят</a:t>
                      </a:r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ся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предсказ</a:t>
                      </a:r>
                      <a:r>
                        <a:rPr lang="kk-KZ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ыва</a:t>
                      </a:r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ть</a:t>
                      </a:r>
                      <a:endParaRPr lang="ru-RU" sz="3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2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спряжение</a:t>
                      </a:r>
                      <a:br>
                        <a:rPr lang="kk-KZ" sz="32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происход</a:t>
                      </a:r>
                      <a:r>
                        <a:rPr lang="kk-KZ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ят</a:t>
                      </a:r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</a:t>
                      </a:r>
                      <a:r>
                        <a:rPr lang="kk-KZ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ят</a:t>
                      </a:r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ся </a:t>
                      </a:r>
                    </a:p>
                    <a:p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помога</a:t>
                      </a:r>
                      <a:r>
                        <a:rPr lang="kk-KZ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ют</a:t>
                      </a:r>
                      <a:r>
                        <a:rPr lang="kk-KZ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ight Triangle 284">
            <a:extLst>
              <a:ext uri="{FF2B5EF4-FFF2-40B4-BE49-F238E27FC236}">
                <a16:creationId xmlns="" xmlns:a16="http://schemas.microsoft.com/office/drawing/2014/main" id="{435BB2B0-C349-4460-B4C7-26BB1DF46915}"/>
              </a:ext>
            </a:extLst>
          </p:cNvPr>
          <p:cNvSpPr/>
          <p:nvPr/>
        </p:nvSpPr>
        <p:spPr>
          <a:xfrm rot="5400000" flipH="1" flipV="1">
            <a:off x="3642719" y="1376989"/>
            <a:ext cx="4796112" cy="622788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5EE5B08-05BC-4792-9B21-CECE3A054CCC}"/>
              </a:ext>
            </a:extLst>
          </p:cNvPr>
          <p:cNvGrpSpPr/>
          <p:nvPr/>
        </p:nvGrpSpPr>
        <p:grpSpPr>
          <a:xfrm>
            <a:off x="5000679" y="2392186"/>
            <a:ext cx="3074842" cy="3285876"/>
            <a:chOff x="3599147" y="1701352"/>
            <a:chExt cx="2314224" cy="1854790"/>
          </a:xfrm>
        </p:grpSpPr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530CE0A1-BB83-4DEF-BA91-9A3F1B5ECCB2}"/>
                </a:ext>
              </a:extLst>
            </p:cNvPr>
            <p:cNvSpPr/>
            <p:nvPr/>
          </p:nvSpPr>
          <p:spPr>
            <a:xfrm>
              <a:off x="4207357" y="2859514"/>
              <a:ext cx="1096095" cy="696628"/>
            </a:xfrm>
            <a:custGeom>
              <a:avLst/>
              <a:gdLst>
                <a:gd name="connsiteX0" fmla="*/ 321804 w 317499"/>
                <a:gd name="connsiteY0" fmla="*/ 3951 h 183444"/>
                <a:gd name="connsiteX1" fmla="*/ 321663 w 317499"/>
                <a:gd name="connsiteY1" fmla="*/ 6421 h 183444"/>
                <a:gd name="connsiteX2" fmla="*/ 321381 w 317499"/>
                <a:gd name="connsiteY2" fmla="*/ 8537 h 183444"/>
                <a:gd name="connsiteX3" fmla="*/ 321028 w 317499"/>
                <a:gd name="connsiteY3" fmla="*/ 10936 h 183444"/>
                <a:gd name="connsiteX4" fmla="*/ 320605 w 317499"/>
                <a:gd name="connsiteY4" fmla="*/ 13053 h 183444"/>
                <a:gd name="connsiteX5" fmla="*/ 320040 w 317499"/>
                <a:gd name="connsiteY5" fmla="*/ 15381 h 183444"/>
                <a:gd name="connsiteX6" fmla="*/ 319405 w 317499"/>
                <a:gd name="connsiteY6" fmla="*/ 17498 h 183444"/>
                <a:gd name="connsiteX7" fmla="*/ 318629 w 317499"/>
                <a:gd name="connsiteY7" fmla="*/ 19826 h 183444"/>
                <a:gd name="connsiteX8" fmla="*/ 317853 w 317499"/>
                <a:gd name="connsiteY8" fmla="*/ 21872 h 183444"/>
                <a:gd name="connsiteX9" fmla="*/ 316795 w 317499"/>
                <a:gd name="connsiteY9" fmla="*/ 24342 h 183444"/>
                <a:gd name="connsiteX10" fmla="*/ 315877 w 317499"/>
                <a:gd name="connsiteY10" fmla="*/ 26388 h 183444"/>
                <a:gd name="connsiteX11" fmla="*/ 314607 w 317499"/>
                <a:gd name="connsiteY11" fmla="*/ 28787 h 183444"/>
                <a:gd name="connsiteX12" fmla="*/ 313549 w 317499"/>
                <a:gd name="connsiteY12" fmla="*/ 30762 h 183444"/>
                <a:gd name="connsiteX13" fmla="*/ 311785 w 317499"/>
                <a:gd name="connsiteY13" fmla="*/ 33584 h 183444"/>
                <a:gd name="connsiteX14" fmla="*/ 310656 w 317499"/>
                <a:gd name="connsiteY14" fmla="*/ 35278 h 183444"/>
                <a:gd name="connsiteX15" fmla="*/ 308399 w 317499"/>
                <a:gd name="connsiteY15" fmla="*/ 38382 h 183444"/>
                <a:gd name="connsiteX16" fmla="*/ 307411 w 317499"/>
                <a:gd name="connsiteY16" fmla="*/ 39723 h 183444"/>
                <a:gd name="connsiteX17" fmla="*/ 303248 w 317499"/>
                <a:gd name="connsiteY17" fmla="*/ 44591 h 183444"/>
                <a:gd name="connsiteX18" fmla="*/ 302049 w 317499"/>
                <a:gd name="connsiteY18" fmla="*/ 45791 h 183444"/>
                <a:gd name="connsiteX19" fmla="*/ 298380 w 317499"/>
                <a:gd name="connsiteY19" fmla="*/ 49389 h 183444"/>
                <a:gd name="connsiteX20" fmla="*/ 296616 w 317499"/>
                <a:gd name="connsiteY20" fmla="*/ 51012 h 183444"/>
                <a:gd name="connsiteX21" fmla="*/ 294287 w 317499"/>
                <a:gd name="connsiteY21" fmla="*/ 53058 h 183444"/>
                <a:gd name="connsiteX22" fmla="*/ 292100 w 317499"/>
                <a:gd name="connsiteY22" fmla="*/ 54892 h 183444"/>
                <a:gd name="connsiteX23" fmla="*/ 289560 w 317499"/>
                <a:gd name="connsiteY23" fmla="*/ 56868 h 183444"/>
                <a:gd name="connsiteX24" fmla="*/ 287161 w 317499"/>
                <a:gd name="connsiteY24" fmla="*/ 58632 h 183444"/>
                <a:gd name="connsiteX25" fmla="*/ 284480 w 317499"/>
                <a:gd name="connsiteY25" fmla="*/ 60537 h 183444"/>
                <a:gd name="connsiteX26" fmla="*/ 281940 w 317499"/>
                <a:gd name="connsiteY26" fmla="*/ 62301 h 183444"/>
                <a:gd name="connsiteX27" fmla="*/ 279047 w 317499"/>
                <a:gd name="connsiteY27" fmla="*/ 64135 h 183444"/>
                <a:gd name="connsiteX28" fmla="*/ 275308 w 317499"/>
                <a:gd name="connsiteY28" fmla="*/ 66393 h 183444"/>
                <a:gd name="connsiteX29" fmla="*/ 267900 w 317499"/>
                <a:gd name="connsiteY29" fmla="*/ 70414 h 183444"/>
                <a:gd name="connsiteX30" fmla="*/ 265712 w 317499"/>
                <a:gd name="connsiteY30" fmla="*/ 71543 h 183444"/>
                <a:gd name="connsiteX31" fmla="*/ 259786 w 317499"/>
                <a:gd name="connsiteY31" fmla="*/ 74366 h 183444"/>
                <a:gd name="connsiteX32" fmla="*/ 257740 w 317499"/>
                <a:gd name="connsiteY32" fmla="*/ 75283 h 183444"/>
                <a:gd name="connsiteX33" fmla="*/ 249696 w 317499"/>
                <a:gd name="connsiteY33" fmla="*/ 78528 h 183444"/>
                <a:gd name="connsiteX34" fmla="*/ 248215 w 317499"/>
                <a:gd name="connsiteY34" fmla="*/ 79093 h 183444"/>
                <a:gd name="connsiteX35" fmla="*/ 241230 w 317499"/>
                <a:gd name="connsiteY35" fmla="*/ 81562 h 183444"/>
                <a:gd name="connsiteX36" fmla="*/ 238337 w 317499"/>
                <a:gd name="connsiteY36" fmla="*/ 82479 h 183444"/>
                <a:gd name="connsiteX37" fmla="*/ 234456 w 317499"/>
                <a:gd name="connsiteY37" fmla="*/ 83679 h 183444"/>
                <a:gd name="connsiteX38" fmla="*/ 231140 w 317499"/>
                <a:gd name="connsiteY38" fmla="*/ 84667 h 183444"/>
                <a:gd name="connsiteX39" fmla="*/ 227119 w 317499"/>
                <a:gd name="connsiteY39" fmla="*/ 85725 h 183444"/>
                <a:gd name="connsiteX40" fmla="*/ 223732 w 317499"/>
                <a:gd name="connsiteY40" fmla="*/ 86572 h 183444"/>
                <a:gd name="connsiteX41" fmla="*/ 219640 w 317499"/>
                <a:gd name="connsiteY41" fmla="*/ 87489 h 183444"/>
                <a:gd name="connsiteX42" fmla="*/ 216253 w 317499"/>
                <a:gd name="connsiteY42" fmla="*/ 88265 h 183444"/>
                <a:gd name="connsiteX43" fmla="*/ 212020 w 317499"/>
                <a:gd name="connsiteY43" fmla="*/ 89112 h 183444"/>
                <a:gd name="connsiteX44" fmla="*/ 208774 w 317499"/>
                <a:gd name="connsiteY44" fmla="*/ 89747 h 183444"/>
                <a:gd name="connsiteX45" fmla="*/ 199672 w 317499"/>
                <a:gd name="connsiteY45" fmla="*/ 91228 h 183444"/>
                <a:gd name="connsiteX46" fmla="*/ 198402 w 317499"/>
                <a:gd name="connsiteY46" fmla="*/ 91369 h 183444"/>
                <a:gd name="connsiteX47" fmla="*/ 190359 w 317499"/>
                <a:gd name="connsiteY47" fmla="*/ 92357 h 183444"/>
                <a:gd name="connsiteX48" fmla="*/ 187255 w 317499"/>
                <a:gd name="connsiteY48" fmla="*/ 92639 h 183444"/>
                <a:gd name="connsiteX49" fmla="*/ 182104 w 317499"/>
                <a:gd name="connsiteY49" fmla="*/ 93063 h 183444"/>
                <a:gd name="connsiteX50" fmla="*/ 178859 w 317499"/>
                <a:gd name="connsiteY50" fmla="*/ 93274 h 183444"/>
                <a:gd name="connsiteX51" fmla="*/ 173426 w 317499"/>
                <a:gd name="connsiteY51" fmla="*/ 93557 h 183444"/>
                <a:gd name="connsiteX52" fmla="*/ 170392 w 317499"/>
                <a:gd name="connsiteY52" fmla="*/ 93698 h 183444"/>
                <a:gd name="connsiteX53" fmla="*/ 165735 w 317499"/>
                <a:gd name="connsiteY53" fmla="*/ 93768 h 183444"/>
                <a:gd name="connsiteX54" fmla="*/ 162419 w 317499"/>
                <a:gd name="connsiteY54" fmla="*/ 93839 h 183444"/>
                <a:gd name="connsiteX55" fmla="*/ 157410 w 317499"/>
                <a:gd name="connsiteY55" fmla="*/ 93768 h 183444"/>
                <a:gd name="connsiteX56" fmla="*/ 154446 w 317499"/>
                <a:gd name="connsiteY56" fmla="*/ 93698 h 183444"/>
                <a:gd name="connsiteX57" fmla="*/ 149790 w 317499"/>
                <a:gd name="connsiteY57" fmla="*/ 93486 h 183444"/>
                <a:gd name="connsiteX58" fmla="*/ 146615 w 317499"/>
                <a:gd name="connsiteY58" fmla="*/ 93345 h 183444"/>
                <a:gd name="connsiteX59" fmla="*/ 141605 w 317499"/>
                <a:gd name="connsiteY59" fmla="*/ 92992 h 183444"/>
                <a:gd name="connsiteX60" fmla="*/ 138854 w 317499"/>
                <a:gd name="connsiteY60" fmla="*/ 92781 h 183444"/>
                <a:gd name="connsiteX61" fmla="*/ 132927 w 317499"/>
                <a:gd name="connsiteY61" fmla="*/ 92216 h 183444"/>
                <a:gd name="connsiteX62" fmla="*/ 131092 w 317499"/>
                <a:gd name="connsiteY62" fmla="*/ 92004 h 183444"/>
                <a:gd name="connsiteX63" fmla="*/ 123402 w 317499"/>
                <a:gd name="connsiteY63" fmla="*/ 91017 h 183444"/>
                <a:gd name="connsiteX64" fmla="*/ 122132 w 317499"/>
                <a:gd name="connsiteY64" fmla="*/ 90805 h 183444"/>
                <a:gd name="connsiteX65" fmla="*/ 115570 w 317499"/>
                <a:gd name="connsiteY65" fmla="*/ 89747 h 183444"/>
                <a:gd name="connsiteX66" fmla="*/ 112889 w 317499"/>
                <a:gd name="connsiteY66" fmla="*/ 89253 h 183444"/>
                <a:gd name="connsiteX67" fmla="*/ 107880 w 317499"/>
                <a:gd name="connsiteY67" fmla="*/ 88265 h 183444"/>
                <a:gd name="connsiteX68" fmla="*/ 105340 w 317499"/>
                <a:gd name="connsiteY68" fmla="*/ 87701 h 183444"/>
                <a:gd name="connsiteX69" fmla="*/ 99907 w 317499"/>
                <a:gd name="connsiteY69" fmla="*/ 86501 h 183444"/>
                <a:gd name="connsiteX70" fmla="*/ 96943 w 317499"/>
                <a:gd name="connsiteY70" fmla="*/ 85725 h 183444"/>
                <a:gd name="connsiteX71" fmla="*/ 92075 w 317499"/>
                <a:gd name="connsiteY71" fmla="*/ 84455 h 183444"/>
                <a:gd name="connsiteX72" fmla="*/ 89324 w 317499"/>
                <a:gd name="connsiteY72" fmla="*/ 83679 h 183444"/>
                <a:gd name="connsiteX73" fmla="*/ 81703 w 317499"/>
                <a:gd name="connsiteY73" fmla="*/ 81351 h 183444"/>
                <a:gd name="connsiteX74" fmla="*/ 80363 w 317499"/>
                <a:gd name="connsiteY74" fmla="*/ 80927 h 183444"/>
                <a:gd name="connsiteX75" fmla="*/ 71826 w 317499"/>
                <a:gd name="connsiteY75" fmla="*/ 77823 h 183444"/>
                <a:gd name="connsiteX76" fmla="*/ 70062 w 317499"/>
                <a:gd name="connsiteY76" fmla="*/ 77117 h 183444"/>
                <a:gd name="connsiteX77" fmla="*/ 59408 w 317499"/>
                <a:gd name="connsiteY77" fmla="*/ 72461 h 183444"/>
                <a:gd name="connsiteX78" fmla="*/ 58350 w 317499"/>
                <a:gd name="connsiteY78" fmla="*/ 71967 h 183444"/>
                <a:gd name="connsiteX79" fmla="*/ 47766 w 317499"/>
                <a:gd name="connsiteY79" fmla="*/ 66393 h 183444"/>
                <a:gd name="connsiteX80" fmla="*/ 283 w 317499"/>
                <a:gd name="connsiteY80" fmla="*/ 0 h 183444"/>
                <a:gd name="connsiteX81" fmla="*/ 0 w 317499"/>
                <a:gd name="connsiteY81" fmla="*/ 94403 h 183444"/>
                <a:gd name="connsiteX82" fmla="*/ 47484 w 317499"/>
                <a:gd name="connsiteY82" fmla="*/ 160796 h 183444"/>
                <a:gd name="connsiteX83" fmla="*/ 58068 w 317499"/>
                <a:gd name="connsiteY83" fmla="*/ 166370 h 183444"/>
                <a:gd name="connsiteX84" fmla="*/ 59126 w 317499"/>
                <a:gd name="connsiteY84" fmla="*/ 166864 h 183444"/>
                <a:gd name="connsiteX85" fmla="*/ 69780 w 317499"/>
                <a:gd name="connsiteY85" fmla="*/ 171521 h 183444"/>
                <a:gd name="connsiteX86" fmla="*/ 70697 w 317499"/>
                <a:gd name="connsiteY86" fmla="*/ 171944 h 183444"/>
                <a:gd name="connsiteX87" fmla="*/ 71543 w 317499"/>
                <a:gd name="connsiteY87" fmla="*/ 172226 h 183444"/>
                <a:gd name="connsiteX88" fmla="*/ 80010 w 317499"/>
                <a:gd name="connsiteY88" fmla="*/ 175331 h 183444"/>
                <a:gd name="connsiteX89" fmla="*/ 81351 w 317499"/>
                <a:gd name="connsiteY89" fmla="*/ 175754 h 183444"/>
                <a:gd name="connsiteX90" fmla="*/ 88971 w 317499"/>
                <a:gd name="connsiteY90" fmla="*/ 178153 h 183444"/>
                <a:gd name="connsiteX91" fmla="*/ 90241 w 317499"/>
                <a:gd name="connsiteY91" fmla="*/ 178576 h 183444"/>
                <a:gd name="connsiteX92" fmla="*/ 91722 w 317499"/>
                <a:gd name="connsiteY92" fmla="*/ 178999 h 183444"/>
                <a:gd name="connsiteX93" fmla="*/ 96591 w 317499"/>
                <a:gd name="connsiteY93" fmla="*/ 180269 h 183444"/>
                <a:gd name="connsiteX94" fmla="*/ 99625 w 317499"/>
                <a:gd name="connsiteY94" fmla="*/ 181046 h 183444"/>
                <a:gd name="connsiteX95" fmla="*/ 104987 w 317499"/>
                <a:gd name="connsiteY95" fmla="*/ 182245 h 183444"/>
                <a:gd name="connsiteX96" fmla="*/ 107033 w 317499"/>
                <a:gd name="connsiteY96" fmla="*/ 182739 h 183444"/>
                <a:gd name="connsiteX97" fmla="*/ 107597 w 317499"/>
                <a:gd name="connsiteY97" fmla="*/ 182880 h 183444"/>
                <a:gd name="connsiteX98" fmla="*/ 112536 w 317499"/>
                <a:gd name="connsiteY98" fmla="*/ 183797 h 183444"/>
                <a:gd name="connsiteX99" fmla="*/ 115288 w 317499"/>
                <a:gd name="connsiteY99" fmla="*/ 184291 h 183444"/>
                <a:gd name="connsiteX100" fmla="*/ 121779 w 317499"/>
                <a:gd name="connsiteY100" fmla="*/ 185349 h 183444"/>
                <a:gd name="connsiteX101" fmla="*/ 122979 w 317499"/>
                <a:gd name="connsiteY101" fmla="*/ 185561 h 183444"/>
                <a:gd name="connsiteX102" fmla="*/ 123049 w 317499"/>
                <a:gd name="connsiteY102" fmla="*/ 185561 h 183444"/>
                <a:gd name="connsiteX103" fmla="*/ 130740 w 317499"/>
                <a:gd name="connsiteY103" fmla="*/ 186549 h 183444"/>
                <a:gd name="connsiteX104" fmla="*/ 132363 w 317499"/>
                <a:gd name="connsiteY104" fmla="*/ 186690 h 183444"/>
                <a:gd name="connsiteX105" fmla="*/ 138430 w 317499"/>
                <a:gd name="connsiteY105" fmla="*/ 187254 h 183444"/>
                <a:gd name="connsiteX106" fmla="*/ 138571 w 317499"/>
                <a:gd name="connsiteY106" fmla="*/ 187254 h 183444"/>
                <a:gd name="connsiteX107" fmla="*/ 141323 w 317499"/>
                <a:gd name="connsiteY107" fmla="*/ 187466 h 183444"/>
                <a:gd name="connsiteX108" fmla="*/ 146262 w 317499"/>
                <a:gd name="connsiteY108" fmla="*/ 187819 h 183444"/>
                <a:gd name="connsiteX109" fmla="*/ 149507 w 317499"/>
                <a:gd name="connsiteY109" fmla="*/ 187960 h 183444"/>
                <a:gd name="connsiteX110" fmla="*/ 154094 w 317499"/>
                <a:gd name="connsiteY110" fmla="*/ 188172 h 183444"/>
                <a:gd name="connsiteX111" fmla="*/ 154446 w 317499"/>
                <a:gd name="connsiteY111" fmla="*/ 188172 h 183444"/>
                <a:gd name="connsiteX112" fmla="*/ 157057 w 317499"/>
                <a:gd name="connsiteY112" fmla="*/ 188172 h 183444"/>
                <a:gd name="connsiteX113" fmla="*/ 162066 w 317499"/>
                <a:gd name="connsiteY113" fmla="*/ 188242 h 183444"/>
                <a:gd name="connsiteX114" fmla="*/ 165382 w 317499"/>
                <a:gd name="connsiteY114" fmla="*/ 188172 h 183444"/>
                <a:gd name="connsiteX115" fmla="*/ 170039 w 317499"/>
                <a:gd name="connsiteY115" fmla="*/ 188101 h 183444"/>
                <a:gd name="connsiteX116" fmla="*/ 170886 w 317499"/>
                <a:gd name="connsiteY116" fmla="*/ 188101 h 183444"/>
                <a:gd name="connsiteX117" fmla="*/ 173073 w 317499"/>
                <a:gd name="connsiteY117" fmla="*/ 187960 h 183444"/>
                <a:gd name="connsiteX118" fmla="*/ 178506 w 317499"/>
                <a:gd name="connsiteY118" fmla="*/ 187678 h 183444"/>
                <a:gd name="connsiteX119" fmla="*/ 181751 w 317499"/>
                <a:gd name="connsiteY119" fmla="*/ 187466 h 183444"/>
                <a:gd name="connsiteX120" fmla="*/ 186902 w 317499"/>
                <a:gd name="connsiteY120" fmla="*/ 187043 h 183444"/>
                <a:gd name="connsiteX121" fmla="*/ 188736 w 317499"/>
                <a:gd name="connsiteY121" fmla="*/ 186902 h 183444"/>
                <a:gd name="connsiteX122" fmla="*/ 190006 w 317499"/>
                <a:gd name="connsiteY122" fmla="*/ 186761 h 183444"/>
                <a:gd name="connsiteX123" fmla="*/ 197979 w 317499"/>
                <a:gd name="connsiteY123" fmla="*/ 185773 h 183444"/>
                <a:gd name="connsiteX124" fmla="*/ 199320 w 317499"/>
                <a:gd name="connsiteY124" fmla="*/ 185632 h 183444"/>
                <a:gd name="connsiteX125" fmla="*/ 208421 w 317499"/>
                <a:gd name="connsiteY125" fmla="*/ 184150 h 183444"/>
                <a:gd name="connsiteX126" fmla="*/ 209268 w 317499"/>
                <a:gd name="connsiteY126" fmla="*/ 184009 h 183444"/>
                <a:gd name="connsiteX127" fmla="*/ 211667 w 317499"/>
                <a:gd name="connsiteY127" fmla="*/ 183515 h 183444"/>
                <a:gd name="connsiteX128" fmla="*/ 215900 w 317499"/>
                <a:gd name="connsiteY128" fmla="*/ 182668 h 183444"/>
                <a:gd name="connsiteX129" fmla="*/ 219287 w 317499"/>
                <a:gd name="connsiteY129" fmla="*/ 181892 h 183444"/>
                <a:gd name="connsiteX130" fmla="*/ 223379 w 317499"/>
                <a:gd name="connsiteY130" fmla="*/ 180975 h 183444"/>
                <a:gd name="connsiteX131" fmla="*/ 226766 w 317499"/>
                <a:gd name="connsiteY131" fmla="*/ 180128 h 183444"/>
                <a:gd name="connsiteX132" fmla="*/ 230787 w 317499"/>
                <a:gd name="connsiteY132" fmla="*/ 179070 h 183444"/>
                <a:gd name="connsiteX133" fmla="*/ 234104 w 317499"/>
                <a:gd name="connsiteY133" fmla="*/ 178082 h 183444"/>
                <a:gd name="connsiteX134" fmla="*/ 238055 w 317499"/>
                <a:gd name="connsiteY134" fmla="*/ 176883 h 183444"/>
                <a:gd name="connsiteX135" fmla="*/ 239748 w 317499"/>
                <a:gd name="connsiteY135" fmla="*/ 176389 h 183444"/>
                <a:gd name="connsiteX136" fmla="*/ 240947 w 317499"/>
                <a:gd name="connsiteY136" fmla="*/ 175966 h 183444"/>
                <a:gd name="connsiteX137" fmla="*/ 247932 w 317499"/>
                <a:gd name="connsiteY137" fmla="*/ 173496 h 183444"/>
                <a:gd name="connsiteX138" fmla="*/ 249414 w 317499"/>
                <a:gd name="connsiteY138" fmla="*/ 173002 h 183444"/>
                <a:gd name="connsiteX139" fmla="*/ 257457 w 317499"/>
                <a:gd name="connsiteY139" fmla="*/ 169757 h 183444"/>
                <a:gd name="connsiteX140" fmla="*/ 259504 w 317499"/>
                <a:gd name="connsiteY140" fmla="*/ 168839 h 183444"/>
                <a:gd name="connsiteX141" fmla="*/ 265501 w 317499"/>
                <a:gd name="connsiteY141" fmla="*/ 166017 h 183444"/>
                <a:gd name="connsiteX142" fmla="*/ 267688 w 317499"/>
                <a:gd name="connsiteY142" fmla="*/ 164959 h 183444"/>
                <a:gd name="connsiteX143" fmla="*/ 275096 w 317499"/>
                <a:gd name="connsiteY143" fmla="*/ 160937 h 183444"/>
                <a:gd name="connsiteX144" fmla="*/ 277072 w 317499"/>
                <a:gd name="connsiteY144" fmla="*/ 159808 h 183444"/>
                <a:gd name="connsiteX145" fmla="*/ 278836 w 317499"/>
                <a:gd name="connsiteY145" fmla="*/ 158679 h 183444"/>
                <a:gd name="connsiteX146" fmla="*/ 281729 w 317499"/>
                <a:gd name="connsiteY146" fmla="*/ 156845 h 183444"/>
                <a:gd name="connsiteX147" fmla="*/ 284269 w 317499"/>
                <a:gd name="connsiteY147" fmla="*/ 155081 h 183444"/>
                <a:gd name="connsiteX148" fmla="*/ 287020 w 317499"/>
                <a:gd name="connsiteY148" fmla="*/ 153176 h 183444"/>
                <a:gd name="connsiteX149" fmla="*/ 289419 w 317499"/>
                <a:gd name="connsiteY149" fmla="*/ 151412 h 183444"/>
                <a:gd name="connsiteX150" fmla="*/ 291959 w 317499"/>
                <a:gd name="connsiteY150" fmla="*/ 149437 h 183444"/>
                <a:gd name="connsiteX151" fmla="*/ 294146 w 317499"/>
                <a:gd name="connsiteY151" fmla="*/ 147602 h 183444"/>
                <a:gd name="connsiteX152" fmla="*/ 296475 w 317499"/>
                <a:gd name="connsiteY152" fmla="*/ 145556 h 183444"/>
                <a:gd name="connsiteX153" fmla="*/ 297392 w 317499"/>
                <a:gd name="connsiteY153" fmla="*/ 144709 h 183444"/>
                <a:gd name="connsiteX154" fmla="*/ 298168 w 317499"/>
                <a:gd name="connsiteY154" fmla="*/ 143933 h 183444"/>
                <a:gd name="connsiteX155" fmla="*/ 301837 w 317499"/>
                <a:gd name="connsiteY155" fmla="*/ 140335 h 183444"/>
                <a:gd name="connsiteX156" fmla="*/ 303036 w 317499"/>
                <a:gd name="connsiteY156" fmla="*/ 139136 h 183444"/>
                <a:gd name="connsiteX157" fmla="*/ 307199 w 317499"/>
                <a:gd name="connsiteY157" fmla="*/ 134267 h 183444"/>
                <a:gd name="connsiteX158" fmla="*/ 307411 w 317499"/>
                <a:gd name="connsiteY158" fmla="*/ 134056 h 183444"/>
                <a:gd name="connsiteX159" fmla="*/ 308257 w 317499"/>
                <a:gd name="connsiteY159" fmla="*/ 132927 h 183444"/>
                <a:gd name="connsiteX160" fmla="*/ 310515 w 317499"/>
                <a:gd name="connsiteY160" fmla="*/ 129822 h 183444"/>
                <a:gd name="connsiteX161" fmla="*/ 311644 w 317499"/>
                <a:gd name="connsiteY161" fmla="*/ 128058 h 183444"/>
                <a:gd name="connsiteX162" fmla="*/ 313408 w 317499"/>
                <a:gd name="connsiteY162" fmla="*/ 125236 h 183444"/>
                <a:gd name="connsiteX163" fmla="*/ 313902 w 317499"/>
                <a:gd name="connsiteY163" fmla="*/ 124460 h 183444"/>
                <a:gd name="connsiteX164" fmla="*/ 314537 w 317499"/>
                <a:gd name="connsiteY164" fmla="*/ 123261 h 183444"/>
                <a:gd name="connsiteX165" fmla="*/ 315807 w 317499"/>
                <a:gd name="connsiteY165" fmla="*/ 120862 h 183444"/>
                <a:gd name="connsiteX166" fmla="*/ 316724 w 317499"/>
                <a:gd name="connsiteY166" fmla="*/ 118816 h 183444"/>
                <a:gd name="connsiteX167" fmla="*/ 317783 w 317499"/>
                <a:gd name="connsiteY167" fmla="*/ 116346 h 183444"/>
                <a:gd name="connsiteX168" fmla="*/ 318276 w 317499"/>
                <a:gd name="connsiteY168" fmla="*/ 115288 h 183444"/>
                <a:gd name="connsiteX169" fmla="*/ 318629 w 317499"/>
                <a:gd name="connsiteY169" fmla="*/ 114300 h 183444"/>
                <a:gd name="connsiteX170" fmla="*/ 319405 w 317499"/>
                <a:gd name="connsiteY170" fmla="*/ 111972 h 183444"/>
                <a:gd name="connsiteX171" fmla="*/ 320040 w 317499"/>
                <a:gd name="connsiteY171" fmla="*/ 109855 h 183444"/>
                <a:gd name="connsiteX172" fmla="*/ 320605 w 317499"/>
                <a:gd name="connsiteY172" fmla="*/ 107527 h 183444"/>
                <a:gd name="connsiteX173" fmla="*/ 320887 w 317499"/>
                <a:gd name="connsiteY173" fmla="*/ 106257 h 183444"/>
                <a:gd name="connsiteX174" fmla="*/ 321028 w 317499"/>
                <a:gd name="connsiteY174" fmla="*/ 105410 h 183444"/>
                <a:gd name="connsiteX175" fmla="*/ 321381 w 317499"/>
                <a:gd name="connsiteY175" fmla="*/ 103011 h 183444"/>
                <a:gd name="connsiteX176" fmla="*/ 321663 w 317499"/>
                <a:gd name="connsiteY176" fmla="*/ 100894 h 183444"/>
                <a:gd name="connsiteX177" fmla="*/ 321804 w 317499"/>
                <a:gd name="connsiteY177" fmla="*/ 98496 h 183444"/>
                <a:gd name="connsiteX178" fmla="*/ 321875 w 317499"/>
                <a:gd name="connsiteY178" fmla="*/ 97084 h 183444"/>
                <a:gd name="connsiteX179" fmla="*/ 321875 w 317499"/>
                <a:gd name="connsiteY179" fmla="*/ 95673 h 183444"/>
                <a:gd name="connsiteX180" fmla="*/ 322157 w 317499"/>
                <a:gd name="connsiteY180" fmla="*/ 1341 h 183444"/>
                <a:gd name="connsiteX181" fmla="*/ 321804 w 317499"/>
                <a:gd name="connsiteY181" fmla="*/ 3951 h 18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317499" h="183444">
                  <a:moveTo>
                    <a:pt x="321804" y="3951"/>
                  </a:moveTo>
                  <a:cubicBezTo>
                    <a:pt x="321734" y="4798"/>
                    <a:pt x="321734" y="5574"/>
                    <a:pt x="321663" y="6421"/>
                  </a:cubicBezTo>
                  <a:cubicBezTo>
                    <a:pt x="321592" y="7126"/>
                    <a:pt x="321522" y="7832"/>
                    <a:pt x="321381" y="8537"/>
                  </a:cubicBezTo>
                  <a:cubicBezTo>
                    <a:pt x="321240" y="9313"/>
                    <a:pt x="321169" y="10160"/>
                    <a:pt x="321028" y="10936"/>
                  </a:cubicBezTo>
                  <a:cubicBezTo>
                    <a:pt x="320887" y="11642"/>
                    <a:pt x="320746" y="12347"/>
                    <a:pt x="320605" y="13053"/>
                  </a:cubicBezTo>
                  <a:cubicBezTo>
                    <a:pt x="320463" y="13829"/>
                    <a:pt x="320252" y="14605"/>
                    <a:pt x="320040" y="15381"/>
                  </a:cubicBezTo>
                  <a:cubicBezTo>
                    <a:pt x="319828" y="16087"/>
                    <a:pt x="319617" y="16792"/>
                    <a:pt x="319405" y="17498"/>
                  </a:cubicBezTo>
                  <a:cubicBezTo>
                    <a:pt x="319193" y="18274"/>
                    <a:pt x="318911" y="19050"/>
                    <a:pt x="318629" y="19826"/>
                  </a:cubicBezTo>
                  <a:cubicBezTo>
                    <a:pt x="318417" y="20532"/>
                    <a:pt x="318135" y="21237"/>
                    <a:pt x="317853" y="21872"/>
                  </a:cubicBezTo>
                  <a:cubicBezTo>
                    <a:pt x="317500" y="22719"/>
                    <a:pt x="317218" y="23495"/>
                    <a:pt x="316795" y="24342"/>
                  </a:cubicBezTo>
                  <a:cubicBezTo>
                    <a:pt x="316512" y="25047"/>
                    <a:pt x="316160" y="25682"/>
                    <a:pt x="315877" y="26388"/>
                  </a:cubicBezTo>
                  <a:cubicBezTo>
                    <a:pt x="315454" y="27164"/>
                    <a:pt x="315031" y="28011"/>
                    <a:pt x="314607" y="28787"/>
                  </a:cubicBezTo>
                  <a:cubicBezTo>
                    <a:pt x="314255" y="29422"/>
                    <a:pt x="313902" y="30057"/>
                    <a:pt x="313549" y="30762"/>
                  </a:cubicBezTo>
                  <a:cubicBezTo>
                    <a:pt x="312985" y="31750"/>
                    <a:pt x="312420" y="32667"/>
                    <a:pt x="311785" y="33584"/>
                  </a:cubicBezTo>
                  <a:cubicBezTo>
                    <a:pt x="311432" y="34149"/>
                    <a:pt x="311080" y="34713"/>
                    <a:pt x="310656" y="35278"/>
                  </a:cubicBezTo>
                  <a:cubicBezTo>
                    <a:pt x="309951" y="36336"/>
                    <a:pt x="309175" y="37394"/>
                    <a:pt x="308399" y="38382"/>
                  </a:cubicBezTo>
                  <a:cubicBezTo>
                    <a:pt x="308046" y="38806"/>
                    <a:pt x="307764" y="39299"/>
                    <a:pt x="307411" y="39723"/>
                  </a:cubicBezTo>
                  <a:cubicBezTo>
                    <a:pt x="306141" y="41346"/>
                    <a:pt x="304730" y="42968"/>
                    <a:pt x="303248" y="44591"/>
                  </a:cubicBezTo>
                  <a:cubicBezTo>
                    <a:pt x="302895" y="45014"/>
                    <a:pt x="302472" y="45438"/>
                    <a:pt x="302049" y="45791"/>
                  </a:cubicBezTo>
                  <a:cubicBezTo>
                    <a:pt x="300849" y="46990"/>
                    <a:pt x="299650" y="48260"/>
                    <a:pt x="298380" y="49389"/>
                  </a:cubicBezTo>
                  <a:cubicBezTo>
                    <a:pt x="297815" y="49953"/>
                    <a:pt x="297251" y="50447"/>
                    <a:pt x="296616" y="51012"/>
                  </a:cubicBezTo>
                  <a:cubicBezTo>
                    <a:pt x="295840" y="51717"/>
                    <a:pt x="295064" y="52352"/>
                    <a:pt x="294287" y="53058"/>
                  </a:cubicBezTo>
                  <a:cubicBezTo>
                    <a:pt x="293582" y="53693"/>
                    <a:pt x="292806" y="54328"/>
                    <a:pt x="292100" y="54892"/>
                  </a:cubicBezTo>
                  <a:cubicBezTo>
                    <a:pt x="291254" y="55527"/>
                    <a:pt x="290407" y="56233"/>
                    <a:pt x="289560" y="56868"/>
                  </a:cubicBezTo>
                  <a:cubicBezTo>
                    <a:pt x="288784" y="57503"/>
                    <a:pt x="288008" y="58067"/>
                    <a:pt x="287161" y="58632"/>
                  </a:cubicBezTo>
                  <a:cubicBezTo>
                    <a:pt x="286244" y="59267"/>
                    <a:pt x="285397" y="59902"/>
                    <a:pt x="284480" y="60537"/>
                  </a:cubicBezTo>
                  <a:cubicBezTo>
                    <a:pt x="283633" y="61101"/>
                    <a:pt x="282787" y="61666"/>
                    <a:pt x="281940" y="62301"/>
                  </a:cubicBezTo>
                  <a:cubicBezTo>
                    <a:pt x="280953" y="62936"/>
                    <a:pt x="280035" y="63571"/>
                    <a:pt x="279047" y="64135"/>
                  </a:cubicBezTo>
                  <a:cubicBezTo>
                    <a:pt x="277848" y="64911"/>
                    <a:pt x="276578" y="65687"/>
                    <a:pt x="275308" y="66393"/>
                  </a:cubicBezTo>
                  <a:cubicBezTo>
                    <a:pt x="272909" y="67804"/>
                    <a:pt x="270440" y="69144"/>
                    <a:pt x="267900" y="70414"/>
                  </a:cubicBezTo>
                  <a:cubicBezTo>
                    <a:pt x="267194" y="70767"/>
                    <a:pt x="266418" y="71120"/>
                    <a:pt x="265712" y="71543"/>
                  </a:cubicBezTo>
                  <a:cubicBezTo>
                    <a:pt x="263737" y="72531"/>
                    <a:pt x="261761" y="73448"/>
                    <a:pt x="259786" y="74366"/>
                  </a:cubicBezTo>
                  <a:cubicBezTo>
                    <a:pt x="259080" y="74648"/>
                    <a:pt x="258445" y="75001"/>
                    <a:pt x="257740" y="75283"/>
                  </a:cubicBezTo>
                  <a:cubicBezTo>
                    <a:pt x="255129" y="76412"/>
                    <a:pt x="252448" y="77541"/>
                    <a:pt x="249696" y="78528"/>
                  </a:cubicBezTo>
                  <a:cubicBezTo>
                    <a:pt x="249203" y="78740"/>
                    <a:pt x="248709" y="78881"/>
                    <a:pt x="248215" y="79093"/>
                  </a:cubicBezTo>
                  <a:cubicBezTo>
                    <a:pt x="245886" y="79939"/>
                    <a:pt x="243629" y="80786"/>
                    <a:pt x="241230" y="81562"/>
                  </a:cubicBezTo>
                  <a:cubicBezTo>
                    <a:pt x="240242" y="81915"/>
                    <a:pt x="239254" y="82197"/>
                    <a:pt x="238337" y="82479"/>
                  </a:cubicBezTo>
                  <a:cubicBezTo>
                    <a:pt x="237067" y="82903"/>
                    <a:pt x="235726" y="83256"/>
                    <a:pt x="234456" y="83679"/>
                  </a:cubicBezTo>
                  <a:cubicBezTo>
                    <a:pt x="233328" y="84032"/>
                    <a:pt x="232199" y="84314"/>
                    <a:pt x="231140" y="84667"/>
                  </a:cubicBezTo>
                  <a:cubicBezTo>
                    <a:pt x="229800" y="85019"/>
                    <a:pt x="228459" y="85372"/>
                    <a:pt x="227119" y="85725"/>
                  </a:cubicBezTo>
                  <a:cubicBezTo>
                    <a:pt x="225990" y="86007"/>
                    <a:pt x="224861" y="86289"/>
                    <a:pt x="223732" y="86572"/>
                  </a:cubicBezTo>
                  <a:cubicBezTo>
                    <a:pt x="222391" y="86924"/>
                    <a:pt x="220980" y="87207"/>
                    <a:pt x="219640" y="87489"/>
                  </a:cubicBezTo>
                  <a:cubicBezTo>
                    <a:pt x="218511" y="87771"/>
                    <a:pt x="217382" y="87983"/>
                    <a:pt x="216253" y="88265"/>
                  </a:cubicBezTo>
                  <a:cubicBezTo>
                    <a:pt x="214842" y="88547"/>
                    <a:pt x="213431" y="88829"/>
                    <a:pt x="212020" y="89112"/>
                  </a:cubicBezTo>
                  <a:cubicBezTo>
                    <a:pt x="210961" y="89323"/>
                    <a:pt x="209832" y="89535"/>
                    <a:pt x="208774" y="89747"/>
                  </a:cubicBezTo>
                  <a:cubicBezTo>
                    <a:pt x="205740" y="90311"/>
                    <a:pt x="202706" y="90805"/>
                    <a:pt x="199672" y="91228"/>
                  </a:cubicBezTo>
                  <a:cubicBezTo>
                    <a:pt x="199249" y="91299"/>
                    <a:pt x="198826" y="91299"/>
                    <a:pt x="198402" y="91369"/>
                  </a:cubicBezTo>
                  <a:cubicBezTo>
                    <a:pt x="195721" y="91722"/>
                    <a:pt x="193040" y="92075"/>
                    <a:pt x="190359" y="92357"/>
                  </a:cubicBezTo>
                  <a:cubicBezTo>
                    <a:pt x="189301" y="92498"/>
                    <a:pt x="188313" y="92569"/>
                    <a:pt x="187255" y="92639"/>
                  </a:cubicBezTo>
                  <a:cubicBezTo>
                    <a:pt x="185561" y="92781"/>
                    <a:pt x="183797" y="92922"/>
                    <a:pt x="182104" y="93063"/>
                  </a:cubicBezTo>
                  <a:cubicBezTo>
                    <a:pt x="181046" y="93133"/>
                    <a:pt x="179917" y="93204"/>
                    <a:pt x="178859" y="93274"/>
                  </a:cubicBezTo>
                  <a:cubicBezTo>
                    <a:pt x="177024" y="93416"/>
                    <a:pt x="175260" y="93486"/>
                    <a:pt x="173426" y="93557"/>
                  </a:cubicBezTo>
                  <a:cubicBezTo>
                    <a:pt x="172438" y="93627"/>
                    <a:pt x="171380" y="93627"/>
                    <a:pt x="170392" y="93698"/>
                  </a:cubicBezTo>
                  <a:cubicBezTo>
                    <a:pt x="168840" y="93768"/>
                    <a:pt x="167287" y="93768"/>
                    <a:pt x="165735" y="93768"/>
                  </a:cubicBezTo>
                  <a:cubicBezTo>
                    <a:pt x="164606" y="93768"/>
                    <a:pt x="163548" y="93839"/>
                    <a:pt x="162419" y="93839"/>
                  </a:cubicBezTo>
                  <a:cubicBezTo>
                    <a:pt x="160726" y="93839"/>
                    <a:pt x="159033" y="93839"/>
                    <a:pt x="157410" y="93768"/>
                  </a:cubicBezTo>
                  <a:cubicBezTo>
                    <a:pt x="156422" y="93768"/>
                    <a:pt x="155434" y="93768"/>
                    <a:pt x="154446" y="93698"/>
                  </a:cubicBezTo>
                  <a:cubicBezTo>
                    <a:pt x="152894" y="93627"/>
                    <a:pt x="151342" y="93557"/>
                    <a:pt x="149790" y="93486"/>
                  </a:cubicBezTo>
                  <a:cubicBezTo>
                    <a:pt x="148731" y="93416"/>
                    <a:pt x="147673" y="93416"/>
                    <a:pt x="146615" y="93345"/>
                  </a:cubicBezTo>
                  <a:cubicBezTo>
                    <a:pt x="144921" y="93274"/>
                    <a:pt x="143299" y="93133"/>
                    <a:pt x="141605" y="92992"/>
                  </a:cubicBezTo>
                  <a:cubicBezTo>
                    <a:pt x="140688" y="92922"/>
                    <a:pt x="139771" y="92851"/>
                    <a:pt x="138854" y="92781"/>
                  </a:cubicBezTo>
                  <a:cubicBezTo>
                    <a:pt x="136878" y="92639"/>
                    <a:pt x="134902" y="92428"/>
                    <a:pt x="132927" y="92216"/>
                  </a:cubicBezTo>
                  <a:cubicBezTo>
                    <a:pt x="132292" y="92146"/>
                    <a:pt x="131727" y="92075"/>
                    <a:pt x="131092" y="92004"/>
                  </a:cubicBezTo>
                  <a:cubicBezTo>
                    <a:pt x="128552" y="91722"/>
                    <a:pt x="125942" y="91369"/>
                    <a:pt x="123402" y="91017"/>
                  </a:cubicBezTo>
                  <a:cubicBezTo>
                    <a:pt x="122979" y="90946"/>
                    <a:pt x="122555" y="90876"/>
                    <a:pt x="122132" y="90805"/>
                  </a:cubicBezTo>
                  <a:cubicBezTo>
                    <a:pt x="119945" y="90452"/>
                    <a:pt x="117757" y="90170"/>
                    <a:pt x="115570" y="89747"/>
                  </a:cubicBezTo>
                  <a:cubicBezTo>
                    <a:pt x="114653" y="89606"/>
                    <a:pt x="113806" y="89394"/>
                    <a:pt x="112889" y="89253"/>
                  </a:cubicBezTo>
                  <a:cubicBezTo>
                    <a:pt x="111196" y="88971"/>
                    <a:pt x="109502" y="88618"/>
                    <a:pt x="107880" y="88265"/>
                  </a:cubicBezTo>
                  <a:cubicBezTo>
                    <a:pt x="107033" y="88124"/>
                    <a:pt x="106186" y="87912"/>
                    <a:pt x="105340" y="87701"/>
                  </a:cubicBezTo>
                  <a:cubicBezTo>
                    <a:pt x="103505" y="87277"/>
                    <a:pt x="101741" y="86924"/>
                    <a:pt x="99907" y="86501"/>
                  </a:cubicBezTo>
                  <a:cubicBezTo>
                    <a:pt x="98919" y="86289"/>
                    <a:pt x="97931" y="86007"/>
                    <a:pt x="96943" y="85725"/>
                  </a:cubicBezTo>
                  <a:cubicBezTo>
                    <a:pt x="95321" y="85302"/>
                    <a:pt x="93698" y="84878"/>
                    <a:pt x="92075" y="84455"/>
                  </a:cubicBezTo>
                  <a:cubicBezTo>
                    <a:pt x="91158" y="84173"/>
                    <a:pt x="90241" y="83961"/>
                    <a:pt x="89324" y="83679"/>
                  </a:cubicBezTo>
                  <a:cubicBezTo>
                    <a:pt x="86783" y="82903"/>
                    <a:pt x="84244" y="82127"/>
                    <a:pt x="81703" y="81351"/>
                  </a:cubicBezTo>
                  <a:cubicBezTo>
                    <a:pt x="81280" y="81209"/>
                    <a:pt x="80786" y="81068"/>
                    <a:pt x="80363" y="80927"/>
                  </a:cubicBezTo>
                  <a:cubicBezTo>
                    <a:pt x="77470" y="79939"/>
                    <a:pt x="74648" y="78881"/>
                    <a:pt x="71826" y="77823"/>
                  </a:cubicBezTo>
                  <a:cubicBezTo>
                    <a:pt x="71261" y="77611"/>
                    <a:pt x="70626" y="77329"/>
                    <a:pt x="70062" y="77117"/>
                  </a:cubicBezTo>
                  <a:cubicBezTo>
                    <a:pt x="66393" y="75636"/>
                    <a:pt x="62865" y="74154"/>
                    <a:pt x="59408" y="72461"/>
                  </a:cubicBezTo>
                  <a:cubicBezTo>
                    <a:pt x="59055" y="72319"/>
                    <a:pt x="58703" y="72108"/>
                    <a:pt x="58350" y="71967"/>
                  </a:cubicBezTo>
                  <a:cubicBezTo>
                    <a:pt x="54751" y="70203"/>
                    <a:pt x="51153" y="68368"/>
                    <a:pt x="47766" y="66393"/>
                  </a:cubicBezTo>
                  <a:cubicBezTo>
                    <a:pt x="16016" y="48048"/>
                    <a:pt x="212" y="24059"/>
                    <a:pt x="283" y="0"/>
                  </a:cubicBezTo>
                  <a:lnTo>
                    <a:pt x="0" y="94403"/>
                  </a:lnTo>
                  <a:cubicBezTo>
                    <a:pt x="-70" y="118392"/>
                    <a:pt x="15805" y="142452"/>
                    <a:pt x="47484" y="160796"/>
                  </a:cubicBezTo>
                  <a:cubicBezTo>
                    <a:pt x="50871" y="162772"/>
                    <a:pt x="54469" y="164606"/>
                    <a:pt x="58068" y="166370"/>
                  </a:cubicBezTo>
                  <a:cubicBezTo>
                    <a:pt x="58420" y="166511"/>
                    <a:pt x="58773" y="166723"/>
                    <a:pt x="59126" y="166864"/>
                  </a:cubicBezTo>
                  <a:cubicBezTo>
                    <a:pt x="62583" y="168487"/>
                    <a:pt x="66181" y="170039"/>
                    <a:pt x="69780" y="171521"/>
                  </a:cubicBezTo>
                  <a:cubicBezTo>
                    <a:pt x="70132" y="171662"/>
                    <a:pt x="70415" y="171803"/>
                    <a:pt x="70697" y="171944"/>
                  </a:cubicBezTo>
                  <a:cubicBezTo>
                    <a:pt x="70979" y="172085"/>
                    <a:pt x="71261" y="172156"/>
                    <a:pt x="71543" y="172226"/>
                  </a:cubicBezTo>
                  <a:cubicBezTo>
                    <a:pt x="74366" y="173284"/>
                    <a:pt x="77188" y="174343"/>
                    <a:pt x="80010" y="175331"/>
                  </a:cubicBezTo>
                  <a:cubicBezTo>
                    <a:pt x="80434" y="175472"/>
                    <a:pt x="80927" y="175613"/>
                    <a:pt x="81351" y="175754"/>
                  </a:cubicBezTo>
                  <a:cubicBezTo>
                    <a:pt x="83891" y="176601"/>
                    <a:pt x="86431" y="177377"/>
                    <a:pt x="88971" y="178153"/>
                  </a:cubicBezTo>
                  <a:cubicBezTo>
                    <a:pt x="89394" y="178294"/>
                    <a:pt x="89818" y="178435"/>
                    <a:pt x="90241" y="178576"/>
                  </a:cubicBezTo>
                  <a:cubicBezTo>
                    <a:pt x="90735" y="178717"/>
                    <a:pt x="91229" y="178858"/>
                    <a:pt x="91722" y="178999"/>
                  </a:cubicBezTo>
                  <a:cubicBezTo>
                    <a:pt x="93345" y="179423"/>
                    <a:pt x="94968" y="179846"/>
                    <a:pt x="96591" y="180269"/>
                  </a:cubicBezTo>
                  <a:cubicBezTo>
                    <a:pt x="97578" y="180552"/>
                    <a:pt x="98566" y="180763"/>
                    <a:pt x="99625" y="181046"/>
                  </a:cubicBezTo>
                  <a:cubicBezTo>
                    <a:pt x="101389" y="181469"/>
                    <a:pt x="103223" y="181892"/>
                    <a:pt x="104987" y="182245"/>
                  </a:cubicBezTo>
                  <a:cubicBezTo>
                    <a:pt x="105693" y="182386"/>
                    <a:pt x="106328" y="182598"/>
                    <a:pt x="107033" y="182739"/>
                  </a:cubicBezTo>
                  <a:cubicBezTo>
                    <a:pt x="107245" y="182809"/>
                    <a:pt x="107386" y="182809"/>
                    <a:pt x="107597" y="182880"/>
                  </a:cubicBezTo>
                  <a:cubicBezTo>
                    <a:pt x="109220" y="183233"/>
                    <a:pt x="110914" y="183515"/>
                    <a:pt x="112536" y="183797"/>
                  </a:cubicBezTo>
                  <a:cubicBezTo>
                    <a:pt x="113453" y="183938"/>
                    <a:pt x="114371" y="184150"/>
                    <a:pt x="115288" y="184291"/>
                  </a:cubicBezTo>
                  <a:cubicBezTo>
                    <a:pt x="117475" y="184644"/>
                    <a:pt x="119592" y="184997"/>
                    <a:pt x="121779" y="185349"/>
                  </a:cubicBezTo>
                  <a:cubicBezTo>
                    <a:pt x="122203" y="185420"/>
                    <a:pt x="122555" y="185491"/>
                    <a:pt x="122979" y="185561"/>
                  </a:cubicBezTo>
                  <a:cubicBezTo>
                    <a:pt x="122979" y="185561"/>
                    <a:pt x="123049" y="185561"/>
                    <a:pt x="123049" y="185561"/>
                  </a:cubicBezTo>
                  <a:cubicBezTo>
                    <a:pt x="125589" y="185914"/>
                    <a:pt x="128200" y="186267"/>
                    <a:pt x="130740" y="186549"/>
                  </a:cubicBezTo>
                  <a:cubicBezTo>
                    <a:pt x="131304" y="186619"/>
                    <a:pt x="131869" y="186619"/>
                    <a:pt x="132363" y="186690"/>
                  </a:cubicBezTo>
                  <a:cubicBezTo>
                    <a:pt x="134408" y="186902"/>
                    <a:pt x="136455" y="187113"/>
                    <a:pt x="138430" y="187254"/>
                  </a:cubicBezTo>
                  <a:cubicBezTo>
                    <a:pt x="138501" y="187254"/>
                    <a:pt x="138501" y="187254"/>
                    <a:pt x="138571" y="187254"/>
                  </a:cubicBezTo>
                  <a:cubicBezTo>
                    <a:pt x="139488" y="187325"/>
                    <a:pt x="140406" y="187396"/>
                    <a:pt x="141323" y="187466"/>
                  </a:cubicBezTo>
                  <a:cubicBezTo>
                    <a:pt x="142946" y="187607"/>
                    <a:pt x="144639" y="187678"/>
                    <a:pt x="146262" y="187819"/>
                  </a:cubicBezTo>
                  <a:cubicBezTo>
                    <a:pt x="147320" y="187889"/>
                    <a:pt x="148449" y="187889"/>
                    <a:pt x="149507" y="187960"/>
                  </a:cubicBezTo>
                  <a:cubicBezTo>
                    <a:pt x="151060" y="188031"/>
                    <a:pt x="152541" y="188101"/>
                    <a:pt x="154094" y="188172"/>
                  </a:cubicBezTo>
                  <a:cubicBezTo>
                    <a:pt x="154235" y="188172"/>
                    <a:pt x="154376" y="188172"/>
                    <a:pt x="154446" y="188172"/>
                  </a:cubicBezTo>
                  <a:cubicBezTo>
                    <a:pt x="155293" y="188172"/>
                    <a:pt x="156210" y="188172"/>
                    <a:pt x="157057" y="188172"/>
                  </a:cubicBezTo>
                  <a:cubicBezTo>
                    <a:pt x="158750" y="188172"/>
                    <a:pt x="160373" y="188242"/>
                    <a:pt x="162066" y="188242"/>
                  </a:cubicBezTo>
                  <a:cubicBezTo>
                    <a:pt x="163195" y="188242"/>
                    <a:pt x="164254" y="188242"/>
                    <a:pt x="165382" y="188172"/>
                  </a:cubicBezTo>
                  <a:cubicBezTo>
                    <a:pt x="166935" y="188172"/>
                    <a:pt x="168487" y="188101"/>
                    <a:pt x="170039" y="188101"/>
                  </a:cubicBezTo>
                  <a:cubicBezTo>
                    <a:pt x="170321" y="188101"/>
                    <a:pt x="170604" y="188101"/>
                    <a:pt x="170886" y="188101"/>
                  </a:cubicBezTo>
                  <a:cubicBezTo>
                    <a:pt x="171591" y="188101"/>
                    <a:pt x="172367" y="188031"/>
                    <a:pt x="173073" y="187960"/>
                  </a:cubicBezTo>
                  <a:cubicBezTo>
                    <a:pt x="174908" y="187889"/>
                    <a:pt x="176671" y="187819"/>
                    <a:pt x="178506" y="187678"/>
                  </a:cubicBezTo>
                  <a:cubicBezTo>
                    <a:pt x="179564" y="187607"/>
                    <a:pt x="180693" y="187537"/>
                    <a:pt x="181751" y="187466"/>
                  </a:cubicBezTo>
                  <a:cubicBezTo>
                    <a:pt x="183445" y="187325"/>
                    <a:pt x="185209" y="187184"/>
                    <a:pt x="186902" y="187043"/>
                  </a:cubicBezTo>
                  <a:cubicBezTo>
                    <a:pt x="187537" y="186972"/>
                    <a:pt x="188101" y="186972"/>
                    <a:pt x="188736" y="186902"/>
                  </a:cubicBezTo>
                  <a:cubicBezTo>
                    <a:pt x="189160" y="186831"/>
                    <a:pt x="189583" y="186761"/>
                    <a:pt x="190006" y="186761"/>
                  </a:cubicBezTo>
                  <a:cubicBezTo>
                    <a:pt x="192687" y="186478"/>
                    <a:pt x="195369" y="186196"/>
                    <a:pt x="197979" y="185773"/>
                  </a:cubicBezTo>
                  <a:cubicBezTo>
                    <a:pt x="198402" y="185702"/>
                    <a:pt x="198826" y="185632"/>
                    <a:pt x="199320" y="185632"/>
                  </a:cubicBezTo>
                  <a:cubicBezTo>
                    <a:pt x="202354" y="185208"/>
                    <a:pt x="205387" y="184714"/>
                    <a:pt x="208421" y="184150"/>
                  </a:cubicBezTo>
                  <a:cubicBezTo>
                    <a:pt x="208703" y="184079"/>
                    <a:pt x="208986" y="184079"/>
                    <a:pt x="209268" y="184009"/>
                  </a:cubicBezTo>
                  <a:cubicBezTo>
                    <a:pt x="210044" y="183868"/>
                    <a:pt x="210891" y="183656"/>
                    <a:pt x="211667" y="183515"/>
                  </a:cubicBezTo>
                  <a:cubicBezTo>
                    <a:pt x="213078" y="183233"/>
                    <a:pt x="214489" y="182951"/>
                    <a:pt x="215900" y="182668"/>
                  </a:cubicBezTo>
                  <a:cubicBezTo>
                    <a:pt x="217029" y="182457"/>
                    <a:pt x="218158" y="182174"/>
                    <a:pt x="219287" y="181892"/>
                  </a:cubicBezTo>
                  <a:cubicBezTo>
                    <a:pt x="220627" y="181610"/>
                    <a:pt x="222039" y="181257"/>
                    <a:pt x="223379" y="180975"/>
                  </a:cubicBezTo>
                  <a:cubicBezTo>
                    <a:pt x="224508" y="180693"/>
                    <a:pt x="225637" y="180411"/>
                    <a:pt x="226766" y="180128"/>
                  </a:cubicBezTo>
                  <a:cubicBezTo>
                    <a:pt x="228106" y="179776"/>
                    <a:pt x="229447" y="179423"/>
                    <a:pt x="230787" y="179070"/>
                  </a:cubicBezTo>
                  <a:cubicBezTo>
                    <a:pt x="231916" y="178788"/>
                    <a:pt x="233045" y="178435"/>
                    <a:pt x="234104" y="178082"/>
                  </a:cubicBezTo>
                  <a:cubicBezTo>
                    <a:pt x="235444" y="177729"/>
                    <a:pt x="236714" y="177306"/>
                    <a:pt x="238055" y="176883"/>
                  </a:cubicBezTo>
                  <a:cubicBezTo>
                    <a:pt x="238619" y="176671"/>
                    <a:pt x="239184" y="176530"/>
                    <a:pt x="239748" y="176389"/>
                  </a:cubicBezTo>
                  <a:cubicBezTo>
                    <a:pt x="240171" y="176248"/>
                    <a:pt x="240524" y="176107"/>
                    <a:pt x="240947" y="175966"/>
                  </a:cubicBezTo>
                  <a:cubicBezTo>
                    <a:pt x="243276" y="175189"/>
                    <a:pt x="245604" y="174343"/>
                    <a:pt x="247932" y="173496"/>
                  </a:cubicBezTo>
                  <a:cubicBezTo>
                    <a:pt x="248426" y="173284"/>
                    <a:pt x="248920" y="173143"/>
                    <a:pt x="249414" y="173002"/>
                  </a:cubicBezTo>
                  <a:cubicBezTo>
                    <a:pt x="252166" y="171944"/>
                    <a:pt x="254776" y="170886"/>
                    <a:pt x="257457" y="169757"/>
                  </a:cubicBezTo>
                  <a:cubicBezTo>
                    <a:pt x="258163" y="169474"/>
                    <a:pt x="258798" y="169122"/>
                    <a:pt x="259504" y="168839"/>
                  </a:cubicBezTo>
                  <a:cubicBezTo>
                    <a:pt x="261550" y="167922"/>
                    <a:pt x="263525" y="167005"/>
                    <a:pt x="265501" y="166017"/>
                  </a:cubicBezTo>
                  <a:cubicBezTo>
                    <a:pt x="266206" y="165664"/>
                    <a:pt x="266982" y="165312"/>
                    <a:pt x="267688" y="164959"/>
                  </a:cubicBezTo>
                  <a:cubicBezTo>
                    <a:pt x="270228" y="163689"/>
                    <a:pt x="272697" y="162348"/>
                    <a:pt x="275096" y="160937"/>
                  </a:cubicBezTo>
                  <a:cubicBezTo>
                    <a:pt x="275731" y="160584"/>
                    <a:pt x="276437" y="160161"/>
                    <a:pt x="277072" y="159808"/>
                  </a:cubicBezTo>
                  <a:cubicBezTo>
                    <a:pt x="277707" y="159456"/>
                    <a:pt x="278271" y="159032"/>
                    <a:pt x="278836" y="158679"/>
                  </a:cubicBezTo>
                  <a:cubicBezTo>
                    <a:pt x="279824" y="158044"/>
                    <a:pt x="280811" y="157480"/>
                    <a:pt x="281729" y="156845"/>
                  </a:cubicBezTo>
                  <a:cubicBezTo>
                    <a:pt x="282575" y="156281"/>
                    <a:pt x="283422" y="155716"/>
                    <a:pt x="284269" y="155081"/>
                  </a:cubicBezTo>
                  <a:cubicBezTo>
                    <a:pt x="285186" y="154446"/>
                    <a:pt x="286103" y="153811"/>
                    <a:pt x="287020" y="153176"/>
                  </a:cubicBezTo>
                  <a:cubicBezTo>
                    <a:pt x="287867" y="152612"/>
                    <a:pt x="288643" y="151977"/>
                    <a:pt x="289419" y="151412"/>
                  </a:cubicBezTo>
                  <a:cubicBezTo>
                    <a:pt x="290266" y="150777"/>
                    <a:pt x="291113" y="150072"/>
                    <a:pt x="291959" y="149437"/>
                  </a:cubicBezTo>
                  <a:cubicBezTo>
                    <a:pt x="292735" y="148802"/>
                    <a:pt x="293441" y="148237"/>
                    <a:pt x="294146" y="147602"/>
                  </a:cubicBezTo>
                  <a:cubicBezTo>
                    <a:pt x="294922" y="146897"/>
                    <a:pt x="295699" y="146262"/>
                    <a:pt x="296475" y="145556"/>
                  </a:cubicBezTo>
                  <a:cubicBezTo>
                    <a:pt x="296757" y="145274"/>
                    <a:pt x="297110" y="144992"/>
                    <a:pt x="297392" y="144709"/>
                  </a:cubicBezTo>
                  <a:cubicBezTo>
                    <a:pt x="297674" y="144427"/>
                    <a:pt x="297886" y="144145"/>
                    <a:pt x="298168" y="143933"/>
                  </a:cubicBezTo>
                  <a:cubicBezTo>
                    <a:pt x="299438" y="142734"/>
                    <a:pt x="300637" y="141534"/>
                    <a:pt x="301837" y="140335"/>
                  </a:cubicBezTo>
                  <a:cubicBezTo>
                    <a:pt x="302260" y="139912"/>
                    <a:pt x="302613" y="139488"/>
                    <a:pt x="303036" y="139136"/>
                  </a:cubicBezTo>
                  <a:cubicBezTo>
                    <a:pt x="304518" y="137513"/>
                    <a:pt x="305929" y="135890"/>
                    <a:pt x="307199" y="134267"/>
                  </a:cubicBezTo>
                  <a:cubicBezTo>
                    <a:pt x="307270" y="134197"/>
                    <a:pt x="307340" y="134126"/>
                    <a:pt x="307411" y="134056"/>
                  </a:cubicBezTo>
                  <a:cubicBezTo>
                    <a:pt x="307693" y="133703"/>
                    <a:pt x="307975" y="133279"/>
                    <a:pt x="308257" y="132927"/>
                  </a:cubicBezTo>
                  <a:cubicBezTo>
                    <a:pt x="309033" y="131868"/>
                    <a:pt x="309810" y="130881"/>
                    <a:pt x="310515" y="129822"/>
                  </a:cubicBezTo>
                  <a:cubicBezTo>
                    <a:pt x="310939" y="129258"/>
                    <a:pt x="311291" y="128693"/>
                    <a:pt x="311644" y="128058"/>
                  </a:cubicBezTo>
                  <a:cubicBezTo>
                    <a:pt x="312279" y="127141"/>
                    <a:pt x="312844" y="126153"/>
                    <a:pt x="313408" y="125236"/>
                  </a:cubicBezTo>
                  <a:cubicBezTo>
                    <a:pt x="313549" y="124954"/>
                    <a:pt x="313761" y="124742"/>
                    <a:pt x="313902" y="124460"/>
                  </a:cubicBezTo>
                  <a:cubicBezTo>
                    <a:pt x="314113" y="124037"/>
                    <a:pt x="314325" y="123684"/>
                    <a:pt x="314537" y="123261"/>
                  </a:cubicBezTo>
                  <a:cubicBezTo>
                    <a:pt x="314960" y="122484"/>
                    <a:pt x="315383" y="121638"/>
                    <a:pt x="315807" y="120862"/>
                  </a:cubicBezTo>
                  <a:cubicBezTo>
                    <a:pt x="316160" y="120156"/>
                    <a:pt x="316442" y="119521"/>
                    <a:pt x="316724" y="118816"/>
                  </a:cubicBezTo>
                  <a:cubicBezTo>
                    <a:pt x="317077" y="118039"/>
                    <a:pt x="317430" y="117193"/>
                    <a:pt x="317783" y="116346"/>
                  </a:cubicBezTo>
                  <a:cubicBezTo>
                    <a:pt x="317924" y="115993"/>
                    <a:pt x="318135" y="115641"/>
                    <a:pt x="318276" y="115288"/>
                  </a:cubicBezTo>
                  <a:cubicBezTo>
                    <a:pt x="318417" y="114935"/>
                    <a:pt x="318488" y="114653"/>
                    <a:pt x="318629" y="114300"/>
                  </a:cubicBezTo>
                  <a:cubicBezTo>
                    <a:pt x="318911" y="113524"/>
                    <a:pt x="319193" y="112748"/>
                    <a:pt x="319405" y="111972"/>
                  </a:cubicBezTo>
                  <a:cubicBezTo>
                    <a:pt x="319617" y="111266"/>
                    <a:pt x="319828" y="110561"/>
                    <a:pt x="320040" y="109855"/>
                  </a:cubicBezTo>
                  <a:cubicBezTo>
                    <a:pt x="320252" y="109079"/>
                    <a:pt x="320463" y="108303"/>
                    <a:pt x="320605" y="107527"/>
                  </a:cubicBezTo>
                  <a:cubicBezTo>
                    <a:pt x="320675" y="107103"/>
                    <a:pt x="320816" y="106680"/>
                    <a:pt x="320887" y="106257"/>
                  </a:cubicBezTo>
                  <a:cubicBezTo>
                    <a:pt x="320957" y="105974"/>
                    <a:pt x="320957" y="105692"/>
                    <a:pt x="321028" y="105410"/>
                  </a:cubicBezTo>
                  <a:cubicBezTo>
                    <a:pt x="321169" y="104634"/>
                    <a:pt x="321310" y="103787"/>
                    <a:pt x="321381" y="103011"/>
                  </a:cubicBezTo>
                  <a:cubicBezTo>
                    <a:pt x="321451" y="102306"/>
                    <a:pt x="321592" y="101600"/>
                    <a:pt x="321663" y="100894"/>
                  </a:cubicBezTo>
                  <a:cubicBezTo>
                    <a:pt x="321734" y="100118"/>
                    <a:pt x="321804" y="99272"/>
                    <a:pt x="321804" y="98496"/>
                  </a:cubicBezTo>
                  <a:cubicBezTo>
                    <a:pt x="321804" y="98002"/>
                    <a:pt x="321875" y="97578"/>
                    <a:pt x="321875" y="97084"/>
                  </a:cubicBezTo>
                  <a:cubicBezTo>
                    <a:pt x="321875" y="96591"/>
                    <a:pt x="321875" y="96167"/>
                    <a:pt x="321875" y="95673"/>
                  </a:cubicBezTo>
                  <a:lnTo>
                    <a:pt x="322157" y="1341"/>
                  </a:lnTo>
                  <a:cubicBezTo>
                    <a:pt x="321945" y="2046"/>
                    <a:pt x="321875" y="2963"/>
                    <a:pt x="321804" y="3951"/>
                  </a:cubicBezTo>
                  <a:close/>
                </a:path>
              </a:pathLst>
            </a:custGeom>
            <a:solidFill>
              <a:schemeClr val="accent5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07C46452-4ED0-4ECE-BA4E-545001DF7EE9}"/>
                </a:ext>
              </a:extLst>
            </p:cNvPr>
            <p:cNvSpPr/>
            <p:nvPr/>
          </p:nvSpPr>
          <p:spPr>
            <a:xfrm>
              <a:off x="4206138" y="2629210"/>
              <a:ext cx="1096095" cy="589455"/>
            </a:xfrm>
            <a:custGeom>
              <a:avLst/>
              <a:gdLst>
                <a:gd name="connsiteX0" fmla="*/ 322087 w 317499"/>
                <a:gd name="connsiteY0" fmla="*/ 4022 h 155222"/>
                <a:gd name="connsiteX1" fmla="*/ 321945 w 317499"/>
                <a:gd name="connsiteY1" fmla="*/ 6491 h 155222"/>
                <a:gd name="connsiteX2" fmla="*/ 321663 w 317499"/>
                <a:gd name="connsiteY2" fmla="*/ 8608 h 155222"/>
                <a:gd name="connsiteX3" fmla="*/ 321310 w 317499"/>
                <a:gd name="connsiteY3" fmla="*/ 11007 h 155222"/>
                <a:gd name="connsiteX4" fmla="*/ 320887 w 317499"/>
                <a:gd name="connsiteY4" fmla="*/ 13123 h 155222"/>
                <a:gd name="connsiteX5" fmla="*/ 320323 w 317499"/>
                <a:gd name="connsiteY5" fmla="*/ 15452 h 155222"/>
                <a:gd name="connsiteX6" fmla="*/ 319688 w 317499"/>
                <a:gd name="connsiteY6" fmla="*/ 17568 h 155222"/>
                <a:gd name="connsiteX7" fmla="*/ 318911 w 317499"/>
                <a:gd name="connsiteY7" fmla="*/ 19897 h 155222"/>
                <a:gd name="connsiteX8" fmla="*/ 318135 w 317499"/>
                <a:gd name="connsiteY8" fmla="*/ 21943 h 155222"/>
                <a:gd name="connsiteX9" fmla="*/ 317077 w 317499"/>
                <a:gd name="connsiteY9" fmla="*/ 24412 h 155222"/>
                <a:gd name="connsiteX10" fmla="*/ 316160 w 317499"/>
                <a:gd name="connsiteY10" fmla="*/ 26458 h 155222"/>
                <a:gd name="connsiteX11" fmla="*/ 314890 w 317499"/>
                <a:gd name="connsiteY11" fmla="*/ 28857 h 155222"/>
                <a:gd name="connsiteX12" fmla="*/ 313831 w 317499"/>
                <a:gd name="connsiteY12" fmla="*/ 30833 h 155222"/>
                <a:gd name="connsiteX13" fmla="*/ 312068 w 317499"/>
                <a:gd name="connsiteY13" fmla="*/ 33655 h 155222"/>
                <a:gd name="connsiteX14" fmla="*/ 310939 w 317499"/>
                <a:gd name="connsiteY14" fmla="*/ 35419 h 155222"/>
                <a:gd name="connsiteX15" fmla="*/ 308681 w 317499"/>
                <a:gd name="connsiteY15" fmla="*/ 38523 h 155222"/>
                <a:gd name="connsiteX16" fmla="*/ 307693 w 317499"/>
                <a:gd name="connsiteY16" fmla="*/ 39864 h 155222"/>
                <a:gd name="connsiteX17" fmla="*/ 303530 w 317499"/>
                <a:gd name="connsiteY17" fmla="*/ 44732 h 155222"/>
                <a:gd name="connsiteX18" fmla="*/ 302331 w 317499"/>
                <a:gd name="connsiteY18" fmla="*/ 45932 h 155222"/>
                <a:gd name="connsiteX19" fmla="*/ 298662 w 317499"/>
                <a:gd name="connsiteY19" fmla="*/ 49530 h 155222"/>
                <a:gd name="connsiteX20" fmla="*/ 296898 w 317499"/>
                <a:gd name="connsiteY20" fmla="*/ 51153 h 155222"/>
                <a:gd name="connsiteX21" fmla="*/ 294570 w 317499"/>
                <a:gd name="connsiteY21" fmla="*/ 53199 h 155222"/>
                <a:gd name="connsiteX22" fmla="*/ 292312 w 317499"/>
                <a:gd name="connsiteY22" fmla="*/ 55033 h 155222"/>
                <a:gd name="connsiteX23" fmla="*/ 289772 w 317499"/>
                <a:gd name="connsiteY23" fmla="*/ 57009 h 155222"/>
                <a:gd name="connsiteX24" fmla="*/ 287373 w 317499"/>
                <a:gd name="connsiteY24" fmla="*/ 58773 h 155222"/>
                <a:gd name="connsiteX25" fmla="*/ 284622 w 317499"/>
                <a:gd name="connsiteY25" fmla="*/ 60678 h 155222"/>
                <a:gd name="connsiteX26" fmla="*/ 282081 w 317499"/>
                <a:gd name="connsiteY26" fmla="*/ 62442 h 155222"/>
                <a:gd name="connsiteX27" fmla="*/ 279118 w 317499"/>
                <a:gd name="connsiteY27" fmla="*/ 64276 h 155222"/>
                <a:gd name="connsiteX28" fmla="*/ 275379 w 317499"/>
                <a:gd name="connsiteY28" fmla="*/ 66534 h 155222"/>
                <a:gd name="connsiteX29" fmla="*/ 267970 w 317499"/>
                <a:gd name="connsiteY29" fmla="*/ 70556 h 155222"/>
                <a:gd name="connsiteX30" fmla="*/ 265783 w 317499"/>
                <a:gd name="connsiteY30" fmla="*/ 71614 h 155222"/>
                <a:gd name="connsiteX31" fmla="*/ 259786 w 317499"/>
                <a:gd name="connsiteY31" fmla="*/ 74436 h 155222"/>
                <a:gd name="connsiteX32" fmla="*/ 257740 w 317499"/>
                <a:gd name="connsiteY32" fmla="*/ 75353 h 155222"/>
                <a:gd name="connsiteX33" fmla="*/ 249696 w 317499"/>
                <a:gd name="connsiteY33" fmla="*/ 78599 h 155222"/>
                <a:gd name="connsiteX34" fmla="*/ 248285 w 317499"/>
                <a:gd name="connsiteY34" fmla="*/ 79093 h 155222"/>
                <a:gd name="connsiteX35" fmla="*/ 241300 w 317499"/>
                <a:gd name="connsiteY35" fmla="*/ 81562 h 155222"/>
                <a:gd name="connsiteX36" fmla="*/ 238408 w 317499"/>
                <a:gd name="connsiteY36" fmla="*/ 82479 h 155222"/>
                <a:gd name="connsiteX37" fmla="*/ 234456 w 317499"/>
                <a:gd name="connsiteY37" fmla="*/ 83679 h 155222"/>
                <a:gd name="connsiteX38" fmla="*/ 231140 w 317499"/>
                <a:gd name="connsiteY38" fmla="*/ 84667 h 155222"/>
                <a:gd name="connsiteX39" fmla="*/ 227119 w 317499"/>
                <a:gd name="connsiteY39" fmla="*/ 85725 h 155222"/>
                <a:gd name="connsiteX40" fmla="*/ 223732 w 317499"/>
                <a:gd name="connsiteY40" fmla="*/ 86572 h 155222"/>
                <a:gd name="connsiteX41" fmla="*/ 219640 w 317499"/>
                <a:gd name="connsiteY41" fmla="*/ 87489 h 155222"/>
                <a:gd name="connsiteX42" fmla="*/ 216253 w 317499"/>
                <a:gd name="connsiteY42" fmla="*/ 88265 h 155222"/>
                <a:gd name="connsiteX43" fmla="*/ 212020 w 317499"/>
                <a:gd name="connsiteY43" fmla="*/ 89112 h 155222"/>
                <a:gd name="connsiteX44" fmla="*/ 208774 w 317499"/>
                <a:gd name="connsiteY44" fmla="*/ 89747 h 155222"/>
                <a:gd name="connsiteX45" fmla="*/ 199673 w 317499"/>
                <a:gd name="connsiteY45" fmla="*/ 91228 h 155222"/>
                <a:gd name="connsiteX46" fmla="*/ 198403 w 317499"/>
                <a:gd name="connsiteY46" fmla="*/ 91369 h 155222"/>
                <a:gd name="connsiteX47" fmla="*/ 190359 w 317499"/>
                <a:gd name="connsiteY47" fmla="*/ 92357 h 155222"/>
                <a:gd name="connsiteX48" fmla="*/ 187325 w 317499"/>
                <a:gd name="connsiteY48" fmla="*/ 92639 h 155222"/>
                <a:gd name="connsiteX49" fmla="*/ 182104 w 317499"/>
                <a:gd name="connsiteY49" fmla="*/ 93063 h 155222"/>
                <a:gd name="connsiteX50" fmla="*/ 178859 w 317499"/>
                <a:gd name="connsiteY50" fmla="*/ 93274 h 155222"/>
                <a:gd name="connsiteX51" fmla="*/ 173426 w 317499"/>
                <a:gd name="connsiteY51" fmla="*/ 93557 h 155222"/>
                <a:gd name="connsiteX52" fmla="*/ 170392 w 317499"/>
                <a:gd name="connsiteY52" fmla="*/ 93698 h 155222"/>
                <a:gd name="connsiteX53" fmla="*/ 165665 w 317499"/>
                <a:gd name="connsiteY53" fmla="*/ 93768 h 155222"/>
                <a:gd name="connsiteX54" fmla="*/ 162349 w 317499"/>
                <a:gd name="connsiteY54" fmla="*/ 93839 h 155222"/>
                <a:gd name="connsiteX55" fmla="*/ 157269 w 317499"/>
                <a:gd name="connsiteY55" fmla="*/ 93768 h 155222"/>
                <a:gd name="connsiteX56" fmla="*/ 154305 w 317499"/>
                <a:gd name="connsiteY56" fmla="*/ 93698 h 155222"/>
                <a:gd name="connsiteX57" fmla="*/ 149649 w 317499"/>
                <a:gd name="connsiteY57" fmla="*/ 93486 h 155222"/>
                <a:gd name="connsiteX58" fmla="*/ 146474 w 317499"/>
                <a:gd name="connsiteY58" fmla="*/ 93345 h 155222"/>
                <a:gd name="connsiteX59" fmla="*/ 141464 w 317499"/>
                <a:gd name="connsiteY59" fmla="*/ 92992 h 155222"/>
                <a:gd name="connsiteX60" fmla="*/ 138712 w 317499"/>
                <a:gd name="connsiteY60" fmla="*/ 92781 h 155222"/>
                <a:gd name="connsiteX61" fmla="*/ 132574 w 317499"/>
                <a:gd name="connsiteY61" fmla="*/ 92216 h 155222"/>
                <a:gd name="connsiteX62" fmla="*/ 130952 w 317499"/>
                <a:gd name="connsiteY62" fmla="*/ 92075 h 155222"/>
                <a:gd name="connsiteX63" fmla="*/ 123261 w 317499"/>
                <a:gd name="connsiteY63" fmla="*/ 91087 h 155222"/>
                <a:gd name="connsiteX64" fmla="*/ 122061 w 317499"/>
                <a:gd name="connsiteY64" fmla="*/ 90876 h 155222"/>
                <a:gd name="connsiteX65" fmla="*/ 115500 w 317499"/>
                <a:gd name="connsiteY65" fmla="*/ 89817 h 155222"/>
                <a:gd name="connsiteX66" fmla="*/ 112819 w 317499"/>
                <a:gd name="connsiteY66" fmla="*/ 89323 h 155222"/>
                <a:gd name="connsiteX67" fmla="*/ 107809 w 317499"/>
                <a:gd name="connsiteY67" fmla="*/ 88336 h 155222"/>
                <a:gd name="connsiteX68" fmla="*/ 105269 w 317499"/>
                <a:gd name="connsiteY68" fmla="*/ 87771 h 155222"/>
                <a:gd name="connsiteX69" fmla="*/ 99837 w 317499"/>
                <a:gd name="connsiteY69" fmla="*/ 86572 h 155222"/>
                <a:gd name="connsiteX70" fmla="*/ 96873 w 317499"/>
                <a:gd name="connsiteY70" fmla="*/ 85796 h 155222"/>
                <a:gd name="connsiteX71" fmla="*/ 92005 w 317499"/>
                <a:gd name="connsiteY71" fmla="*/ 84526 h 155222"/>
                <a:gd name="connsiteX72" fmla="*/ 89253 w 317499"/>
                <a:gd name="connsiteY72" fmla="*/ 83749 h 155222"/>
                <a:gd name="connsiteX73" fmla="*/ 81633 w 317499"/>
                <a:gd name="connsiteY73" fmla="*/ 81351 h 155222"/>
                <a:gd name="connsiteX74" fmla="*/ 80292 w 317499"/>
                <a:gd name="connsiteY74" fmla="*/ 80927 h 155222"/>
                <a:gd name="connsiteX75" fmla="*/ 71755 w 317499"/>
                <a:gd name="connsiteY75" fmla="*/ 77823 h 155222"/>
                <a:gd name="connsiteX76" fmla="*/ 69991 w 317499"/>
                <a:gd name="connsiteY76" fmla="*/ 77117 h 155222"/>
                <a:gd name="connsiteX77" fmla="*/ 59337 w 317499"/>
                <a:gd name="connsiteY77" fmla="*/ 72461 h 155222"/>
                <a:gd name="connsiteX78" fmla="*/ 58279 w 317499"/>
                <a:gd name="connsiteY78" fmla="*/ 71967 h 155222"/>
                <a:gd name="connsiteX79" fmla="*/ 47696 w 317499"/>
                <a:gd name="connsiteY79" fmla="*/ 66393 h 155222"/>
                <a:gd name="connsiteX80" fmla="*/ 212 w 317499"/>
                <a:gd name="connsiteY80" fmla="*/ 0 h 155222"/>
                <a:gd name="connsiteX81" fmla="*/ 0 w 317499"/>
                <a:gd name="connsiteY81" fmla="*/ 62936 h 155222"/>
                <a:gd name="connsiteX82" fmla="*/ 47484 w 317499"/>
                <a:gd name="connsiteY82" fmla="*/ 129328 h 155222"/>
                <a:gd name="connsiteX83" fmla="*/ 58068 w 317499"/>
                <a:gd name="connsiteY83" fmla="*/ 134902 h 155222"/>
                <a:gd name="connsiteX84" fmla="*/ 59126 w 317499"/>
                <a:gd name="connsiteY84" fmla="*/ 135396 h 155222"/>
                <a:gd name="connsiteX85" fmla="*/ 69780 w 317499"/>
                <a:gd name="connsiteY85" fmla="*/ 140053 h 155222"/>
                <a:gd name="connsiteX86" fmla="*/ 70697 w 317499"/>
                <a:gd name="connsiteY86" fmla="*/ 140476 h 155222"/>
                <a:gd name="connsiteX87" fmla="*/ 71544 w 317499"/>
                <a:gd name="connsiteY87" fmla="*/ 140758 h 155222"/>
                <a:gd name="connsiteX88" fmla="*/ 80081 w 317499"/>
                <a:gd name="connsiteY88" fmla="*/ 143863 h 155222"/>
                <a:gd name="connsiteX89" fmla="*/ 81421 w 317499"/>
                <a:gd name="connsiteY89" fmla="*/ 144286 h 155222"/>
                <a:gd name="connsiteX90" fmla="*/ 89042 w 317499"/>
                <a:gd name="connsiteY90" fmla="*/ 146685 h 155222"/>
                <a:gd name="connsiteX91" fmla="*/ 90311 w 317499"/>
                <a:gd name="connsiteY91" fmla="*/ 147108 h 155222"/>
                <a:gd name="connsiteX92" fmla="*/ 91793 w 317499"/>
                <a:gd name="connsiteY92" fmla="*/ 147532 h 155222"/>
                <a:gd name="connsiteX93" fmla="*/ 96661 w 317499"/>
                <a:gd name="connsiteY93" fmla="*/ 148802 h 155222"/>
                <a:gd name="connsiteX94" fmla="*/ 99625 w 317499"/>
                <a:gd name="connsiteY94" fmla="*/ 149578 h 155222"/>
                <a:gd name="connsiteX95" fmla="*/ 105058 w 317499"/>
                <a:gd name="connsiteY95" fmla="*/ 150777 h 155222"/>
                <a:gd name="connsiteX96" fmla="*/ 107104 w 317499"/>
                <a:gd name="connsiteY96" fmla="*/ 151201 h 155222"/>
                <a:gd name="connsiteX97" fmla="*/ 107668 w 317499"/>
                <a:gd name="connsiteY97" fmla="*/ 151271 h 155222"/>
                <a:gd name="connsiteX98" fmla="*/ 112677 w 317499"/>
                <a:gd name="connsiteY98" fmla="*/ 152259 h 155222"/>
                <a:gd name="connsiteX99" fmla="*/ 115359 w 317499"/>
                <a:gd name="connsiteY99" fmla="*/ 152753 h 155222"/>
                <a:gd name="connsiteX100" fmla="*/ 121991 w 317499"/>
                <a:gd name="connsiteY100" fmla="*/ 153811 h 155222"/>
                <a:gd name="connsiteX101" fmla="*/ 123049 w 317499"/>
                <a:gd name="connsiteY101" fmla="*/ 153952 h 155222"/>
                <a:gd name="connsiteX102" fmla="*/ 123120 w 317499"/>
                <a:gd name="connsiteY102" fmla="*/ 153952 h 155222"/>
                <a:gd name="connsiteX103" fmla="*/ 130810 w 317499"/>
                <a:gd name="connsiteY103" fmla="*/ 154940 h 155222"/>
                <a:gd name="connsiteX104" fmla="*/ 132645 w 317499"/>
                <a:gd name="connsiteY104" fmla="*/ 155152 h 155222"/>
                <a:gd name="connsiteX105" fmla="*/ 138571 w 317499"/>
                <a:gd name="connsiteY105" fmla="*/ 155716 h 155222"/>
                <a:gd name="connsiteX106" fmla="*/ 138712 w 317499"/>
                <a:gd name="connsiteY106" fmla="*/ 155716 h 155222"/>
                <a:gd name="connsiteX107" fmla="*/ 141253 w 317499"/>
                <a:gd name="connsiteY107" fmla="*/ 155857 h 155222"/>
                <a:gd name="connsiteX108" fmla="*/ 146333 w 317499"/>
                <a:gd name="connsiteY108" fmla="*/ 156210 h 155222"/>
                <a:gd name="connsiteX109" fmla="*/ 149437 w 317499"/>
                <a:gd name="connsiteY109" fmla="*/ 156351 h 155222"/>
                <a:gd name="connsiteX110" fmla="*/ 154164 w 317499"/>
                <a:gd name="connsiteY110" fmla="*/ 156563 h 155222"/>
                <a:gd name="connsiteX111" fmla="*/ 154517 w 317499"/>
                <a:gd name="connsiteY111" fmla="*/ 156563 h 155222"/>
                <a:gd name="connsiteX112" fmla="*/ 157128 w 317499"/>
                <a:gd name="connsiteY112" fmla="*/ 156563 h 155222"/>
                <a:gd name="connsiteX113" fmla="*/ 162137 w 317499"/>
                <a:gd name="connsiteY113" fmla="*/ 156633 h 155222"/>
                <a:gd name="connsiteX114" fmla="*/ 165453 w 317499"/>
                <a:gd name="connsiteY114" fmla="*/ 156563 h 155222"/>
                <a:gd name="connsiteX115" fmla="*/ 170110 w 317499"/>
                <a:gd name="connsiteY115" fmla="*/ 156492 h 155222"/>
                <a:gd name="connsiteX116" fmla="*/ 170956 w 317499"/>
                <a:gd name="connsiteY116" fmla="*/ 156492 h 155222"/>
                <a:gd name="connsiteX117" fmla="*/ 173144 w 317499"/>
                <a:gd name="connsiteY117" fmla="*/ 156351 h 155222"/>
                <a:gd name="connsiteX118" fmla="*/ 178577 w 317499"/>
                <a:gd name="connsiteY118" fmla="*/ 156069 h 155222"/>
                <a:gd name="connsiteX119" fmla="*/ 181822 w 317499"/>
                <a:gd name="connsiteY119" fmla="*/ 155857 h 155222"/>
                <a:gd name="connsiteX120" fmla="*/ 186972 w 317499"/>
                <a:gd name="connsiteY120" fmla="*/ 155434 h 155222"/>
                <a:gd name="connsiteX121" fmla="*/ 188807 w 317499"/>
                <a:gd name="connsiteY121" fmla="*/ 155293 h 155222"/>
                <a:gd name="connsiteX122" fmla="*/ 190077 w 317499"/>
                <a:gd name="connsiteY122" fmla="*/ 155152 h 155222"/>
                <a:gd name="connsiteX123" fmla="*/ 198120 w 317499"/>
                <a:gd name="connsiteY123" fmla="*/ 154164 h 155222"/>
                <a:gd name="connsiteX124" fmla="*/ 199390 w 317499"/>
                <a:gd name="connsiteY124" fmla="*/ 154023 h 155222"/>
                <a:gd name="connsiteX125" fmla="*/ 208492 w 317499"/>
                <a:gd name="connsiteY125" fmla="*/ 152541 h 155222"/>
                <a:gd name="connsiteX126" fmla="*/ 209339 w 317499"/>
                <a:gd name="connsiteY126" fmla="*/ 152400 h 155222"/>
                <a:gd name="connsiteX127" fmla="*/ 211738 w 317499"/>
                <a:gd name="connsiteY127" fmla="*/ 151906 h 155222"/>
                <a:gd name="connsiteX128" fmla="*/ 215971 w 317499"/>
                <a:gd name="connsiteY128" fmla="*/ 151059 h 155222"/>
                <a:gd name="connsiteX129" fmla="*/ 219358 w 317499"/>
                <a:gd name="connsiteY129" fmla="*/ 150283 h 155222"/>
                <a:gd name="connsiteX130" fmla="*/ 223450 w 317499"/>
                <a:gd name="connsiteY130" fmla="*/ 149366 h 155222"/>
                <a:gd name="connsiteX131" fmla="*/ 226837 w 317499"/>
                <a:gd name="connsiteY131" fmla="*/ 148519 h 155222"/>
                <a:gd name="connsiteX132" fmla="*/ 230858 w 317499"/>
                <a:gd name="connsiteY132" fmla="*/ 147461 h 155222"/>
                <a:gd name="connsiteX133" fmla="*/ 234245 w 317499"/>
                <a:gd name="connsiteY133" fmla="*/ 146473 h 155222"/>
                <a:gd name="connsiteX134" fmla="*/ 238125 w 317499"/>
                <a:gd name="connsiteY134" fmla="*/ 145274 h 155222"/>
                <a:gd name="connsiteX135" fmla="*/ 239819 w 317499"/>
                <a:gd name="connsiteY135" fmla="*/ 144780 h 155222"/>
                <a:gd name="connsiteX136" fmla="*/ 241018 w 317499"/>
                <a:gd name="connsiteY136" fmla="*/ 144357 h 155222"/>
                <a:gd name="connsiteX137" fmla="*/ 248003 w 317499"/>
                <a:gd name="connsiteY137" fmla="*/ 141887 h 155222"/>
                <a:gd name="connsiteX138" fmla="*/ 249485 w 317499"/>
                <a:gd name="connsiteY138" fmla="*/ 141323 h 155222"/>
                <a:gd name="connsiteX139" fmla="*/ 257528 w 317499"/>
                <a:gd name="connsiteY139" fmla="*/ 138077 h 155222"/>
                <a:gd name="connsiteX140" fmla="*/ 259574 w 317499"/>
                <a:gd name="connsiteY140" fmla="*/ 137160 h 155222"/>
                <a:gd name="connsiteX141" fmla="*/ 265501 w 317499"/>
                <a:gd name="connsiteY141" fmla="*/ 134338 h 155222"/>
                <a:gd name="connsiteX142" fmla="*/ 267688 w 317499"/>
                <a:gd name="connsiteY142" fmla="*/ 133209 h 155222"/>
                <a:gd name="connsiteX143" fmla="*/ 275096 w 317499"/>
                <a:gd name="connsiteY143" fmla="*/ 129187 h 155222"/>
                <a:gd name="connsiteX144" fmla="*/ 277072 w 317499"/>
                <a:gd name="connsiteY144" fmla="*/ 128058 h 155222"/>
                <a:gd name="connsiteX145" fmla="*/ 278836 w 317499"/>
                <a:gd name="connsiteY145" fmla="*/ 126929 h 155222"/>
                <a:gd name="connsiteX146" fmla="*/ 281729 w 317499"/>
                <a:gd name="connsiteY146" fmla="*/ 125095 h 155222"/>
                <a:gd name="connsiteX147" fmla="*/ 284269 w 317499"/>
                <a:gd name="connsiteY147" fmla="*/ 123331 h 155222"/>
                <a:gd name="connsiteX148" fmla="*/ 286950 w 317499"/>
                <a:gd name="connsiteY148" fmla="*/ 121426 h 155222"/>
                <a:gd name="connsiteX149" fmla="*/ 289349 w 317499"/>
                <a:gd name="connsiteY149" fmla="*/ 119662 h 155222"/>
                <a:gd name="connsiteX150" fmla="*/ 291889 w 317499"/>
                <a:gd name="connsiteY150" fmla="*/ 117687 h 155222"/>
                <a:gd name="connsiteX151" fmla="*/ 294076 w 317499"/>
                <a:gd name="connsiteY151" fmla="*/ 115852 h 155222"/>
                <a:gd name="connsiteX152" fmla="*/ 296404 w 317499"/>
                <a:gd name="connsiteY152" fmla="*/ 113806 h 155222"/>
                <a:gd name="connsiteX153" fmla="*/ 297321 w 317499"/>
                <a:gd name="connsiteY153" fmla="*/ 112959 h 155222"/>
                <a:gd name="connsiteX154" fmla="*/ 298097 w 317499"/>
                <a:gd name="connsiteY154" fmla="*/ 112183 h 155222"/>
                <a:gd name="connsiteX155" fmla="*/ 301766 w 317499"/>
                <a:gd name="connsiteY155" fmla="*/ 108585 h 155222"/>
                <a:gd name="connsiteX156" fmla="*/ 302966 w 317499"/>
                <a:gd name="connsiteY156" fmla="*/ 107386 h 155222"/>
                <a:gd name="connsiteX157" fmla="*/ 307129 w 317499"/>
                <a:gd name="connsiteY157" fmla="*/ 102517 h 155222"/>
                <a:gd name="connsiteX158" fmla="*/ 307340 w 317499"/>
                <a:gd name="connsiteY158" fmla="*/ 102306 h 155222"/>
                <a:gd name="connsiteX159" fmla="*/ 308187 w 317499"/>
                <a:gd name="connsiteY159" fmla="*/ 101177 h 155222"/>
                <a:gd name="connsiteX160" fmla="*/ 310445 w 317499"/>
                <a:gd name="connsiteY160" fmla="*/ 98072 h 155222"/>
                <a:gd name="connsiteX161" fmla="*/ 311574 w 317499"/>
                <a:gd name="connsiteY161" fmla="*/ 96379 h 155222"/>
                <a:gd name="connsiteX162" fmla="*/ 313337 w 317499"/>
                <a:gd name="connsiteY162" fmla="*/ 93557 h 155222"/>
                <a:gd name="connsiteX163" fmla="*/ 313831 w 317499"/>
                <a:gd name="connsiteY163" fmla="*/ 92781 h 155222"/>
                <a:gd name="connsiteX164" fmla="*/ 314466 w 317499"/>
                <a:gd name="connsiteY164" fmla="*/ 91581 h 155222"/>
                <a:gd name="connsiteX165" fmla="*/ 315736 w 317499"/>
                <a:gd name="connsiteY165" fmla="*/ 89182 h 155222"/>
                <a:gd name="connsiteX166" fmla="*/ 316654 w 317499"/>
                <a:gd name="connsiteY166" fmla="*/ 87136 h 155222"/>
                <a:gd name="connsiteX167" fmla="*/ 317712 w 317499"/>
                <a:gd name="connsiteY167" fmla="*/ 84667 h 155222"/>
                <a:gd name="connsiteX168" fmla="*/ 318206 w 317499"/>
                <a:gd name="connsiteY168" fmla="*/ 83608 h 155222"/>
                <a:gd name="connsiteX169" fmla="*/ 318559 w 317499"/>
                <a:gd name="connsiteY169" fmla="*/ 82621 h 155222"/>
                <a:gd name="connsiteX170" fmla="*/ 319335 w 317499"/>
                <a:gd name="connsiteY170" fmla="*/ 80292 h 155222"/>
                <a:gd name="connsiteX171" fmla="*/ 319970 w 317499"/>
                <a:gd name="connsiteY171" fmla="*/ 78176 h 155222"/>
                <a:gd name="connsiteX172" fmla="*/ 320534 w 317499"/>
                <a:gd name="connsiteY172" fmla="*/ 75847 h 155222"/>
                <a:gd name="connsiteX173" fmla="*/ 320816 w 317499"/>
                <a:gd name="connsiteY173" fmla="*/ 74577 h 155222"/>
                <a:gd name="connsiteX174" fmla="*/ 320958 w 317499"/>
                <a:gd name="connsiteY174" fmla="*/ 73731 h 155222"/>
                <a:gd name="connsiteX175" fmla="*/ 321310 w 317499"/>
                <a:gd name="connsiteY175" fmla="*/ 71332 h 155222"/>
                <a:gd name="connsiteX176" fmla="*/ 321593 w 317499"/>
                <a:gd name="connsiteY176" fmla="*/ 69215 h 155222"/>
                <a:gd name="connsiteX177" fmla="*/ 321734 w 317499"/>
                <a:gd name="connsiteY177" fmla="*/ 66816 h 155222"/>
                <a:gd name="connsiteX178" fmla="*/ 321804 w 317499"/>
                <a:gd name="connsiteY178" fmla="*/ 65405 h 155222"/>
                <a:gd name="connsiteX179" fmla="*/ 321804 w 317499"/>
                <a:gd name="connsiteY179" fmla="*/ 63994 h 155222"/>
                <a:gd name="connsiteX180" fmla="*/ 322016 w 317499"/>
                <a:gd name="connsiteY180" fmla="*/ 1058 h 155222"/>
                <a:gd name="connsiteX181" fmla="*/ 322087 w 317499"/>
                <a:gd name="connsiteY181" fmla="*/ 4022 h 15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317499" h="155222">
                  <a:moveTo>
                    <a:pt x="322087" y="4022"/>
                  </a:moveTo>
                  <a:cubicBezTo>
                    <a:pt x="322016" y="4868"/>
                    <a:pt x="322016" y="5644"/>
                    <a:pt x="321945" y="6491"/>
                  </a:cubicBezTo>
                  <a:cubicBezTo>
                    <a:pt x="321875" y="7197"/>
                    <a:pt x="321804" y="7902"/>
                    <a:pt x="321663" y="8608"/>
                  </a:cubicBezTo>
                  <a:cubicBezTo>
                    <a:pt x="321522" y="9384"/>
                    <a:pt x="321452" y="10231"/>
                    <a:pt x="321310" y="11007"/>
                  </a:cubicBezTo>
                  <a:cubicBezTo>
                    <a:pt x="321169" y="11712"/>
                    <a:pt x="321028" y="12418"/>
                    <a:pt x="320887" y="13123"/>
                  </a:cubicBezTo>
                  <a:cubicBezTo>
                    <a:pt x="320746" y="13899"/>
                    <a:pt x="320534" y="14676"/>
                    <a:pt x="320323" y="15452"/>
                  </a:cubicBezTo>
                  <a:cubicBezTo>
                    <a:pt x="320111" y="16157"/>
                    <a:pt x="319899" y="16863"/>
                    <a:pt x="319688" y="17568"/>
                  </a:cubicBezTo>
                  <a:cubicBezTo>
                    <a:pt x="319476" y="18344"/>
                    <a:pt x="319194" y="19121"/>
                    <a:pt x="318911" y="19897"/>
                  </a:cubicBezTo>
                  <a:cubicBezTo>
                    <a:pt x="318700" y="20602"/>
                    <a:pt x="318417" y="21308"/>
                    <a:pt x="318135" y="21943"/>
                  </a:cubicBezTo>
                  <a:cubicBezTo>
                    <a:pt x="317783" y="22789"/>
                    <a:pt x="317500" y="23566"/>
                    <a:pt x="317077" y="24412"/>
                  </a:cubicBezTo>
                  <a:cubicBezTo>
                    <a:pt x="316795" y="25118"/>
                    <a:pt x="316442" y="25753"/>
                    <a:pt x="316160" y="26458"/>
                  </a:cubicBezTo>
                  <a:cubicBezTo>
                    <a:pt x="315736" y="27234"/>
                    <a:pt x="315384" y="28081"/>
                    <a:pt x="314890" y="28857"/>
                  </a:cubicBezTo>
                  <a:cubicBezTo>
                    <a:pt x="314537" y="29492"/>
                    <a:pt x="314184" y="30198"/>
                    <a:pt x="313831" y="30833"/>
                  </a:cubicBezTo>
                  <a:cubicBezTo>
                    <a:pt x="313267" y="31750"/>
                    <a:pt x="312703" y="32738"/>
                    <a:pt x="312068" y="33655"/>
                  </a:cubicBezTo>
                  <a:cubicBezTo>
                    <a:pt x="311715" y="34219"/>
                    <a:pt x="311362" y="34784"/>
                    <a:pt x="310939" y="35419"/>
                  </a:cubicBezTo>
                  <a:cubicBezTo>
                    <a:pt x="310233" y="36477"/>
                    <a:pt x="309457" y="37465"/>
                    <a:pt x="308681" y="38523"/>
                  </a:cubicBezTo>
                  <a:cubicBezTo>
                    <a:pt x="308328" y="38947"/>
                    <a:pt x="308046" y="39441"/>
                    <a:pt x="307693" y="39864"/>
                  </a:cubicBezTo>
                  <a:cubicBezTo>
                    <a:pt x="306423" y="41487"/>
                    <a:pt x="305012" y="43109"/>
                    <a:pt x="303530" y="44732"/>
                  </a:cubicBezTo>
                  <a:cubicBezTo>
                    <a:pt x="303177" y="45156"/>
                    <a:pt x="302754" y="45579"/>
                    <a:pt x="302331" y="45932"/>
                  </a:cubicBezTo>
                  <a:cubicBezTo>
                    <a:pt x="301202" y="47131"/>
                    <a:pt x="299932" y="48331"/>
                    <a:pt x="298662" y="49530"/>
                  </a:cubicBezTo>
                  <a:cubicBezTo>
                    <a:pt x="298097" y="50094"/>
                    <a:pt x="297533" y="50659"/>
                    <a:pt x="296898" y="51153"/>
                  </a:cubicBezTo>
                  <a:cubicBezTo>
                    <a:pt x="296122" y="51858"/>
                    <a:pt x="295346" y="52493"/>
                    <a:pt x="294570" y="53199"/>
                  </a:cubicBezTo>
                  <a:cubicBezTo>
                    <a:pt x="293864" y="53834"/>
                    <a:pt x="293088" y="54469"/>
                    <a:pt x="292312" y="55033"/>
                  </a:cubicBezTo>
                  <a:cubicBezTo>
                    <a:pt x="291465" y="55668"/>
                    <a:pt x="290619" y="56374"/>
                    <a:pt x="289772" y="57009"/>
                  </a:cubicBezTo>
                  <a:cubicBezTo>
                    <a:pt x="288996" y="57644"/>
                    <a:pt x="288220" y="58208"/>
                    <a:pt x="287373" y="58773"/>
                  </a:cubicBezTo>
                  <a:cubicBezTo>
                    <a:pt x="286456" y="59408"/>
                    <a:pt x="285539" y="60043"/>
                    <a:pt x="284622" y="60678"/>
                  </a:cubicBezTo>
                  <a:cubicBezTo>
                    <a:pt x="283775" y="61242"/>
                    <a:pt x="282928" y="61807"/>
                    <a:pt x="282081" y="62442"/>
                  </a:cubicBezTo>
                  <a:cubicBezTo>
                    <a:pt x="281094" y="63077"/>
                    <a:pt x="280106" y="63712"/>
                    <a:pt x="279118" y="64276"/>
                  </a:cubicBezTo>
                  <a:cubicBezTo>
                    <a:pt x="277919" y="65052"/>
                    <a:pt x="276649" y="65828"/>
                    <a:pt x="275379" y="66534"/>
                  </a:cubicBezTo>
                  <a:cubicBezTo>
                    <a:pt x="272980" y="67945"/>
                    <a:pt x="270510" y="69286"/>
                    <a:pt x="267970" y="70556"/>
                  </a:cubicBezTo>
                  <a:cubicBezTo>
                    <a:pt x="267265" y="70908"/>
                    <a:pt x="266489" y="71261"/>
                    <a:pt x="265783" y="71614"/>
                  </a:cubicBezTo>
                  <a:cubicBezTo>
                    <a:pt x="263808" y="72602"/>
                    <a:pt x="261832" y="73519"/>
                    <a:pt x="259786" y="74436"/>
                  </a:cubicBezTo>
                  <a:cubicBezTo>
                    <a:pt x="259080" y="74718"/>
                    <a:pt x="258445" y="75071"/>
                    <a:pt x="257740" y="75353"/>
                  </a:cubicBezTo>
                  <a:cubicBezTo>
                    <a:pt x="255129" y="76482"/>
                    <a:pt x="252448" y="77611"/>
                    <a:pt x="249696" y="78599"/>
                  </a:cubicBezTo>
                  <a:cubicBezTo>
                    <a:pt x="249202" y="78811"/>
                    <a:pt x="248709" y="78952"/>
                    <a:pt x="248285" y="79093"/>
                  </a:cubicBezTo>
                  <a:cubicBezTo>
                    <a:pt x="245957" y="79939"/>
                    <a:pt x="243629" y="80786"/>
                    <a:pt x="241300" y="81562"/>
                  </a:cubicBezTo>
                  <a:cubicBezTo>
                    <a:pt x="240313" y="81915"/>
                    <a:pt x="239395" y="82197"/>
                    <a:pt x="238408" y="82479"/>
                  </a:cubicBezTo>
                  <a:cubicBezTo>
                    <a:pt x="237138" y="82903"/>
                    <a:pt x="235797" y="83256"/>
                    <a:pt x="234456" y="83679"/>
                  </a:cubicBezTo>
                  <a:cubicBezTo>
                    <a:pt x="233328" y="84032"/>
                    <a:pt x="232269" y="84314"/>
                    <a:pt x="231140" y="84667"/>
                  </a:cubicBezTo>
                  <a:cubicBezTo>
                    <a:pt x="229800" y="85019"/>
                    <a:pt x="228459" y="85372"/>
                    <a:pt x="227119" y="85725"/>
                  </a:cubicBezTo>
                  <a:cubicBezTo>
                    <a:pt x="225990" y="86007"/>
                    <a:pt x="224861" y="86289"/>
                    <a:pt x="223732" y="86572"/>
                  </a:cubicBezTo>
                  <a:cubicBezTo>
                    <a:pt x="222391" y="86924"/>
                    <a:pt x="220980" y="87207"/>
                    <a:pt x="219640" y="87489"/>
                  </a:cubicBezTo>
                  <a:cubicBezTo>
                    <a:pt x="218511" y="87771"/>
                    <a:pt x="217382" y="87983"/>
                    <a:pt x="216253" y="88265"/>
                  </a:cubicBezTo>
                  <a:cubicBezTo>
                    <a:pt x="214842" y="88547"/>
                    <a:pt x="213431" y="88829"/>
                    <a:pt x="212020" y="89112"/>
                  </a:cubicBezTo>
                  <a:cubicBezTo>
                    <a:pt x="210962" y="89323"/>
                    <a:pt x="209833" y="89535"/>
                    <a:pt x="208774" y="89747"/>
                  </a:cubicBezTo>
                  <a:cubicBezTo>
                    <a:pt x="205740" y="90311"/>
                    <a:pt x="202706" y="90805"/>
                    <a:pt x="199673" y="91228"/>
                  </a:cubicBezTo>
                  <a:cubicBezTo>
                    <a:pt x="199249" y="91299"/>
                    <a:pt x="198826" y="91299"/>
                    <a:pt x="198403" y="91369"/>
                  </a:cubicBezTo>
                  <a:cubicBezTo>
                    <a:pt x="195721" y="91722"/>
                    <a:pt x="193040" y="92075"/>
                    <a:pt x="190359" y="92357"/>
                  </a:cubicBezTo>
                  <a:cubicBezTo>
                    <a:pt x="189372" y="92428"/>
                    <a:pt x="188313" y="92569"/>
                    <a:pt x="187325" y="92639"/>
                  </a:cubicBezTo>
                  <a:cubicBezTo>
                    <a:pt x="185561" y="92781"/>
                    <a:pt x="183868" y="92922"/>
                    <a:pt x="182104" y="93063"/>
                  </a:cubicBezTo>
                  <a:cubicBezTo>
                    <a:pt x="181046" y="93133"/>
                    <a:pt x="179917" y="93204"/>
                    <a:pt x="178859" y="93274"/>
                  </a:cubicBezTo>
                  <a:cubicBezTo>
                    <a:pt x="177024" y="93416"/>
                    <a:pt x="175260" y="93486"/>
                    <a:pt x="173426" y="93557"/>
                  </a:cubicBezTo>
                  <a:cubicBezTo>
                    <a:pt x="172438" y="93627"/>
                    <a:pt x="171380" y="93627"/>
                    <a:pt x="170392" y="93698"/>
                  </a:cubicBezTo>
                  <a:cubicBezTo>
                    <a:pt x="168840" y="93768"/>
                    <a:pt x="167288" y="93768"/>
                    <a:pt x="165665" y="93768"/>
                  </a:cubicBezTo>
                  <a:cubicBezTo>
                    <a:pt x="164536" y="93768"/>
                    <a:pt x="163478" y="93839"/>
                    <a:pt x="162349" y="93839"/>
                  </a:cubicBezTo>
                  <a:cubicBezTo>
                    <a:pt x="160655" y="93839"/>
                    <a:pt x="158962" y="93839"/>
                    <a:pt x="157269" y="93768"/>
                  </a:cubicBezTo>
                  <a:cubicBezTo>
                    <a:pt x="156281" y="93768"/>
                    <a:pt x="155293" y="93768"/>
                    <a:pt x="154305" y="93698"/>
                  </a:cubicBezTo>
                  <a:cubicBezTo>
                    <a:pt x="152753" y="93627"/>
                    <a:pt x="151201" y="93557"/>
                    <a:pt x="149649" y="93486"/>
                  </a:cubicBezTo>
                  <a:cubicBezTo>
                    <a:pt x="148590" y="93416"/>
                    <a:pt x="147532" y="93416"/>
                    <a:pt x="146474" y="93345"/>
                  </a:cubicBezTo>
                  <a:cubicBezTo>
                    <a:pt x="144780" y="93274"/>
                    <a:pt x="143158" y="93133"/>
                    <a:pt x="141464" y="92992"/>
                  </a:cubicBezTo>
                  <a:cubicBezTo>
                    <a:pt x="140547" y="92922"/>
                    <a:pt x="139630" y="92851"/>
                    <a:pt x="138712" y="92781"/>
                  </a:cubicBezTo>
                  <a:cubicBezTo>
                    <a:pt x="136667" y="92639"/>
                    <a:pt x="134620" y="92428"/>
                    <a:pt x="132574" y="92216"/>
                  </a:cubicBezTo>
                  <a:cubicBezTo>
                    <a:pt x="132010" y="92146"/>
                    <a:pt x="131516" y="92146"/>
                    <a:pt x="130952" y="92075"/>
                  </a:cubicBezTo>
                  <a:cubicBezTo>
                    <a:pt x="128411" y="91793"/>
                    <a:pt x="125801" y="91440"/>
                    <a:pt x="123261" y="91087"/>
                  </a:cubicBezTo>
                  <a:cubicBezTo>
                    <a:pt x="122837" y="91017"/>
                    <a:pt x="122414" y="90946"/>
                    <a:pt x="122061" y="90876"/>
                  </a:cubicBezTo>
                  <a:cubicBezTo>
                    <a:pt x="119874" y="90523"/>
                    <a:pt x="117687" y="90241"/>
                    <a:pt x="115500" y="89817"/>
                  </a:cubicBezTo>
                  <a:cubicBezTo>
                    <a:pt x="114583" y="89676"/>
                    <a:pt x="113736" y="89464"/>
                    <a:pt x="112819" y="89323"/>
                  </a:cubicBezTo>
                  <a:cubicBezTo>
                    <a:pt x="111125" y="89041"/>
                    <a:pt x="109432" y="88688"/>
                    <a:pt x="107809" y="88336"/>
                  </a:cubicBezTo>
                  <a:cubicBezTo>
                    <a:pt x="106962" y="88194"/>
                    <a:pt x="106116" y="87983"/>
                    <a:pt x="105269" y="87771"/>
                  </a:cubicBezTo>
                  <a:cubicBezTo>
                    <a:pt x="103435" y="87348"/>
                    <a:pt x="101671" y="86995"/>
                    <a:pt x="99837" y="86572"/>
                  </a:cubicBezTo>
                  <a:cubicBezTo>
                    <a:pt x="98849" y="86360"/>
                    <a:pt x="97861" y="86078"/>
                    <a:pt x="96873" y="85796"/>
                  </a:cubicBezTo>
                  <a:cubicBezTo>
                    <a:pt x="95250" y="85372"/>
                    <a:pt x="93628" y="84949"/>
                    <a:pt x="92005" y="84526"/>
                  </a:cubicBezTo>
                  <a:cubicBezTo>
                    <a:pt x="91087" y="84243"/>
                    <a:pt x="90170" y="84032"/>
                    <a:pt x="89253" y="83749"/>
                  </a:cubicBezTo>
                  <a:cubicBezTo>
                    <a:pt x="86713" y="82973"/>
                    <a:pt x="84173" y="82197"/>
                    <a:pt x="81633" y="81351"/>
                  </a:cubicBezTo>
                  <a:cubicBezTo>
                    <a:pt x="81210" y="81209"/>
                    <a:pt x="80716" y="81068"/>
                    <a:pt x="80292" y="80927"/>
                  </a:cubicBezTo>
                  <a:cubicBezTo>
                    <a:pt x="77400" y="79939"/>
                    <a:pt x="74578" y="78881"/>
                    <a:pt x="71755" y="77823"/>
                  </a:cubicBezTo>
                  <a:cubicBezTo>
                    <a:pt x="71191" y="77611"/>
                    <a:pt x="70556" y="77329"/>
                    <a:pt x="69991" y="77117"/>
                  </a:cubicBezTo>
                  <a:cubicBezTo>
                    <a:pt x="66393" y="75636"/>
                    <a:pt x="62795" y="74154"/>
                    <a:pt x="59337" y="72461"/>
                  </a:cubicBezTo>
                  <a:cubicBezTo>
                    <a:pt x="58985" y="72319"/>
                    <a:pt x="58632" y="72108"/>
                    <a:pt x="58279" y="71967"/>
                  </a:cubicBezTo>
                  <a:cubicBezTo>
                    <a:pt x="54681" y="70203"/>
                    <a:pt x="51083" y="68368"/>
                    <a:pt x="47696" y="66393"/>
                  </a:cubicBezTo>
                  <a:cubicBezTo>
                    <a:pt x="15946" y="48048"/>
                    <a:pt x="141" y="24059"/>
                    <a:pt x="212" y="0"/>
                  </a:cubicBezTo>
                  <a:lnTo>
                    <a:pt x="0" y="62936"/>
                  </a:lnTo>
                  <a:cubicBezTo>
                    <a:pt x="-70" y="86924"/>
                    <a:pt x="15805" y="110984"/>
                    <a:pt x="47484" y="129328"/>
                  </a:cubicBezTo>
                  <a:cubicBezTo>
                    <a:pt x="50871" y="131304"/>
                    <a:pt x="54469" y="133138"/>
                    <a:pt x="58068" y="134902"/>
                  </a:cubicBezTo>
                  <a:cubicBezTo>
                    <a:pt x="58420" y="135043"/>
                    <a:pt x="58773" y="135255"/>
                    <a:pt x="59126" y="135396"/>
                  </a:cubicBezTo>
                  <a:cubicBezTo>
                    <a:pt x="62583" y="137019"/>
                    <a:pt x="66181" y="138571"/>
                    <a:pt x="69780" y="140053"/>
                  </a:cubicBezTo>
                  <a:cubicBezTo>
                    <a:pt x="70132" y="140194"/>
                    <a:pt x="70415" y="140335"/>
                    <a:pt x="70697" y="140476"/>
                  </a:cubicBezTo>
                  <a:cubicBezTo>
                    <a:pt x="70979" y="140617"/>
                    <a:pt x="71261" y="140688"/>
                    <a:pt x="71544" y="140758"/>
                  </a:cubicBezTo>
                  <a:cubicBezTo>
                    <a:pt x="74366" y="141817"/>
                    <a:pt x="77188" y="142875"/>
                    <a:pt x="80081" y="143863"/>
                  </a:cubicBezTo>
                  <a:cubicBezTo>
                    <a:pt x="80504" y="144004"/>
                    <a:pt x="80998" y="144145"/>
                    <a:pt x="81421" y="144286"/>
                  </a:cubicBezTo>
                  <a:cubicBezTo>
                    <a:pt x="83962" y="145133"/>
                    <a:pt x="86501" y="145909"/>
                    <a:pt x="89042" y="146685"/>
                  </a:cubicBezTo>
                  <a:cubicBezTo>
                    <a:pt x="89465" y="146826"/>
                    <a:pt x="89888" y="146967"/>
                    <a:pt x="90311" y="147108"/>
                  </a:cubicBezTo>
                  <a:cubicBezTo>
                    <a:pt x="90805" y="147249"/>
                    <a:pt x="91299" y="147391"/>
                    <a:pt x="91793" y="147532"/>
                  </a:cubicBezTo>
                  <a:cubicBezTo>
                    <a:pt x="93416" y="147955"/>
                    <a:pt x="95039" y="148378"/>
                    <a:pt x="96661" y="148802"/>
                  </a:cubicBezTo>
                  <a:cubicBezTo>
                    <a:pt x="97649" y="149084"/>
                    <a:pt x="98637" y="149296"/>
                    <a:pt x="99625" y="149578"/>
                  </a:cubicBezTo>
                  <a:cubicBezTo>
                    <a:pt x="101389" y="150001"/>
                    <a:pt x="103223" y="150424"/>
                    <a:pt x="105058" y="150777"/>
                  </a:cubicBezTo>
                  <a:cubicBezTo>
                    <a:pt x="105763" y="150918"/>
                    <a:pt x="106398" y="151059"/>
                    <a:pt x="107104" y="151201"/>
                  </a:cubicBezTo>
                  <a:cubicBezTo>
                    <a:pt x="107315" y="151271"/>
                    <a:pt x="107456" y="151271"/>
                    <a:pt x="107668" y="151271"/>
                  </a:cubicBezTo>
                  <a:cubicBezTo>
                    <a:pt x="109361" y="151624"/>
                    <a:pt x="110984" y="151906"/>
                    <a:pt x="112677" y="152259"/>
                  </a:cubicBezTo>
                  <a:cubicBezTo>
                    <a:pt x="113595" y="152400"/>
                    <a:pt x="114441" y="152612"/>
                    <a:pt x="115359" y="152753"/>
                  </a:cubicBezTo>
                  <a:cubicBezTo>
                    <a:pt x="117546" y="153106"/>
                    <a:pt x="119804" y="153458"/>
                    <a:pt x="121991" y="153811"/>
                  </a:cubicBezTo>
                  <a:cubicBezTo>
                    <a:pt x="122344" y="153882"/>
                    <a:pt x="122696" y="153952"/>
                    <a:pt x="123049" y="153952"/>
                  </a:cubicBezTo>
                  <a:cubicBezTo>
                    <a:pt x="123049" y="153952"/>
                    <a:pt x="123120" y="153952"/>
                    <a:pt x="123120" y="153952"/>
                  </a:cubicBezTo>
                  <a:cubicBezTo>
                    <a:pt x="125660" y="154305"/>
                    <a:pt x="128270" y="154658"/>
                    <a:pt x="130810" y="154940"/>
                  </a:cubicBezTo>
                  <a:cubicBezTo>
                    <a:pt x="131445" y="155011"/>
                    <a:pt x="132010" y="155081"/>
                    <a:pt x="132645" y="155152"/>
                  </a:cubicBezTo>
                  <a:cubicBezTo>
                    <a:pt x="134620" y="155363"/>
                    <a:pt x="136596" y="155575"/>
                    <a:pt x="138571" y="155716"/>
                  </a:cubicBezTo>
                  <a:cubicBezTo>
                    <a:pt x="138642" y="155716"/>
                    <a:pt x="138642" y="155716"/>
                    <a:pt x="138712" y="155716"/>
                  </a:cubicBezTo>
                  <a:cubicBezTo>
                    <a:pt x="139559" y="155787"/>
                    <a:pt x="140406" y="155857"/>
                    <a:pt x="141253" y="155857"/>
                  </a:cubicBezTo>
                  <a:cubicBezTo>
                    <a:pt x="142946" y="155998"/>
                    <a:pt x="144639" y="156139"/>
                    <a:pt x="146333" y="156210"/>
                  </a:cubicBezTo>
                  <a:cubicBezTo>
                    <a:pt x="147391" y="156281"/>
                    <a:pt x="148449" y="156281"/>
                    <a:pt x="149437" y="156351"/>
                  </a:cubicBezTo>
                  <a:cubicBezTo>
                    <a:pt x="150989" y="156422"/>
                    <a:pt x="152542" y="156492"/>
                    <a:pt x="154164" y="156563"/>
                  </a:cubicBezTo>
                  <a:cubicBezTo>
                    <a:pt x="154305" y="156563"/>
                    <a:pt x="154446" y="156563"/>
                    <a:pt x="154517" y="156563"/>
                  </a:cubicBezTo>
                  <a:cubicBezTo>
                    <a:pt x="155364" y="156563"/>
                    <a:pt x="156210" y="156563"/>
                    <a:pt x="157128" y="156563"/>
                  </a:cubicBezTo>
                  <a:cubicBezTo>
                    <a:pt x="158821" y="156563"/>
                    <a:pt x="160514" y="156633"/>
                    <a:pt x="162137" y="156633"/>
                  </a:cubicBezTo>
                  <a:cubicBezTo>
                    <a:pt x="163266" y="156633"/>
                    <a:pt x="164324" y="156633"/>
                    <a:pt x="165453" y="156563"/>
                  </a:cubicBezTo>
                  <a:cubicBezTo>
                    <a:pt x="167005" y="156563"/>
                    <a:pt x="168558" y="156492"/>
                    <a:pt x="170110" y="156492"/>
                  </a:cubicBezTo>
                  <a:cubicBezTo>
                    <a:pt x="170392" y="156492"/>
                    <a:pt x="170674" y="156492"/>
                    <a:pt x="170956" y="156492"/>
                  </a:cubicBezTo>
                  <a:cubicBezTo>
                    <a:pt x="171662" y="156492"/>
                    <a:pt x="172438" y="156422"/>
                    <a:pt x="173144" y="156351"/>
                  </a:cubicBezTo>
                  <a:cubicBezTo>
                    <a:pt x="174978" y="156281"/>
                    <a:pt x="176742" y="156210"/>
                    <a:pt x="178577" y="156069"/>
                  </a:cubicBezTo>
                  <a:cubicBezTo>
                    <a:pt x="179635" y="155998"/>
                    <a:pt x="180764" y="155928"/>
                    <a:pt x="181822" y="155857"/>
                  </a:cubicBezTo>
                  <a:cubicBezTo>
                    <a:pt x="183586" y="155716"/>
                    <a:pt x="185279" y="155575"/>
                    <a:pt x="186972" y="155434"/>
                  </a:cubicBezTo>
                  <a:cubicBezTo>
                    <a:pt x="187608" y="155363"/>
                    <a:pt x="188172" y="155363"/>
                    <a:pt x="188807" y="155293"/>
                  </a:cubicBezTo>
                  <a:cubicBezTo>
                    <a:pt x="189230" y="155222"/>
                    <a:pt x="189654" y="155222"/>
                    <a:pt x="190077" y="155152"/>
                  </a:cubicBezTo>
                  <a:cubicBezTo>
                    <a:pt x="192758" y="154869"/>
                    <a:pt x="195439" y="154587"/>
                    <a:pt x="198120" y="154164"/>
                  </a:cubicBezTo>
                  <a:cubicBezTo>
                    <a:pt x="198544" y="154093"/>
                    <a:pt x="198967" y="154093"/>
                    <a:pt x="199390" y="154023"/>
                  </a:cubicBezTo>
                  <a:cubicBezTo>
                    <a:pt x="202424" y="153599"/>
                    <a:pt x="205458" y="153106"/>
                    <a:pt x="208492" y="152541"/>
                  </a:cubicBezTo>
                  <a:cubicBezTo>
                    <a:pt x="208774" y="152471"/>
                    <a:pt x="209056" y="152471"/>
                    <a:pt x="209339" y="152400"/>
                  </a:cubicBezTo>
                  <a:cubicBezTo>
                    <a:pt x="210115" y="152259"/>
                    <a:pt x="210962" y="152118"/>
                    <a:pt x="211738" y="151906"/>
                  </a:cubicBezTo>
                  <a:cubicBezTo>
                    <a:pt x="213149" y="151624"/>
                    <a:pt x="214560" y="151342"/>
                    <a:pt x="215971" y="151059"/>
                  </a:cubicBezTo>
                  <a:cubicBezTo>
                    <a:pt x="217100" y="150848"/>
                    <a:pt x="218229" y="150566"/>
                    <a:pt x="219358" y="150283"/>
                  </a:cubicBezTo>
                  <a:cubicBezTo>
                    <a:pt x="220698" y="150001"/>
                    <a:pt x="222109" y="149648"/>
                    <a:pt x="223450" y="149366"/>
                  </a:cubicBezTo>
                  <a:cubicBezTo>
                    <a:pt x="224579" y="149084"/>
                    <a:pt x="225708" y="148802"/>
                    <a:pt x="226837" y="148519"/>
                  </a:cubicBezTo>
                  <a:cubicBezTo>
                    <a:pt x="228177" y="148167"/>
                    <a:pt x="229518" y="147814"/>
                    <a:pt x="230858" y="147461"/>
                  </a:cubicBezTo>
                  <a:cubicBezTo>
                    <a:pt x="231987" y="147179"/>
                    <a:pt x="233116" y="146826"/>
                    <a:pt x="234245" y="146473"/>
                  </a:cubicBezTo>
                  <a:cubicBezTo>
                    <a:pt x="235585" y="146121"/>
                    <a:pt x="236855" y="145697"/>
                    <a:pt x="238125" y="145274"/>
                  </a:cubicBezTo>
                  <a:cubicBezTo>
                    <a:pt x="238690" y="145062"/>
                    <a:pt x="239254" y="144921"/>
                    <a:pt x="239819" y="144780"/>
                  </a:cubicBezTo>
                  <a:cubicBezTo>
                    <a:pt x="240242" y="144639"/>
                    <a:pt x="240595" y="144498"/>
                    <a:pt x="241018" y="144357"/>
                  </a:cubicBezTo>
                  <a:cubicBezTo>
                    <a:pt x="243346" y="143581"/>
                    <a:pt x="245675" y="142734"/>
                    <a:pt x="248003" y="141887"/>
                  </a:cubicBezTo>
                  <a:cubicBezTo>
                    <a:pt x="248497" y="141676"/>
                    <a:pt x="248991" y="141534"/>
                    <a:pt x="249485" y="141323"/>
                  </a:cubicBezTo>
                  <a:cubicBezTo>
                    <a:pt x="252236" y="140264"/>
                    <a:pt x="254847" y="139206"/>
                    <a:pt x="257528" y="138077"/>
                  </a:cubicBezTo>
                  <a:cubicBezTo>
                    <a:pt x="258234" y="137795"/>
                    <a:pt x="258869" y="137442"/>
                    <a:pt x="259574" y="137160"/>
                  </a:cubicBezTo>
                  <a:cubicBezTo>
                    <a:pt x="261620" y="136243"/>
                    <a:pt x="263596" y="135326"/>
                    <a:pt x="265501" y="134338"/>
                  </a:cubicBezTo>
                  <a:cubicBezTo>
                    <a:pt x="266206" y="133985"/>
                    <a:pt x="266983" y="133632"/>
                    <a:pt x="267688" y="133209"/>
                  </a:cubicBezTo>
                  <a:cubicBezTo>
                    <a:pt x="270228" y="131939"/>
                    <a:pt x="272698" y="130598"/>
                    <a:pt x="275096" y="129187"/>
                  </a:cubicBezTo>
                  <a:cubicBezTo>
                    <a:pt x="275731" y="128834"/>
                    <a:pt x="276437" y="128411"/>
                    <a:pt x="277072" y="128058"/>
                  </a:cubicBezTo>
                  <a:cubicBezTo>
                    <a:pt x="277707" y="127706"/>
                    <a:pt x="278271" y="127282"/>
                    <a:pt x="278836" y="126929"/>
                  </a:cubicBezTo>
                  <a:cubicBezTo>
                    <a:pt x="279824" y="126294"/>
                    <a:pt x="280811" y="125730"/>
                    <a:pt x="281729" y="125095"/>
                  </a:cubicBezTo>
                  <a:cubicBezTo>
                    <a:pt x="282575" y="124531"/>
                    <a:pt x="283422" y="123966"/>
                    <a:pt x="284269" y="123331"/>
                  </a:cubicBezTo>
                  <a:cubicBezTo>
                    <a:pt x="285186" y="122696"/>
                    <a:pt x="286103" y="122061"/>
                    <a:pt x="286950" y="121426"/>
                  </a:cubicBezTo>
                  <a:cubicBezTo>
                    <a:pt x="287796" y="120862"/>
                    <a:pt x="288573" y="120227"/>
                    <a:pt x="289349" y="119662"/>
                  </a:cubicBezTo>
                  <a:cubicBezTo>
                    <a:pt x="290195" y="119027"/>
                    <a:pt x="291042" y="118322"/>
                    <a:pt x="291889" y="117687"/>
                  </a:cubicBezTo>
                  <a:cubicBezTo>
                    <a:pt x="292665" y="117052"/>
                    <a:pt x="293370" y="116487"/>
                    <a:pt x="294076" y="115852"/>
                  </a:cubicBezTo>
                  <a:cubicBezTo>
                    <a:pt x="294852" y="115147"/>
                    <a:pt x="295628" y="114512"/>
                    <a:pt x="296404" y="113806"/>
                  </a:cubicBezTo>
                  <a:cubicBezTo>
                    <a:pt x="296686" y="113524"/>
                    <a:pt x="297039" y="113242"/>
                    <a:pt x="297321" y="112959"/>
                  </a:cubicBezTo>
                  <a:cubicBezTo>
                    <a:pt x="297604" y="112677"/>
                    <a:pt x="297815" y="112395"/>
                    <a:pt x="298097" y="112183"/>
                  </a:cubicBezTo>
                  <a:cubicBezTo>
                    <a:pt x="299368" y="110984"/>
                    <a:pt x="300567" y="109784"/>
                    <a:pt x="301766" y="108585"/>
                  </a:cubicBezTo>
                  <a:cubicBezTo>
                    <a:pt x="302190" y="108162"/>
                    <a:pt x="302542" y="107809"/>
                    <a:pt x="302966" y="107386"/>
                  </a:cubicBezTo>
                  <a:cubicBezTo>
                    <a:pt x="304448" y="105763"/>
                    <a:pt x="305859" y="104140"/>
                    <a:pt x="307129" y="102517"/>
                  </a:cubicBezTo>
                  <a:cubicBezTo>
                    <a:pt x="307199" y="102447"/>
                    <a:pt x="307270" y="102376"/>
                    <a:pt x="307340" y="102306"/>
                  </a:cubicBezTo>
                  <a:cubicBezTo>
                    <a:pt x="307622" y="101953"/>
                    <a:pt x="307905" y="101529"/>
                    <a:pt x="308187" y="101177"/>
                  </a:cubicBezTo>
                  <a:cubicBezTo>
                    <a:pt x="308963" y="100118"/>
                    <a:pt x="309739" y="99131"/>
                    <a:pt x="310445" y="98072"/>
                  </a:cubicBezTo>
                  <a:cubicBezTo>
                    <a:pt x="310868" y="97508"/>
                    <a:pt x="311221" y="96943"/>
                    <a:pt x="311574" y="96379"/>
                  </a:cubicBezTo>
                  <a:cubicBezTo>
                    <a:pt x="312209" y="95462"/>
                    <a:pt x="312773" y="94474"/>
                    <a:pt x="313337" y="93557"/>
                  </a:cubicBezTo>
                  <a:cubicBezTo>
                    <a:pt x="313479" y="93274"/>
                    <a:pt x="313690" y="93063"/>
                    <a:pt x="313831" y="92781"/>
                  </a:cubicBezTo>
                  <a:cubicBezTo>
                    <a:pt x="314043" y="92357"/>
                    <a:pt x="314255" y="92004"/>
                    <a:pt x="314466" y="91581"/>
                  </a:cubicBezTo>
                  <a:cubicBezTo>
                    <a:pt x="314890" y="90805"/>
                    <a:pt x="315313" y="89958"/>
                    <a:pt x="315736" y="89182"/>
                  </a:cubicBezTo>
                  <a:cubicBezTo>
                    <a:pt x="316089" y="88477"/>
                    <a:pt x="316372" y="87842"/>
                    <a:pt x="316654" y="87136"/>
                  </a:cubicBezTo>
                  <a:cubicBezTo>
                    <a:pt x="317007" y="86360"/>
                    <a:pt x="317359" y="85513"/>
                    <a:pt x="317712" y="84667"/>
                  </a:cubicBezTo>
                  <a:cubicBezTo>
                    <a:pt x="317853" y="84314"/>
                    <a:pt x="318065" y="83961"/>
                    <a:pt x="318206" y="83608"/>
                  </a:cubicBezTo>
                  <a:cubicBezTo>
                    <a:pt x="318347" y="83256"/>
                    <a:pt x="318417" y="82973"/>
                    <a:pt x="318559" y="82621"/>
                  </a:cubicBezTo>
                  <a:cubicBezTo>
                    <a:pt x="318841" y="81844"/>
                    <a:pt x="319123" y="81068"/>
                    <a:pt x="319335" y="80292"/>
                  </a:cubicBezTo>
                  <a:cubicBezTo>
                    <a:pt x="319546" y="79587"/>
                    <a:pt x="319758" y="78881"/>
                    <a:pt x="319970" y="78176"/>
                  </a:cubicBezTo>
                  <a:cubicBezTo>
                    <a:pt x="320181" y="77399"/>
                    <a:pt x="320393" y="76623"/>
                    <a:pt x="320534" y="75847"/>
                  </a:cubicBezTo>
                  <a:cubicBezTo>
                    <a:pt x="320605" y="75424"/>
                    <a:pt x="320746" y="75001"/>
                    <a:pt x="320816" y="74577"/>
                  </a:cubicBezTo>
                  <a:cubicBezTo>
                    <a:pt x="320887" y="74295"/>
                    <a:pt x="320887" y="74013"/>
                    <a:pt x="320958" y="73731"/>
                  </a:cubicBezTo>
                  <a:cubicBezTo>
                    <a:pt x="321099" y="72954"/>
                    <a:pt x="321240" y="72108"/>
                    <a:pt x="321310" y="71332"/>
                  </a:cubicBezTo>
                  <a:cubicBezTo>
                    <a:pt x="321381" y="70626"/>
                    <a:pt x="321522" y="69921"/>
                    <a:pt x="321593" y="69215"/>
                  </a:cubicBezTo>
                  <a:cubicBezTo>
                    <a:pt x="321663" y="68439"/>
                    <a:pt x="321734" y="67592"/>
                    <a:pt x="321734" y="66816"/>
                  </a:cubicBezTo>
                  <a:cubicBezTo>
                    <a:pt x="321734" y="66322"/>
                    <a:pt x="321804" y="65899"/>
                    <a:pt x="321804" y="65405"/>
                  </a:cubicBezTo>
                  <a:cubicBezTo>
                    <a:pt x="321804" y="64911"/>
                    <a:pt x="321804" y="64488"/>
                    <a:pt x="321804" y="63994"/>
                  </a:cubicBezTo>
                  <a:lnTo>
                    <a:pt x="322016" y="1058"/>
                  </a:lnTo>
                  <a:cubicBezTo>
                    <a:pt x="322228" y="2117"/>
                    <a:pt x="322157" y="3104"/>
                    <a:pt x="322087" y="4022"/>
                  </a:cubicBezTo>
                  <a:close/>
                </a:path>
              </a:pathLst>
            </a:custGeom>
            <a:solidFill>
              <a:schemeClr val="accent5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5D3B85CD-0FDC-4934-993F-907FE03A7FF1}"/>
                </a:ext>
              </a:extLst>
            </p:cNvPr>
            <p:cNvSpPr/>
            <p:nvPr/>
          </p:nvSpPr>
          <p:spPr>
            <a:xfrm>
              <a:off x="4207506" y="2277915"/>
              <a:ext cx="1096095" cy="696628"/>
            </a:xfrm>
            <a:custGeom>
              <a:avLst/>
              <a:gdLst>
                <a:gd name="connsiteX0" fmla="*/ 274347 w 317499"/>
                <a:gd name="connsiteY0" fmla="*/ 27314 h 183444"/>
                <a:gd name="connsiteX1" fmla="*/ 275123 w 317499"/>
                <a:gd name="connsiteY1" fmla="*/ 159112 h 183444"/>
                <a:gd name="connsiteX2" fmla="*/ 47511 w 317499"/>
                <a:gd name="connsiteY2" fmla="*/ 159112 h 183444"/>
                <a:gd name="connsiteX3" fmla="*/ 46735 w 317499"/>
                <a:gd name="connsiteY3" fmla="*/ 27243 h 183444"/>
                <a:gd name="connsiteX4" fmla="*/ 274347 w 317499"/>
                <a:gd name="connsiteY4" fmla="*/ 27314 h 18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499" h="183444">
                  <a:moveTo>
                    <a:pt x="274347" y="27314"/>
                  </a:moveTo>
                  <a:cubicBezTo>
                    <a:pt x="337424" y="63721"/>
                    <a:pt x="337777" y="122705"/>
                    <a:pt x="275123" y="159112"/>
                  </a:cubicBezTo>
                  <a:cubicBezTo>
                    <a:pt x="212470" y="195518"/>
                    <a:pt x="110588" y="195518"/>
                    <a:pt x="47511" y="159112"/>
                  </a:cubicBezTo>
                  <a:cubicBezTo>
                    <a:pt x="-15566" y="122705"/>
                    <a:pt x="-15848" y="63650"/>
                    <a:pt x="46735" y="27243"/>
                  </a:cubicBezTo>
                  <a:cubicBezTo>
                    <a:pt x="109388" y="-9093"/>
                    <a:pt x="211271" y="-9093"/>
                    <a:pt x="274347" y="27314"/>
                  </a:cubicBezTo>
                  <a:close/>
                </a:path>
              </a:pathLst>
            </a:custGeom>
            <a:solidFill>
              <a:srgbClr val="A09ED1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FC853D88-B7AA-4A8D-89A1-2690EA2B2EA9}"/>
                </a:ext>
              </a:extLst>
            </p:cNvPr>
            <p:cNvSpPr/>
            <p:nvPr/>
          </p:nvSpPr>
          <p:spPr>
            <a:xfrm>
              <a:off x="4766366" y="2442460"/>
              <a:ext cx="1144810" cy="830596"/>
            </a:xfrm>
            <a:custGeom>
              <a:avLst/>
              <a:gdLst>
                <a:gd name="connsiteX0" fmla="*/ 335986 w 331611"/>
                <a:gd name="connsiteY0" fmla="*/ 0 h 218722"/>
                <a:gd name="connsiteX1" fmla="*/ 335915 w 331611"/>
                <a:gd name="connsiteY1" fmla="*/ 25188 h 218722"/>
                <a:gd name="connsiteX2" fmla="*/ 0 w 331611"/>
                <a:gd name="connsiteY2" fmla="*/ 220416 h 218722"/>
                <a:gd name="connsiteX3" fmla="*/ 71 w 331611"/>
                <a:gd name="connsiteY3" fmla="*/ 195227 h 21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11" h="218722">
                  <a:moveTo>
                    <a:pt x="335986" y="0"/>
                  </a:moveTo>
                  <a:lnTo>
                    <a:pt x="335915" y="25188"/>
                  </a:lnTo>
                  <a:lnTo>
                    <a:pt x="0" y="220416"/>
                  </a:lnTo>
                  <a:lnTo>
                    <a:pt x="71" y="19522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D9C11B80-CF6A-431E-983F-41EA72DB7984}"/>
                </a:ext>
              </a:extLst>
            </p:cNvPr>
            <p:cNvSpPr/>
            <p:nvPr/>
          </p:nvSpPr>
          <p:spPr>
            <a:xfrm>
              <a:off x="3599147" y="2442460"/>
              <a:ext cx="1144810" cy="830596"/>
            </a:xfrm>
            <a:custGeom>
              <a:avLst/>
              <a:gdLst>
                <a:gd name="connsiteX0" fmla="*/ 338173 w 331611"/>
                <a:gd name="connsiteY0" fmla="*/ 195227 h 218722"/>
                <a:gd name="connsiteX1" fmla="*/ 338102 w 331611"/>
                <a:gd name="connsiteY1" fmla="*/ 220416 h 218722"/>
                <a:gd name="connsiteX2" fmla="*/ 0 w 331611"/>
                <a:gd name="connsiteY2" fmla="*/ 25188 h 218722"/>
                <a:gd name="connsiteX3" fmla="*/ 71 w 331611"/>
                <a:gd name="connsiteY3" fmla="*/ 0 h 21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11" h="218722">
                  <a:moveTo>
                    <a:pt x="338173" y="195227"/>
                  </a:moveTo>
                  <a:lnTo>
                    <a:pt x="338102" y="220416"/>
                  </a:lnTo>
                  <a:lnTo>
                    <a:pt x="0" y="251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913F9B7E-43A6-42BB-8AC3-92BD553DD9E5}"/>
                </a:ext>
              </a:extLst>
            </p:cNvPr>
            <p:cNvSpPr/>
            <p:nvPr/>
          </p:nvSpPr>
          <p:spPr>
            <a:xfrm>
              <a:off x="3599392" y="1701352"/>
              <a:ext cx="2313979" cy="1473641"/>
            </a:xfrm>
            <a:custGeom>
              <a:avLst/>
              <a:gdLst>
                <a:gd name="connsiteX0" fmla="*/ 674017 w 670277"/>
                <a:gd name="connsiteY0" fmla="*/ 195157 h 388055"/>
                <a:gd name="connsiteX1" fmla="*/ 338102 w 670277"/>
                <a:gd name="connsiteY1" fmla="*/ 390384 h 388055"/>
                <a:gd name="connsiteX2" fmla="*/ 0 w 670277"/>
                <a:gd name="connsiteY2" fmla="*/ 195157 h 388055"/>
                <a:gd name="connsiteX3" fmla="*/ 335915 w 670277"/>
                <a:gd name="connsiteY3" fmla="*/ 0 h 38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0277" h="388055">
                  <a:moveTo>
                    <a:pt x="674017" y="195157"/>
                  </a:moveTo>
                  <a:lnTo>
                    <a:pt x="338102" y="390384"/>
                  </a:lnTo>
                  <a:lnTo>
                    <a:pt x="0" y="195157"/>
                  </a:lnTo>
                  <a:lnTo>
                    <a:pt x="335915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64C2CA1D-1946-460B-97EB-D628CDC83999}"/>
                </a:ext>
              </a:extLst>
            </p:cNvPr>
            <p:cNvSpPr/>
            <p:nvPr/>
          </p:nvSpPr>
          <p:spPr>
            <a:xfrm>
              <a:off x="5284454" y="2746833"/>
              <a:ext cx="146145" cy="803805"/>
            </a:xfrm>
            <a:custGeom>
              <a:avLst/>
              <a:gdLst>
                <a:gd name="connsiteX0" fmla="*/ 48613 w 42333"/>
                <a:gd name="connsiteY0" fmla="*/ 0 h 211666"/>
                <a:gd name="connsiteX1" fmla="*/ 48613 w 42333"/>
                <a:gd name="connsiteY1" fmla="*/ 211808 h 211666"/>
                <a:gd name="connsiteX2" fmla="*/ 24765 w 42333"/>
                <a:gd name="connsiteY2" fmla="*/ 182033 h 211666"/>
                <a:gd name="connsiteX3" fmla="*/ 0 w 42333"/>
                <a:gd name="connsiteY3" fmla="*/ 211808 h 211666"/>
                <a:gd name="connsiteX4" fmla="*/ 0 w 42333"/>
                <a:gd name="connsiteY4" fmla="*/ 26176 h 21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3" h="211666">
                  <a:moveTo>
                    <a:pt x="48613" y="0"/>
                  </a:moveTo>
                  <a:lnTo>
                    <a:pt x="48613" y="211808"/>
                  </a:lnTo>
                  <a:lnTo>
                    <a:pt x="24765" y="182033"/>
                  </a:lnTo>
                  <a:lnTo>
                    <a:pt x="0" y="211808"/>
                  </a:lnTo>
                  <a:lnTo>
                    <a:pt x="0" y="2617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577EAB3-4C60-4879-9FA8-29EFA81ABEBD}"/>
                </a:ext>
              </a:extLst>
            </p:cNvPr>
            <p:cNvSpPr/>
            <p:nvPr/>
          </p:nvSpPr>
          <p:spPr>
            <a:xfrm>
              <a:off x="4651153" y="2307786"/>
              <a:ext cx="779446" cy="535869"/>
            </a:xfrm>
            <a:custGeom>
              <a:avLst/>
              <a:gdLst>
                <a:gd name="connsiteX0" fmla="*/ 232057 w 225777"/>
                <a:gd name="connsiteY0" fmla="*/ 115615 h 141111"/>
                <a:gd name="connsiteX1" fmla="*/ 183444 w 225777"/>
                <a:gd name="connsiteY1" fmla="*/ 141791 h 141111"/>
                <a:gd name="connsiteX2" fmla="*/ 11642 w 225777"/>
                <a:gd name="connsiteY2" fmla="*/ 43225 h 141111"/>
                <a:gd name="connsiteX3" fmla="*/ 0 w 225777"/>
                <a:gd name="connsiteY3" fmla="*/ 23187 h 141111"/>
                <a:gd name="connsiteX4" fmla="*/ 11430 w 225777"/>
                <a:gd name="connsiteY4" fmla="*/ 3220 h 141111"/>
                <a:gd name="connsiteX5" fmla="*/ 34643 w 225777"/>
                <a:gd name="connsiteY5" fmla="*/ 3078 h 141111"/>
                <a:gd name="connsiteX6" fmla="*/ 232057 w 225777"/>
                <a:gd name="connsiteY6" fmla="*/ 115615 h 14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777" h="141111">
                  <a:moveTo>
                    <a:pt x="232057" y="115615"/>
                  </a:moveTo>
                  <a:lnTo>
                    <a:pt x="183444" y="141791"/>
                  </a:lnTo>
                  <a:lnTo>
                    <a:pt x="11642" y="43225"/>
                  </a:lnTo>
                  <a:cubicBezTo>
                    <a:pt x="3880" y="38780"/>
                    <a:pt x="0" y="31018"/>
                    <a:pt x="0" y="23187"/>
                  </a:cubicBezTo>
                  <a:cubicBezTo>
                    <a:pt x="0" y="15496"/>
                    <a:pt x="3810" y="7735"/>
                    <a:pt x="11430" y="3220"/>
                  </a:cubicBezTo>
                  <a:cubicBezTo>
                    <a:pt x="18556" y="-1014"/>
                    <a:pt x="27446" y="-1084"/>
                    <a:pt x="34643" y="3078"/>
                  </a:cubicBezTo>
                  <a:lnTo>
                    <a:pt x="232057" y="115615"/>
                  </a:lnTo>
                  <a:close/>
                </a:path>
              </a:pathLst>
            </a:custGeom>
            <a:solidFill>
              <a:schemeClr val="accent3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4FA6E873-EB69-403B-8C3D-074C7DC97C35}"/>
              </a:ext>
            </a:extLst>
          </p:cNvPr>
          <p:cNvGrpSpPr/>
          <p:nvPr/>
        </p:nvGrpSpPr>
        <p:grpSpPr>
          <a:xfrm>
            <a:off x="6323116" y="5225701"/>
            <a:ext cx="359555" cy="1297435"/>
            <a:chOff x="6921417" y="930241"/>
            <a:chExt cx="1027648" cy="2781167"/>
          </a:xfrm>
        </p:grpSpPr>
        <p:grpSp>
          <p:nvGrpSpPr>
            <p:cNvPr id="5" name="Graphic 3">
              <a:extLst>
                <a:ext uri="{FF2B5EF4-FFF2-40B4-BE49-F238E27FC236}">
                  <a16:creationId xmlns="" xmlns:a16="http://schemas.microsoft.com/office/drawing/2014/main" id="{E57B4A45-0AFC-4E10-9156-D869143E9532}"/>
                </a:ext>
              </a:extLst>
            </p:cNvPr>
            <p:cNvGrpSpPr/>
            <p:nvPr/>
          </p:nvGrpSpPr>
          <p:grpSpPr>
            <a:xfrm>
              <a:off x="6921417" y="930241"/>
              <a:ext cx="539762" cy="2655508"/>
              <a:chOff x="4084533" y="-1"/>
              <a:chExt cx="156350" cy="699278"/>
            </a:xfrm>
            <a:solidFill>
              <a:schemeClr val="accent1"/>
            </a:solidFill>
          </p:grpSpPr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68B254EA-A899-4485-AF5E-C1198BD89307}"/>
                  </a:ext>
                </a:extLst>
              </p:cNvPr>
              <p:cNvSpPr/>
              <p:nvPr/>
            </p:nvSpPr>
            <p:spPr>
              <a:xfrm>
                <a:off x="4204053" y="57221"/>
                <a:ext cx="35278" cy="642056"/>
              </a:xfrm>
              <a:custGeom>
                <a:avLst/>
                <a:gdLst>
                  <a:gd name="connsiteX0" fmla="*/ 1764 w 35277"/>
                  <a:gd name="connsiteY0" fmla="*/ 20532 h 642055"/>
                  <a:gd name="connsiteX1" fmla="*/ 37112 w 35277"/>
                  <a:gd name="connsiteY1" fmla="*/ 0 h 642055"/>
                  <a:gd name="connsiteX2" fmla="*/ 35348 w 35277"/>
                  <a:gd name="connsiteY2" fmla="*/ 623217 h 642055"/>
                  <a:gd name="connsiteX3" fmla="*/ 0 w 35277"/>
                  <a:gd name="connsiteY3" fmla="*/ 643819 h 642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642055">
                    <a:moveTo>
                      <a:pt x="1764" y="20532"/>
                    </a:moveTo>
                    <a:lnTo>
                      <a:pt x="37112" y="0"/>
                    </a:lnTo>
                    <a:lnTo>
                      <a:pt x="35348" y="623217"/>
                    </a:lnTo>
                    <a:lnTo>
                      <a:pt x="0" y="64381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0EF9A876-B57B-4625-AF1D-96A701BFB500}"/>
                  </a:ext>
                </a:extLst>
              </p:cNvPr>
              <p:cNvSpPr/>
              <p:nvPr/>
            </p:nvSpPr>
            <p:spPr>
              <a:xfrm>
                <a:off x="4094693" y="-1"/>
                <a:ext cx="141111" cy="77611"/>
              </a:xfrm>
              <a:custGeom>
                <a:avLst/>
                <a:gdLst>
                  <a:gd name="connsiteX0" fmla="*/ 146473 w 141111"/>
                  <a:gd name="connsiteY0" fmla="*/ 57222 h 77611"/>
                  <a:gd name="connsiteX1" fmla="*/ 111125 w 141111"/>
                  <a:gd name="connsiteY1" fmla="*/ 77754 h 77611"/>
                  <a:gd name="connsiteX2" fmla="*/ 25894 w 141111"/>
                  <a:gd name="connsiteY2" fmla="*/ 28506 h 77611"/>
                  <a:gd name="connsiteX3" fmla="*/ 24906 w 141111"/>
                  <a:gd name="connsiteY3" fmla="*/ 27941 h 77611"/>
                  <a:gd name="connsiteX4" fmla="*/ 24130 w 141111"/>
                  <a:gd name="connsiteY4" fmla="*/ 27518 h 77611"/>
                  <a:gd name="connsiteX5" fmla="*/ 16298 w 141111"/>
                  <a:gd name="connsiteY5" fmla="*/ 23003 h 77611"/>
                  <a:gd name="connsiteX6" fmla="*/ 11007 w 141111"/>
                  <a:gd name="connsiteY6" fmla="*/ 20604 h 77611"/>
                  <a:gd name="connsiteX7" fmla="*/ 0 w 141111"/>
                  <a:gd name="connsiteY7" fmla="*/ 20604 h 77611"/>
                  <a:gd name="connsiteX8" fmla="*/ 34219 w 141111"/>
                  <a:gd name="connsiteY8" fmla="*/ 566 h 77611"/>
                  <a:gd name="connsiteX9" fmla="*/ 53269 w 141111"/>
                  <a:gd name="connsiteY9" fmla="*/ 4446 h 77611"/>
                  <a:gd name="connsiteX10" fmla="*/ 54187 w 141111"/>
                  <a:gd name="connsiteY10" fmla="*/ 4729 h 77611"/>
                  <a:gd name="connsiteX11" fmla="*/ 54398 w 141111"/>
                  <a:gd name="connsiteY11" fmla="*/ 4799 h 77611"/>
                  <a:gd name="connsiteX12" fmla="*/ 54681 w 141111"/>
                  <a:gd name="connsiteY12" fmla="*/ 4870 h 77611"/>
                  <a:gd name="connsiteX13" fmla="*/ 56092 w 141111"/>
                  <a:gd name="connsiteY13" fmla="*/ 5364 h 77611"/>
                  <a:gd name="connsiteX14" fmla="*/ 57432 w 141111"/>
                  <a:gd name="connsiteY14" fmla="*/ 5999 h 77611"/>
                  <a:gd name="connsiteX15" fmla="*/ 57714 w 141111"/>
                  <a:gd name="connsiteY15" fmla="*/ 6069 h 77611"/>
                  <a:gd name="connsiteX16" fmla="*/ 57997 w 141111"/>
                  <a:gd name="connsiteY16" fmla="*/ 6140 h 77611"/>
                  <a:gd name="connsiteX17" fmla="*/ 58914 w 141111"/>
                  <a:gd name="connsiteY17" fmla="*/ 6563 h 77611"/>
                  <a:gd name="connsiteX18" fmla="*/ 60325 w 141111"/>
                  <a:gd name="connsiteY18" fmla="*/ 7269 h 77611"/>
                  <a:gd name="connsiteX19" fmla="*/ 61383 w 141111"/>
                  <a:gd name="connsiteY19" fmla="*/ 7904 h 77611"/>
                  <a:gd name="connsiteX20" fmla="*/ 146473 w 141111"/>
                  <a:gd name="connsiteY20" fmla="*/ 57222 h 7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1111" h="77611">
                    <a:moveTo>
                      <a:pt x="146473" y="57222"/>
                    </a:moveTo>
                    <a:lnTo>
                      <a:pt x="111125" y="77754"/>
                    </a:lnTo>
                    <a:lnTo>
                      <a:pt x="25894" y="28506"/>
                    </a:lnTo>
                    <a:cubicBezTo>
                      <a:pt x="25541" y="28294"/>
                      <a:pt x="25259" y="28083"/>
                      <a:pt x="24906" y="27941"/>
                    </a:cubicBezTo>
                    <a:lnTo>
                      <a:pt x="24130" y="27518"/>
                    </a:lnTo>
                    <a:lnTo>
                      <a:pt x="16298" y="23003"/>
                    </a:lnTo>
                    <a:cubicBezTo>
                      <a:pt x="14464" y="21944"/>
                      <a:pt x="12771" y="21168"/>
                      <a:pt x="11007" y="20604"/>
                    </a:cubicBezTo>
                    <a:cubicBezTo>
                      <a:pt x="6773" y="19263"/>
                      <a:pt x="3034" y="19334"/>
                      <a:pt x="0" y="20604"/>
                    </a:cubicBezTo>
                    <a:lnTo>
                      <a:pt x="34219" y="566"/>
                    </a:lnTo>
                    <a:cubicBezTo>
                      <a:pt x="34219" y="566"/>
                      <a:pt x="39299" y="-2186"/>
                      <a:pt x="53269" y="4446"/>
                    </a:cubicBezTo>
                    <a:cubicBezTo>
                      <a:pt x="53552" y="4517"/>
                      <a:pt x="53904" y="4658"/>
                      <a:pt x="54187" y="4729"/>
                    </a:cubicBezTo>
                    <a:cubicBezTo>
                      <a:pt x="54257" y="4729"/>
                      <a:pt x="54328" y="4799"/>
                      <a:pt x="54398" y="4799"/>
                    </a:cubicBezTo>
                    <a:cubicBezTo>
                      <a:pt x="54469" y="4870"/>
                      <a:pt x="54610" y="4870"/>
                      <a:pt x="54681" y="4870"/>
                    </a:cubicBezTo>
                    <a:cubicBezTo>
                      <a:pt x="55104" y="5011"/>
                      <a:pt x="55598" y="5223"/>
                      <a:pt x="56092" y="5364"/>
                    </a:cubicBezTo>
                    <a:cubicBezTo>
                      <a:pt x="56515" y="5575"/>
                      <a:pt x="57009" y="5787"/>
                      <a:pt x="57432" y="5999"/>
                    </a:cubicBezTo>
                    <a:cubicBezTo>
                      <a:pt x="57503" y="6069"/>
                      <a:pt x="57644" y="6069"/>
                      <a:pt x="57714" y="6069"/>
                    </a:cubicBezTo>
                    <a:cubicBezTo>
                      <a:pt x="57785" y="6140"/>
                      <a:pt x="57856" y="6140"/>
                      <a:pt x="57997" y="6140"/>
                    </a:cubicBezTo>
                    <a:cubicBezTo>
                      <a:pt x="58279" y="6281"/>
                      <a:pt x="58632" y="6422"/>
                      <a:pt x="58914" y="6563"/>
                    </a:cubicBezTo>
                    <a:cubicBezTo>
                      <a:pt x="59337" y="6775"/>
                      <a:pt x="59831" y="6986"/>
                      <a:pt x="60325" y="7269"/>
                    </a:cubicBezTo>
                    <a:cubicBezTo>
                      <a:pt x="60678" y="7480"/>
                      <a:pt x="61031" y="7692"/>
                      <a:pt x="61383" y="7904"/>
                    </a:cubicBezTo>
                    <a:lnTo>
                      <a:pt x="146473" y="57222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8DF542D8-9CEF-4074-A501-53404218DF77}"/>
                  </a:ext>
                </a:extLst>
              </p:cNvPr>
              <p:cNvSpPr/>
              <p:nvPr/>
            </p:nvSpPr>
            <p:spPr>
              <a:xfrm>
                <a:off x="4096032" y="20532"/>
                <a:ext cx="21167" cy="7056"/>
              </a:xfrm>
              <a:custGeom>
                <a:avLst/>
                <a:gdLst>
                  <a:gd name="connsiteX0" fmla="*/ 22719 w 21166"/>
                  <a:gd name="connsiteY0" fmla="*/ 6985 h 0"/>
                  <a:gd name="connsiteX1" fmla="*/ 20884 w 21166"/>
                  <a:gd name="connsiteY1" fmla="*/ 6138 h 0"/>
                  <a:gd name="connsiteX2" fmla="*/ 19262 w 21166"/>
                  <a:gd name="connsiteY2" fmla="*/ 5433 h 0"/>
                  <a:gd name="connsiteX3" fmla="*/ 17639 w 21166"/>
                  <a:gd name="connsiteY3" fmla="*/ 4798 h 0"/>
                  <a:gd name="connsiteX4" fmla="*/ 17427 w 21166"/>
                  <a:gd name="connsiteY4" fmla="*/ 4727 h 0"/>
                  <a:gd name="connsiteX5" fmla="*/ 15875 w 21166"/>
                  <a:gd name="connsiteY5" fmla="*/ 4233 h 0"/>
                  <a:gd name="connsiteX6" fmla="*/ 14393 w 21166"/>
                  <a:gd name="connsiteY6" fmla="*/ 3881 h 0"/>
                  <a:gd name="connsiteX7" fmla="*/ 14111 w 21166"/>
                  <a:gd name="connsiteY7" fmla="*/ 3810 h 0"/>
                  <a:gd name="connsiteX8" fmla="*/ 12630 w 21166"/>
                  <a:gd name="connsiteY8" fmla="*/ 3528 h 0"/>
                  <a:gd name="connsiteX9" fmla="*/ 11218 w 21166"/>
                  <a:gd name="connsiteY9" fmla="*/ 3387 h 0"/>
                  <a:gd name="connsiteX10" fmla="*/ 10866 w 21166"/>
                  <a:gd name="connsiteY10" fmla="*/ 3316 h 0"/>
                  <a:gd name="connsiteX11" fmla="*/ 8255 w 21166"/>
                  <a:gd name="connsiteY11" fmla="*/ 3246 h 0"/>
                  <a:gd name="connsiteX12" fmla="*/ 7620 w 21166"/>
                  <a:gd name="connsiteY12" fmla="*/ 3316 h 0"/>
                  <a:gd name="connsiteX13" fmla="*/ 5221 w 21166"/>
                  <a:gd name="connsiteY13" fmla="*/ 3598 h 0"/>
                  <a:gd name="connsiteX14" fmla="*/ 5151 w 21166"/>
                  <a:gd name="connsiteY14" fmla="*/ 3598 h 0"/>
                  <a:gd name="connsiteX15" fmla="*/ 2681 w 21166"/>
                  <a:gd name="connsiteY15" fmla="*/ 4304 h 0"/>
                  <a:gd name="connsiteX16" fmla="*/ 0 w 21166"/>
                  <a:gd name="connsiteY16" fmla="*/ 5574 h 0"/>
                  <a:gd name="connsiteX17" fmla="*/ 9525 w 21166"/>
                  <a:gd name="connsiteY17" fmla="*/ 0 h 0"/>
                  <a:gd name="connsiteX18" fmla="*/ 14817 w 21166"/>
                  <a:gd name="connsiteY18" fmla="*/ 2399 h 0"/>
                  <a:gd name="connsiteX19" fmla="*/ 22719 w 21166"/>
                  <a:gd name="connsiteY19" fmla="*/ 698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166">
                    <a:moveTo>
                      <a:pt x="22719" y="6985"/>
                    </a:moveTo>
                    <a:cubicBezTo>
                      <a:pt x="22084" y="6703"/>
                      <a:pt x="21519" y="6350"/>
                      <a:pt x="20884" y="6138"/>
                    </a:cubicBezTo>
                    <a:cubicBezTo>
                      <a:pt x="20320" y="5856"/>
                      <a:pt x="19756" y="5644"/>
                      <a:pt x="19262" y="5433"/>
                    </a:cubicBezTo>
                    <a:cubicBezTo>
                      <a:pt x="18697" y="5151"/>
                      <a:pt x="18133" y="5009"/>
                      <a:pt x="17639" y="4798"/>
                    </a:cubicBezTo>
                    <a:cubicBezTo>
                      <a:pt x="17568" y="4727"/>
                      <a:pt x="17498" y="4727"/>
                      <a:pt x="17427" y="4727"/>
                    </a:cubicBezTo>
                    <a:cubicBezTo>
                      <a:pt x="16933" y="4516"/>
                      <a:pt x="16369" y="4374"/>
                      <a:pt x="15875" y="4233"/>
                    </a:cubicBezTo>
                    <a:cubicBezTo>
                      <a:pt x="15381" y="4163"/>
                      <a:pt x="14887" y="3951"/>
                      <a:pt x="14393" y="3881"/>
                    </a:cubicBezTo>
                    <a:cubicBezTo>
                      <a:pt x="14323" y="3810"/>
                      <a:pt x="14252" y="3810"/>
                      <a:pt x="14111" y="3810"/>
                    </a:cubicBezTo>
                    <a:cubicBezTo>
                      <a:pt x="13617" y="3739"/>
                      <a:pt x="13123" y="3598"/>
                      <a:pt x="12630" y="3528"/>
                    </a:cubicBezTo>
                    <a:cubicBezTo>
                      <a:pt x="12136" y="3457"/>
                      <a:pt x="11642" y="3457"/>
                      <a:pt x="11218" y="3387"/>
                    </a:cubicBezTo>
                    <a:cubicBezTo>
                      <a:pt x="11148" y="3316"/>
                      <a:pt x="10936" y="3316"/>
                      <a:pt x="10866" y="3316"/>
                    </a:cubicBezTo>
                    <a:cubicBezTo>
                      <a:pt x="10019" y="3246"/>
                      <a:pt x="9102" y="3246"/>
                      <a:pt x="8255" y="3246"/>
                    </a:cubicBezTo>
                    <a:cubicBezTo>
                      <a:pt x="8043" y="3246"/>
                      <a:pt x="7832" y="3316"/>
                      <a:pt x="7620" y="3316"/>
                    </a:cubicBezTo>
                    <a:cubicBezTo>
                      <a:pt x="6773" y="3387"/>
                      <a:pt x="5927" y="3457"/>
                      <a:pt x="5221" y="3598"/>
                    </a:cubicBezTo>
                    <a:cubicBezTo>
                      <a:pt x="5221" y="3598"/>
                      <a:pt x="5151" y="3598"/>
                      <a:pt x="5151" y="3598"/>
                    </a:cubicBezTo>
                    <a:cubicBezTo>
                      <a:pt x="4304" y="3739"/>
                      <a:pt x="3457" y="4022"/>
                      <a:pt x="2681" y="4304"/>
                    </a:cubicBezTo>
                    <a:cubicBezTo>
                      <a:pt x="1693" y="4586"/>
                      <a:pt x="847" y="5080"/>
                      <a:pt x="0" y="5574"/>
                    </a:cubicBezTo>
                    <a:lnTo>
                      <a:pt x="9525" y="0"/>
                    </a:lnTo>
                    <a:cubicBezTo>
                      <a:pt x="11218" y="564"/>
                      <a:pt x="12982" y="1341"/>
                      <a:pt x="14817" y="2399"/>
                    </a:cubicBezTo>
                    <a:lnTo>
                      <a:pt x="22719" y="6985"/>
                    </a:lnTo>
                    <a:close/>
                  </a:path>
                </a:pathLst>
              </a:custGeom>
              <a:solidFill>
                <a:srgbClr val="FED16B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36D9FE09-4DF7-46A0-8C3D-9BBF18A8D630}"/>
                  </a:ext>
                </a:extLst>
              </p:cNvPr>
              <p:cNvSpPr/>
              <p:nvPr/>
            </p:nvSpPr>
            <p:spPr>
              <a:xfrm>
                <a:off x="4084602" y="23752"/>
                <a:ext cx="119944" cy="670278"/>
              </a:xfrm>
              <a:custGeom>
                <a:avLst/>
                <a:gdLst>
                  <a:gd name="connsiteX0" fmla="*/ 121214 w 119944"/>
                  <a:gd name="connsiteY0" fmla="*/ 54000 h 670277"/>
                  <a:gd name="connsiteX1" fmla="*/ 121073 w 119944"/>
                  <a:gd name="connsiteY1" fmla="*/ 104589 h 670277"/>
                  <a:gd name="connsiteX2" fmla="*/ 121003 w 119944"/>
                  <a:gd name="connsiteY2" fmla="*/ 116795 h 670277"/>
                  <a:gd name="connsiteX3" fmla="*/ 120932 w 119944"/>
                  <a:gd name="connsiteY3" fmla="*/ 141630 h 670277"/>
                  <a:gd name="connsiteX4" fmla="*/ 120862 w 119944"/>
                  <a:gd name="connsiteY4" fmla="*/ 155600 h 670277"/>
                  <a:gd name="connsiteX5" fmla="*/ 120862 w 119944"/>
                  <a:gd name="connsiteY5" fmla="*/ 167807 h 670277"/>
                  <a:gd name="connsiteX6" fmla="*/ 120721 w 119944"/>
                  <a:gd name="connsiteY6" fmla="*/ 206542 h 670277"/>
                  <a:gd name="connsiteX7" fmla="*/ 120721 w 119944"/>
                  <a:gd name="connsiteY7" fmla="*/ 218818 h 670277"/>
                  <a:gd name="connsiteX8" fmla="*/ 120650 w 119944"/>
                  <a:gd name="connsiteY8" fmla="*/ 257553 h 670277"/>
                  <a:gd name="connsiteX9" fmla="*/ 120579 w 119944"/>
                  <a:gd name="connsiteY9" fmla="*/ 269759 h 670277"/>
                  <a:gd name="connsiteX10" fmla="*/ 120509 w 119944"/>
                  <a:gd name="connsiteY10" fmla="*/ 308494 h 670277"/>
                  <a:gd name="connsiteX11" fmla="*/ 120438 w 119944"/>
                  <a:gd name="connsiteY11" fmla="*/ 320771 h 670277"/>
                  <a:gd name="connsiteX12" fmla="*/ 120368 w 119944"/>
                  <a:gd name="connsiteY12" fmla="*/ 359506 h 670277"/>
                  <a:gd name="connsiteX13" fmla="*/ 120297 w 119944"/>
                  <a:gd name="connsiteY13" fmla="*/ 371712 h 670277"/>
                  <a:gd name="connsiteX14" fmla="*/ 120227 w 119944"/>
                  <a:gd name="connsiteY14" fmla="*/ 410447 h 670277"/>
                  <a:gd name="connsiteX15" fmla="*/ 120156 w 119944"/>
                  <a:gd name="connsiteY15" fmla="*/ 422724 h 670277"/>
                  <a:gd name="connsiteX16" fmla="*/ 120086 w 119944"/>
                  <a:gd name="connsiteY16" fmla="*/ 461388 h 670277"/>
                  <a:gd name="connsiteX17" fmla="*/ 120015 w 119944"/>
                  <a:gd name="connsiteY17" fmla="*/ 473665 h 670277"/>
                  <a:gd name="connsiteX18" fmla="*/ 119944 w 119944"/>
                  <a:gd name="connsiteY18" fmla="*/ 500405 h 670277"/>
                  <a:gd name="connsiteX19" fmla="*/ 119874 w 119944"/>
                  <a:gd name="connsiteY19" fmla="*/ 512400 h 670277"/>
                  <a:gd name="connsiteX20" fmla="*/ 119874 w 119944"/>
                  <a:gd name="connsiteY20" fmla="*/ 524677 h 670277"/>
                  <a:gd name="connsiteX21" fmla="*/ 119733 w 119944"/>
                  <a:gd name="connsiteY21" fmla="*/ 563412 h 670277"/>
                  <a:gd name="connsiteX22" fmla="*/ 119733 w 119944"/>
                  <a:gd name="connsiteY22" fmla="*/ 575688 h 670277"/>
                  <a:gd name="connsiteX23" fmla="*/ 119662 w 119944"/>
                  <a:gd name="connsiteY23" fmla="*/ 614423 h 670277"/>
                  <a:gd name="connsiteX24" fmla="*/ 119592 w 119944"/>
                  <a:gd name="connsiteY24" fmla="*/ 626629 h 670277"/>
                  <a:gd name="connsiteX25" fmla="*/ 119451 w 119944"/>
                  <a:gd name="connsiteY25" fmla="*/ 677218 h 670277"/>
                  <a:gd name="connsiteX26" fmla="*/ 33514 w 119944"/>
                  <a:gd name="connsiteY26" fmla="*/ 627547 h 670277"/>
                  <a:gd name="connsiteX27" fmla="*/ 71 w 119944"/>
                  <a:gd name="connsiteY27" fmla="*/ 569409 h 670277"/>
                  <a:gd name="connsiteX28" fmla="*/ 0 w 119944"/>
                  <a:gd name="connsiteY28" fmla="*/ 568703 h 670277"/>
                  <a:gd name="connsiteX29" fmla="*/ 1552 w 119944"/>
                  <a:gd name="connsiteY29" fmla="*/ 24297 h 670277"/>
                  <a:gd name="connsiteX30" fmla="*/ 1552 w 119944"/>
                  <a:gd name="connsiteY30" fmla="*/ 23803 h 670277"/>
                  <a:gd name="connsiteX31" fmla="*/ 11501 w 119944"/>
                  <a:gd name="connsiteY31" fmla="*/ 2354 h 670277"/>
                  <a:gd name="connsiteX32" fmla="*/ 14182 w 119944"/>
                  <a:gd name="connsiteY32" fmla="*/ 1084 h 670277"/>
                  <a:gd name="connsiteX33" fmla="*/ 16228 w 119944"/>
                  <a:gd name="connsiteY33" fmla="*/ 449 h 670277"/>
                  <a:gd name="connsiteX34" fmla="*/ 16581 w 119944"/>
                  <a:gd name="connsiteY34" fmla="*/ 378 h 670277"/>
                  <a:gd name="connsiteX35" fmla="*/ 19050 w 119944"/>
                  <a:gd name="connsiteY35" fmla="*/ 96 h 670277"/>
                  <a:gd name="connsiteX36" fmla="*/ 19191 w 119944"/>
                  <a:gd name="connsiteY36" fmla="*/ 96 h 670277"/>
                  <a:gd name="connsiteX37" fmla="*/ 19685 w 119944"/>
                  <a:gd name="connsiteY37" fmla="*/ 25 h 670277"/>
                  <a:gd name="connsiteX38" fmla="*/ 24059 w 119944"/>
                  <a:gd name="connsiteY38" fmla="*/ 308 h 670277"/>
                  <a:gd name="connsiteX39" fmla="*/ 25541 w 119944"/>
                  <a:gd name="connsiteY39" fmla="*/ 590 h 670277"/>
                  <a:gd name="connsiteX40" fmla="*/ 27305 w 119944"/>
                  <a:gd name="connsiteY40" fmla="*/ 1013 h 670277"/>
                  <a:gd name="connsiteX41" fmla="*/ 28857 w 119944"/>
                  <a:gd name="connsiteY41" fmla="*/ 1507 h 670277"/>
                  <a:gd name="connsiteX42" fmla="*/ 29069 w 119944"/>
                  <a:gd name="connsiteY42" fmla="*/ 1578 h 670277"/>
                  <a:gd name="connsiteX43" fmla="*/ 30692 w 119944"/>
                  <a:gd name="connsiteY43" fmla="*/ 2213 h 670277"/>
                  <a:gd name="connsiteX44" fmla="*/ 32314 w 119944"/>
                  <a:gd name="connsiteY44" fmla="*/ 2918 h 670277"/>
                  <a:gd name="connsiteX45" fmla="*/ 34149 w 119944"/>
                  <a:gd name="connsiteY45" fmla="*/ 3765 h 670277"/>
                  <a:gd name="connsiteX46" fmla="*/ 34925 w 119944"/>
                  <a:gd name="connsiteY46" fmla="*/ 4188 h 670277"/>
                  <a:gd name="connsiteX47" fmla="*/ 35913 w 119944"/>
                  <a:gd name="connsiteY47" fmla="*/ 4753 h 670277"/>
                  <a:gd name="connsiteX48" fmla="*/ 121214 w 119944"/>
                  <a:gd name="connsiteY48" fmla="*/ 54000 h 67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9944" h="670277">
                    <a:moveTo>
                      <a:pt x="121214" y="54000"/>
                    </a:moveTo>
                    <a:lnTo>
                      <a:pt x="121073" y="104589"/>
                    </a:lnTo>
                    <a:lnTo>
                      <a:pt x="121003" y="116795"/>
                    </a:lnTo>
                    <a:lnTo>
                      <a:pt x="120932" y="141630"/>
                    </a:lnTo>
                    <a:lnTo>
                      <a:pt x="120862" y="155600"/>
                    </a:lnTo>
                    <a:lnTo>
                      <a:pt x="120862" y="167807"/>
                    </a:lnTo>
                    <a:lnTo>
                      <a:pt x="120721" y="206542"/>
                    </a:lnTo>
                    <a:lnTo>
                      <a:pt x="120721" y="218818"/>
                    </a:lnTo>
                    <a:lnTo>
                      <a:pt x="120650" y="257553"/>
                    </a:lnTo>
                    <a:lnTo>
                      <a:pt x="120579" y="269759"/>
                    </a:lnTo>
                    <a:lnTo>
                      <a:pt x="120509" y="308494"/>
                    </a:lnTo>
                    <a:lnTo>
                      <a:pt x="120438" y="320771"/>
                    </a:lnTo>
                    <a:lnTo>
                      <a:pt x="120368" y="359506"/>
                    </a:lnTo>
                    <a:lnTo>
                      <a:pt x="120297" y="371712"/>
                    </a:lnTo>
                    <a:lnTo>
                      <a:pt x="120227" y="410447"/>
                    </a:lnTo>
                    <a:lnTo>
                      <a:pt x="120156" y="422724"/>
                    </a:lnTo>
                    <a:lnTo>
                      <a:pt x="120086" y="461388"/>
                    </a:lnTo>
                    <a:lnTo>
                      <a:pt x="120015" y="473665"/>
                    </a:lnTo>
                    <a:lnTo>
                      <a:pt x="119944" y="500405"/>
                    </a:lnTo>
                    <a:lnTo>
                      <a:pt x="119874" y="512400"/>
                    </a:lnTo>
                    <a:lnTo>
                      <a:pt x="119874" y="524677"/>
                    </a:lnTo>
                    <a:lnTo>
                      <a:pt x="119733" y="563412"/>
                    </a:lnTo>
                    <a:lnTo>
                      <a:pt x="119733" y="575688"/>
                    </a:lnTo>
                    <a:lnTo>
                      <a:pt x="119662" y="614423"/>
                    </a:lnTo>
                    <a:lnTo>
                      <a:pt x="119592" y="626629"/>
                    </a:lnTo>
                    <a:lnTo>
                      <a:pt x="119451" y="677218"/>
                    </a:lnTo>
                    <a:lnTo>
                      <a:pt x="33514" y="627547"/>
                    </a:lnTo>
                    <a:cubicBezTo>
                      <a:pt x="15099" y="616540"/>
                      <a:pt x="282" y="590858"/>
                      <a:pt x="71" y="569409"/>
                    </a:cubicBezTo>
                    <a:cubicBezTo>
                      <a:pt x="0" y="569127"/>
                      <a:pt x="0" y="568985"/>
                      <a:pt x="0" y="568703"/>
                    </a:cubicBezTo>
                    <a:lnTo>
                      <a:pt x="1552" y="24297"/>
                    </a:lnTo>
                    <a:lnTo>
                      <a:pt x="1552" y="23803"/>
                    </a:lnTo>
                    <a:cubicBezTo>
                      <a:pt x="1693" y="13290"/>
                      <a:pt x="5503" y="5882"/>
                      <a:pt x="11501" y="2354"/>
                    </a:cubicBezTo>
                    <a:cubicBezTo>
                      <a:pt x="12347" y="1860"/>
                      <a:pt x="13194" y="1366"/>
                      <a:pt x="14182" y="1084"/>
                    </a:cubicBezTo>
                    <a:cubicBezTo>
                      <a:pt x="14817" y="802"/>
                      <a:pt x="15522" y="660"/>
                      <a:pt x="16228" y="449"/>
                    </a:cubicBezTo>
                    <a:cubicBezTo>
                      <a:pt x="16369" y="449"/>
                      <a:pt x="16510" y="378"/>
                      <a:pt x="16581" y="378"/>
                    </a:cubicBezTo>
                    <a:cubicBezTo>
                      <a:pt x="17357" y="237"/>
                      <a:pt x="18203" y="96"/>
                      <a:pt x="19050" y="96"/>
                    </a:cubicBezTo>
                    <a:cubicBezTo>
                      <a:pt x="19121" y="96"/>
                      <a:pt x="19121" y="96"/>
                      <a:pt x="19191" y="96"/>
                    </a:cubicBezTo>
                    <a:cubicBezTo>
                      <a:pt x="19332" y="25"/>
                      <a:pt x="19544" y="25"/>
                      <a:pt x="19685" y="25"/>
                    </a:cubicBezTo>
                    <a:cubicBezTo>
                      <a:pt x="21096" y="-45"/>
                      <a:pt x="22578" y="25"/>
                      <a:pt x="24059" y="308"/>
                    </a:cubicBezTo>
                    <a:cubicBezTo>
                      <a:pt x="24553" y="378"/>
                      <a:pt x="25047" y="449"/>
                      <a:pt x="25541" y="590"/>
                    </a:cubicBezTo>
                    <a:cubicBezTo>
                      <a:pt x="26106" y="660"/>
                      <a:pt x="26670" y="872"/>
                      <a:pt x="27305" y="1013"/>
                    </a:cubicBezTo>
                    <a:cubicBezTo>
                      <a:pt x="27799" y="1154"/>
                      <a:pt x="28363" y="1295"/>
                      <a:pt x="28857" y="1507"/>
                    </a:cubicBezTo>
                    <a:cubicBezTo>
                      <a:pt x="28928" y="1437"/>
                      <a:pt x="28928" y="1507"/>
                      <a:pt x="29069" y="1578"/>
                    </a:cubicBezTo>
                    <a:cubicBezTo>
                      <a:pt x="29563" y="1719"/>
                      <a:pt x="30127" y="1930"/>
                      <a:pt x="30692" y="2213"/>
                    </a:cubicBezTo>
                    <a:cubicBezTo>
                      <a:pt x="31256" y="2424"/>
                      <a:pt x="31821" y="2636"/>
                      <a:pt x="32314" y="2918"/>
                    </a:cubicBezTo>
                    <a:cubicBezTo>
                      <a:pt x="32949" y="3200"/>
                      <a:pt x="33514" y="3483"/>
                      <a:pt x="34149" y="3765"/>
                    </a:cubicBezTo>
                    <a:lnTo>
                      <a:pt x="34925" y="4188"/>
                    </a:lnTo>
                    <a:cubicBezTo>
                      <a:pt x="35278" y="4329"/>
                      <a:pt x="35560" y="4541"/>
                      <a:pt x="35913" y="4753"/>
                    </a:cubicBezTo>
                    <a:lnTo>
                      <a:pt x="121214" y="54000"/>
                    </a:lnTo>
                    <a:close/>
                  </a:path>
                </a:pathLst>
              </a:custGeom>
              <a:solidFill>
                <a:srgbClr val="FFFFFF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EA583EF5-3846-4D0F-8E18-50A6316D9172}"/>
                  </a:ext>
                </a:extLst>
              </p:cNvPr>
              <p:cNvSpPr/>
              <p:nvPr/>
            </p:nvSpPr>
            <p:spPr>
              <a:xfrm>
                <a:off x="4084533" y="19553"/>
                <a:ext cx="119944" cy="677333"/>
              </a:xfrm>
              <a:custGeom>
                <a:avLst/>
                <a:gdLst>
                  <a:gd name="connsiteX0" fmla="*/ 95250 w 119944"/>
                  <a:gd name="connsiteY0" fmla="*/ 93830 h 677333"/>
                  <a:gd name="connsiteX1" fmla="*/ 110420 w 119944"/>
                  <a:gd name="connsiteY1" fmla="*/ 102579 h 677333"/>
                  <a:gd name="connsiteX2" fmla="*/ 121074 w 119944"/>
                  <a:gd name="connsiteY2" fmla="*/ 108717 h 677333"/>
                  <a:gd name="connsiteX3" fmla="*/ 121215 w 119944"/>
                  <a:gd name="connsiteY3" fmla="*/ 58129 h 677333"/>
                  <a:gd name="connsiteX4" fmla="*/ 34925 w 119944"/>
                  <a:gd name="connsiteY4" fmla="*/ 8317 h 677333"/>
                  <a:gd name="connsiteX5" fmla="*/ 34149 w 119944"/>
                  <a:gd name="connsiteY5" fmla="*/ 7894 h 677333"/>
                  <a:gd name="connsiteX6" fmla="*/ 26318 w 119944"/>
                  <a:gd name="connsiteY6" fmla="*/ 3378 h 677333"/>
                  <a:gd name="connsiteX7" fmla="*/ 21026 w 119944"/>
                  <a:gd name="connsiteY7" fmla="*/ 979 h 677333"/>
                  <a:gd name="connsiteX8" fmla="*/ 10019 w 119944"/>
                  <a:gd name="connsiteY8" fmla="*/ 979 h 677333"/>
                  <a:gd name="connsiteX9" fmla="*/ 1623 w 119944"/>
                  <a:gd name="connsiteY9" fmla="*/ 17489 h 677333"/>
                  <a:gd name="connsiteX10" fmla="*/ 1553 w 119944"/>
                  <a:gd name="connsiteY10" fmla="*/ 28002 h 677333"/>
                  <a:gd name="connsiteX11" fmla="*/ 1553 w 119944"/>
                  <a:gd name="connsiteY11" fmla="*/ 28566 h 677333"/>
                  <a:gd name="connsiteX12" fmla="*/ 71 w 119944"/>
                  <a:gd name="connsiteY12" fmla="*/ 573679 h 677333"/>
                  <a:gd name="connsiteX13" fmla="*/ 0 w 119944"/>
                  <a:gd name="connsiteY13" fmla="*/ 583980 h 677333"/>
                  <a:gd name="connsiteX14" fmla="*/ 24554 w 119944"/>
                  <a:gd name="connsiteY14" fmla="*/ 626595 h 677333"/>
                  <a:gd name="connsiteX15" fmla="*/ 33514 w 119944"/>
                  <a:gd name="connsiteY15" fmla="*/ 631746 h 677333"/>
                  <a:gd name="connsiteX16" fmla="*/ 119451 w 119944"/>
                  <a:gd name="connsiteY16" fmla="*/ 681417 h 677333"/>
                  <a:gd name="connsiteX17" fmla="*/ 119592 w 119944"/>
                  <a:gd name="connsiteY17" fmla="*/ 630829 h 677333"/>
                  <a:gd name="connsiteX18" fmla="*/ 108938 w 119944"/>
                  <a:gd name="connsiteY18" fmla="*/ 624690 h 677333"/>
                  <a:gd name="connsiteX19" fmla="*/ 93769 w 119944"/>
                  <a:gd name="connsiteY19" fmla="*/ 615941 h 677333"/>
                  <a:gd name="connsiteX20" fmla="*/ 86925 w 119944"/>
                  <a:gd name="connsiteY20" fmla="*/ 605781 h 677333"/>
                  <a:gd name="connsiteX21" fmla="*/ 93769 w 119944"/>
                  <a:gd name="connsiteY21" fmla="*/ 603594 h 677333"/>
                  <a:gd name="connsiteX22" fmla="*/ 108938 w 119944"/>
                  <a:gd name="connsiteY22" fmla="*/ 612343 h 677333"/>
                  <a:gd name="connsiteX23" fmla="*/ 119592 w 119944"/>
                  <a:gd name="connsiteY23" fmla="*/ 618481 h 677333"/>
                  <a:gd name="connsiteX24" fmla="*/ 119662 w 119944"/>
                  <a:gd name="connsiteY24" fmla="*/ 579746 h 677333"/>
                  <a:gd name="connsiteX25" fmla="*/ 109009 w 119944"/>
                  <a:gd name="connsiteY25" fmla="*/ 573608 h 677333"/>
                  <a:gd name="connsiteX26" fmla="*/ 93839 w 119944"/>
                  <a:gd name="connsiteY26" fmla="*/ 564859 h 677333"/>
                  <a:gd name="connsiteX27" fmla="*/ 86995 w 119944"/>
                  <a:gd name="connsiteY27" fmla="*/ 554699 h 677333"/>
                  <a:gd name="connsiteX28" fmla="*/ 93839 w 119944"/>
                  <a:gd name="connsiteY28" fmla="*/ 552512 h 677333"/>
                  <a:gd name="connsiteX29" fmla="*/ 109009 w 119944"/>
                  <a:gd name="connsiteY29" fmla="*/ 561261 h 677333"/>
                  <a:gd name="connsiteX30" fmla="*/ 119662 w 119944"/>
                  <a:gd name="connsiteY30" fmla="*/ 567399 h 677333"/>
                  <a:gd name="connsiteX31" fmla="*/ 119804 w 119944"/>
                  <a:gd name="connsiteY31" fmla="*/ 528664 h 677333"/>
                  <a:gd name="connsiteX32" fmla="*/ 109150 w 119944"/>
                  <a:gd name="connsiteY32" fmla="*/ 522526 h 677333"/>
                  <a:gd name="connsiteX33" fmla="*/ 93980 w 119944"/>
                  <a:gd name="connsiteY33" fmla="*/ 513777 h 677333"/>
                  <a:gd name="connsiteX34" fmla="*/ 87136 w 119944"/>
                  <a:gd name="connsiteY34" fmla="*/ 503688 h 677333"/>
                  <a:gd name="connsiteX35" fmla="*/ 93980 w 119944"/>
                  <a:gd name="connsiteY35" fmla="*/ 501500 h 677333"/>
                  <a:gd name="connsiteX36" fmla="*/ 109150 w 119944"/>
                  <a:gd name="connsiteY36" fmla="*/ 510249 h 677333"/>
                  <a:gd name="connsiteX37" fmla="*/ 119804 w 119944"/>
                  <a:gd name="connsiteY37" fmla="*/ 516387 h 677333"/>
                  <a:gd name="connsiteX38" fmla="*/ 119874 w 119944"/>
                  <a:gd name="connsiteY38" fmla="*/ 504393 h 677333"/>
                  <a:gd name="connsiteX39" fmla="*/ 119945 w 119944"/>
                  <a:gd name="connsiteY39" fmla="*/ 477652 h 677333"/>
                  <a:gd name="connsiteX40" fmla="*/ 119874 w 119944"/>
                  <a:gd name="connsiteY40" fmla="*/ 477652 h 677333"/>
                  <a:gd name="connsiteX41" fmla="*/ 109220 w 119944"/>
                  <a:gd name="connsiteY41" fmla="*/ 471514 h 677333"/>
                  <a:gd name="connsiteX42" fmla="*/ 94051 w 119944"/>
                  <a:gd name="connsiteY42" fmla="*/ 462765 h 677333"/>
                  <a:gd name="connsiteX43" fmla="*/ 87207 w 119944"/>
                  <a:gd name="connsiteY43" fmla="*/ 452746 h 677333"/>
                  <a:gd name="connsiteX44" fmla="*/ 94051 w 119944"/>
                  <a:gd name="connsiteY44" fmla="*/ 450559 h 677333"/>
                  <a:gd name="connsiteX45" fmla="*/ 109220 w 119944"/>
                  <a:gd name="connsiteY45" fmla="*/ 459308 h 677333"/>
                  <a:gd name="connsiteX46" fmla="*/ 119874 w 119944"/>
                  <a:gd name="connsiteY46" fmla="*/ 465446 h 677333"/>
                  <a:gd name="connsiteX47" fmla="*/ 119945 w 119944"/>
                  <a:gd name="connsiteY47" fmla="*/ 426782 h 677333"/>
                  <a:gd name="connsiteX48" fmla="*/ 109291 w 119944"/>
                  <a:gd name="connsiteY48" fmla="*/ 420644 h 677333"/>
                  <a:gd name="connsiteX49" fmla="*/ 94121 w 119944"/>
                  <a:gd name="connsiteY49" fmla="*/ 411895 h 677333"/>
                  <a:gd name="connsiteX50" fmla="*/ 87278 w 119944"/>
                  <a:gd name="connsiteY50" fmla="*/ 401805 h 677333"/>
                  <a:gd name="connsiteX51" fmla="*/ 94121 w 119944"/>
                  <a:gd name="connsiteY51" fmla="*/ 399618 h 677333"/>
                  <a:gd name="connsiteX52" fmla="*/ 109291 w 119944"/>
                  <a:gd name="connsiteY52" fmla="*/ 408367 h 677333"/>
                  <a:gd name="connsiteX53" fmla="*/ 119945 w 119944"/>
                  <a:gd name="connsiteY53" fmla="*/ 414505 h 677333"/>
                  <a:gd name="connsiteX54" fmla="*/ 120015 w 119944"/>
                  <a:gd name="connsiteY54" fmla="*/ 375770 h 677333"/>
                  <a:gd name="connsiteX55" fmla="*/ 109361 w 119944"/>
                  <a:gd name="connsiteY55" fmla="*/ 369632 h 677333"/>
                  <a:gd name="connsiteX56" fmla="*/ 94192 w 119944"/>
                  <a:gd name="connsiteY56" fmla="*/ 360883 h 677333"/>
                  <a:gd name="connsiteX57" fmla="*/ 87348 w 119944"/>
                  <a:gd name="connsiteY57" fmla="*/ 350864 h 677333"/>
                  <a:gd name="connsiteX58" fmla="*/ 94192 w 119944"/>
                  <a:gd name="connsiteY58" fmla="*/ 348677 h 677333"/>
                  <a:gd name="connsiteX59" fmla="*/ 109361 w 119944"/>
                  <a:gd name="connsiteY59" fmla="*/ 357426 h 677333"/>
                  <a:gd name="connsiteX60" fmla="*/ 120015 w 119944"/>
                  <a:gd name="connsiteY60" fmla="*/ 363564 h 677333"/>
                  <a:gd name="connsiteX61" fmla="*/ 120086 w 119944"/>
                  <a:gd name="connsiteY61" fmla="*/ 324829 h 677333"/>
                  <a:gd name="connsiteX62" fmla="*/ 109432 w 119944"/>
                  <a:gd name="connsiteY62" fmla="*/ 318691 h 677333"/>
                  <a:gd name="connsiteX63" fmla="*/ 94263 w 119944"/>
                  <a:gd name="connsiteY63" fmla="*/ 309942 h 677333"/>
                  <a:gd name="connsiteX64" fmla="*/ 87419 w 119944"/>
                  <a:gd name="connsiteY64" fmla="*/ 299852 h 677333"/>
                  <a:gd name="connsiteX65" fmla="*/ 94263 w 119944"/>
                  <a:gd name="connsiteY65" fmla="*/ 297665 h 677333"/>
                  <a:gd name="connsiteX66" fmla="*/ 109432 w 119944"/>
                  <a:gd name="connsiteY66" fmla="*/ 306414 h 677333"/>
                  <a:gd name="connsiteX67" fmla="*/ 120086 w 119944"/>
                  <a:gd name="connsiteY67" fmla="*/ 312552 h 677333"/>
                  <a:gd name="connsiteX68" fmla="*/ 120156 w 119944"/>
                  <a:gd name="connsiteY68" fmla="*/ 273817 h 677333"/>
                  <a:gd name="connsiteX69" fmla="*/ 109996 w 119944"/>
                  <a:gd name="connsiteY69" fmla="*/ 267820 h 677333"/>
                  <a:gd name="connsiteX70" fmla="*/ 94827 w 119944"/>
                  <a:gd name="connsiteY70" fmla="*/ 259071 h 677333"/>
                  <a:gd name="connsiteX71" fmla="*/ 87983 w 119944"/>
                  <a:gd name="connsiteY71" fmla="*/ 248982 h 677333"/>
                  <a:gd name="connsiteX72" fmla="*/ 94827 w 119944"/>
                  <a:gd name="connsiteY72" fmla="*/ 246795 h 677333"/>
                  <a:gd name="connsiteX73" fmla="*/ 109996 w 119944"/>
                  <a:gd name="connsiteY73" fmla="*/ 255544 h 677333"/>
                  <a:gd name="connsiteX74" fmla="*/ 120650 w 119944"/>
                  <a:gd name="connsiteY74" fmla="*/ 261682 h 677333"/>
                  <a:gd name="connsiteX75" fmla="*/ 120721 w 119944"/>
                  <a:gd name="connsiteY75" fmla="*/ 222947 h 677333"/>
                  <a:gd name="connsiteX76" fmla="*/ 110067 w 119944"/>
                  <a:gd name="connsiteY76" fmla="*/ 216809 h 677333"/>
                  <a:gd name="connsiteX77" fmla="*/ 94898 w 119944"/>
                  <a:gd name="connsiteY77" fmla="*/ 208060 h 677333"/>
                  <a:gd name="connsiteX78" fmla="*/ 88054 w 119944"/>
                  <a:gd name="connsiteY78" fmla="*/ 197970 h 677333"/>
                  <a:gd name="connsiteX79" fmla="*/ 94898 w 119944"/>
                  <a:gd name="connsiteY79" fmla="*/ 195783 h 677333"/>
                  <a:gd name="connsiteX80" fmla="*/ 110067 w 119944"/>
                  <a:gd name="connsiteY80" fmla="*/ 204532 h 677333"/>
                  <a:gd name="connsiteX81" fmla="*/ 120721 w 119944"/>
                  <a:gd name="connsiteY81" fmla="*/ 210670 h 677333"/>
                  <a:gd name="connsiteX82" fmla="*/ 120791 w 119944"/>
                  <a:gd name="connsiteY82" fmla="*/ 210670 h 677333"/>
                  <a:gd name="connsiteX83" fmla="*/ 120862 w 119944"/>
                  <a:gd name="connsiteY83" fmla="*/ 171935 h 677333"/>
                  <a:gd name="connsiteX84" fmla="*/ 110208 w 119944"/>
                  <a:gd name="connsiteY84" fmla="*/ 165797 h 677333"/>
                  <a:gd name="connsiteX85" fmla="*/ 95039 w 119944"/>
                  <a:gd name="connsiteY85" fmla="*/ 157048 h 677333"/>
                  <a:gd name="connsiteX86" fmla="*/ 88195 w 119944"/>
                  <a:gd name="connsiteY86" fmla="*/ 146959 h 677333"/>
                  <a:gd name="connsiteX87" fmla="*/ 95039 w 119944"/>
                  <a:gd name="connsiteY87" fmla="*/ 144771 h 677333"/>
                  <a:gd name="connsiteX88" fmla="*/ 110208 w 119944"/>
                  <a:gd name="connsiteY88" fmla="*/ 153520 h 677333"/>
                  <a:gd name="connsiteX89" fmla="*/ 120862 w 119944"/>
                  <a:gd name="connsiteY89" fmla="*/ 159659 h 677333"/>
                  <a:gd name="connsiteX90" fmla="*/ 120933 w 119944"/>
                  <a:gd name="connsiteY90" fmla="*/ 145689 h 677333"/>
                  <a:gd name="connsiteX91" fmla="*/ 121003 w 119944"/>
                  <a:gd name="connsiteY91" fmla="*/ 120853 h 677333"/>
                  <a:gd name="connsiteX92" fmla="*/ 120933 w 119944"/>
                  <a:gd name="connsiteY92" fmla="*/ 120853 h 677333"/>
                  <a:gd name="connsiteX93" fmla="*/ 110279 w 119944"/>
                  <a:gd name="connsiteY93" fmla="*/ 114715 h 677333"/>
                  <a:gd name="connsiteX94" fmla="*/ 95109 w 119944"/>
                  <a:gd name="connsiteY94" fmla="*/ 105966 h 677333"/>
                  <a:gd name="connsiteX95" fmla="*/ 88265 w 119944"/>
                  <a:gd name="connsiteY95" fmla="*/ 95876 h 677333"/>
                  <a:gd name="connsiteX96" fmla="*/ 95250 w 119944"/>
                  <a:gd name="connsiteY96" fmla="*/ 93830 h 677333"/>
                  <a:gd name="connsiteX97" fmla="*/ 82339 w 119944"/>
                  <a:gd name="connsiteY97" fmla="*/ 647691 h 677333"/>
                  <a:gd name="connsiteX98" fmla="*/ 71685 w 119944"/>
                  <a:gd name="connsiteY98" fmla="*/ 641553 h 677333"/>
                  <a:gd name="connsiteX99" fmla="*/ 73378 w 119944"/>
                  <a:gd name="connsiteY99" fmla="*/ 42819 h 677333"/>
                  <a:gd name="connsiteX100" fmla="*/ 84032 w 119944"/>
                  <a:gd name="connsiteY100" fmla="*/ 48957 h 677333"/>
                  <a:gd name="connsiteX101" fmla="*/ 82339 w 119944"/>
                  <a:gd name="connsiteY101" fmla="*/ 647691 h 67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119944" h="677333">
                    <a:moveTo>
                      <a:pt x="95250" y="93830"/>
                    </a:moveTo>
                    <a:lnTo>
                      <a:pt x="110420" y="102579"/>
                    </a:lnTo>
                    <a:lnTo>
                      <a:pt x="121074" y="108717"/>
                    </a:lnTo>
                    <a:lnTo>
                      <a:pt x="121215" y="58129"/>
                    </a:lnTo>
                    <a:lnTo>
                      <a:pt x="34925" y="8317"/>
                    </a:lnTo>
                    <a:lnTo>
                      <a:pt x="34149" y="7894"/>
                    </a:lnTo>
                    <a:lnTo>
                      <a:pt x="26318" y="3378"/>
                    </a:lnTo>
                    <a:cubicBezTo>
                      <a:pt x="24483" y="2320"/>
                      <a:pt x="22790" y="1544"/>
                      <a:pt x="21026" y="979"/>
                    </a:cubicBezTo>
                    <a:cubicBezTo>
                      <a:pt x="16792" y="-361"/>
                      <a:pt x="13053" y="-291"/>
                      <a:pt x="10019" y="979"/>
                    </a:cubicBezTo>
                    <a:cubicBezTo>
                      <a:pt x="4869" y="3237"/>
                      <a:pt x="1623" y="9022"/>
                      <a:pt x="1623" y="17489"/>
                    </a:cubicBezTo>
                    <a:lnTo>
                      <a:pt x="1553" y="28002"/>
                    </a:lnTo>
                    <a:lnTo>
                      <a:pt x="1553" y="28566"/>
                    </a:lnTo>
                    <a:lnTo>
                      <a:pt x="71" y="573679"/>
                    </a:lnTo>
                    <a:lnTo>
                      <a:pt x="0" y="583980"/>
                    </a:lnTo>
                    <a:cubicBezTo>
                      <a:pt x="-70" y="599714"/>
                      <a:pt x="10936" y="618764"/>
                      <a:pt x="24554" y="626595"/>
                    </a:cubicBezTo>
                    <a:lnTo>
                      <a:pt x="33514" y="631746"/>
                    </a:lnTo>
                    <a:lnTo>
                      <a:pt x="119451" y="681417"/>
                    </a:lnTo>
                    <a:lnTo>
                      <a:pt x="119592" y="630829"/>
                    </a:lnTo>
                    <a:lnTo>
                      <a:pt x="108938" y="624690"/>
                    </a:lnTo>
                    <a:lnTo>
                      <a:pt x="93769" y="615941"/>
                    </a:lnTo>
                    <a:cubicBezTo>
                      <a:pt x="89959" y="613754"/>
                      <a:pt x="86925" y="609239"/>
                      <a:pt x="86925" y="605781"/>
                    </a:cubicBezTo>
                    <a:cubicBezTo>
                      <a:pt x="86995" y="602395"/>
                      <a:pt x="90029" y="601477"/>
                      <a:pt x="93769" y="603594"/>
                    </a:cubicBezTo>
                    <a:lnTo>
                      <a:pt x="108938" y="612343"/>
                    </a:lnTo>
                    <a:lnTo>
                      <a:pt x="119592" y="618481"/>
                    </a:lnTo>
                    <a:lnTo>
                      <a:pt x="119662" y="579746"/>
                    </a:lnTo>
                    <a:lnTo>
                      <a:pt x="109009" y="573608"/>
                    </a:lnTo>
                    <a:lnTo>
                      <a:pt x="93839" y="564859"/>
                    </a:lnTo>
                    <a:cubicBezTo>
                      <a:pt x="90029" y="562672"/>
                      <a:pt x="86995" y="558086"/>
                      <a:pt x="86995" y="554699"/>
                    </a:cubicBezTo>
                    <a:cubicBezTo>
                      <a:pt x="86995" y="551313"/>
                      <a:pt x="90100" y="550325"/>
                      <a:pt x="93839" y="552512"/>
                    </a:cubicBezTo>
                    <a:lnTo>
                      <a:pt x="109009" y="561261"/>
                    </a:lnTo>
                    <a:lnTo>
                      <a:pt x="119662" y="567399"/>
                    </a:lnTo>
                    <a:lnTo>
                      <a:pt x="119804" y="528664"/>
                    </a:lnTo>
                    <a:lnTo>
                      <a:pt x="109150" y="522526"/>
                    </a:lnTo>
                    <a:lnTo>
                      <a:pt x="93980" y="513777"/>
                    </a:lnTo>
                    <a:cubicBezTo>
                      <a:pt x="90241" y="511590"/>
                      <a:pt x="87136" y="507074"/>
                      <a:pt x="87136" y="503688"/>
                    </a:cubicBezTo>
                    <a:cubicBezTo>
                      <a:pt x="87136" y="500301"/>
                      <a:pt x="90241" y="499313"/>
                      <a:pt x="93980" y="501500"/>
                    </a:cubicBezTo>
                    <a:lnTo>
                      <a:pt x="109150" y="510249"/>
                    </a:lnTo>
                    <a:lnTo>
                      <a:pt x="119804" y="516387"/>
                    </a:lnTo>
                    <a:lnTo>
                      <a:pt x="119874" y="504393"/>
                    </a:lnTo>
                    <a:lnTo>
                      <a:pt x="119945" y="477652"/>
                    </a:lnTo>
                    <a:lnTo>
                      <a:pt x="119874" y="477652"/>
                    </a:lnTo>
                    <a:lnTo>
                      <a:pt x="109220" y="471514"/>
                    </a:lnTo>
                    <a:lnTo>
                      <a:pt x="94051" y="462765"/>
                    </a:lnTo>
                    <a:cubicBezTo>
                      <a:pt x="90311" y="460578"/>
                      <a:pt x="87207" y="456063"/>
                      <a:pt x="87207" y="452746"/>
                    </a:cubicBezTo>
                    <a:cubicBezTo>
                      <a:pt x="87207" y="449360"/>
                      <a:pt x="90311" y="448301"/>
                      <a:pt x="94051" y="450559"/>
                    </a:cubicBezTo>
                    <a:lnTo>
                      <a:pt x="109220" y="459308"/>
                    </a:lnTo>
                    <a:lnTo>
                      <a:pt x="119874" y="465446"/>
                    </a:lnTo>
                    <a:lnTo>
                      <a:pt x="119945" y="426782"/>
                    </a:lnTo>
                    <a:lnTo>
                      <a:pt x="109291" y="420644"/>
                    </a:lnTo>
                    <a:lnTo>
                      <a:pt x="94121" y="411895"/>
                    </a:lnTo>
                    <a:cubicBezTo>
                      <a:pt x="90382" y="409707"/>
                      <a:pt x="87278" y="405192"/>
                      <a:pt x="87278" y="401805"/>
                    </a:cubicBezTo>
                    <a:cubicBezTo>
                      <a:pt x="87278" y="398419"/>
                      <a:pt x="90382" y="397431"/>
                      <a:pt x="94121" y="399618"/>
                    </a:cubicBezTo>
                    <a:lnTo>
                      <a:pt x="109291" y="408367"/>
                    </a:lnTo>
                    <a:lnTo>
                      <a:pt x="119945" y="414505"/>
                    </a:lnTo>
                    <a:lnTo>
                      <a:pt x="120015" y="375770"/>
                    </a:lnTo>
                    <a:lnTo>
                      <a:pt x="109361" y="369632"/>
                    </a:lnTo>
                    <a:lnTo>
                      <a:pt x="94192" y="360883"/>
                    </a:lnTo>
                    <a:cubicBezTo>
                      <a:pt x="90453" y="358696"/>
                      <a:pt x="87348" y="354180"/>
                      <a:pt x="87348" y="350864"/>
                    </a:cubicBezTo>
                    <a:cubicBezTo>
                      <a:pt x="87348" y="347477"/>
                      <a:pt x="90382" y="346490"/>
                      <a:pt x="94192" y="348677"/>
                    </a:cubicBezTo>
                    <a:lnTo>
                      <a:pt x="109361" y="357426"/>
                    </a:lnTo>
                    <a:lnTo>
                      <a:pt x="120015" y="363564"/>
                    </a:lnTo>
                    <a:lnTo>
                      <a:pt x="120086" y="324829"/>
                    </a:lnTo>
                    <a:lnTo>
                      <a:pt x="109432" y="318691"/>
                    </a:lnTo>
                    <a:lnTo>
                      <a:pt x="94263" y="309942"/>
                    </a:lnTo>
                    <a:cubicBezTo>
                      <a:pt x="90523" y="307755"/>
                      <a:pt x="87419" y="303239"/>
                      <a:pt x="87419" y="299852"/>
                    </a:cubicBezTo>
                    <a:cubicBezTo>
                      <a:pt x="87419" y="296466"/>
                      <a:pt x="90453" y="295478"/>
                      <a:pt x="94263" y="297665"/>
                    </a:cubicBezTo>
                    <a:lnTo>
                      <a:pt x="109432" y="306414"/>
                    </a:lnTo>
                    <a:lnTo>
                      <a:pt x="120086" y="312552"/>
                    </a:lnTo>
                    <a:lnTo>
                      <a:pt x="120156" y="273817"/>
                    </a:lnTo>
                    <a:lnTo>
                      <a:pt x="109996" y="267820"/>
                    </a:lnTo>
                    <a:lnTo>
                      <a:pt x="94827" y="259071"/>
                    </a:lnTo>
                    <a:cubicBezTo>
                      <a:pt x="91017" y="256884"/>
                      <a:pt x="87983" y="252369"/>
                      <a:pt x="87983" y="248982"/>
                    </a:cubicBezTo>
                    <a:cubicBezTo>
                      <a:pt x="87983" y="245595"/>
                      <a:pt x="91017" y="244678"/>
                      <a:pt x="94827" y="246795"/>
                    </a:cubicBezTo>
                    <a:lnTo>
                      <a:pt x="109996" y="255544"/>
                    </a:lnTo>
                    <a:lnTo>
                      <a:pt x="120650" y="261682"/>
                    </a:lnTo>
                    <a:lnTo>
                      <a:pt x="120721" y="222947"/>
                    </a:lnTo>
                    <a:lnTo>
                      <a:pt x="110067" y="216809"/>
                    </a:lnTo>
                    <a:lnTo>
                      <a:pt x="94898" y="208060"/>
                    </a:lnTo>
                    <a:cubicBezTo>
                      <a:pt x="91088" y="205872"/>
                      <a:pt x="88054" y="201357"/>
                      <a:pt x="88054" y="197970"/>
                    </a:cubicBezTo>
                    <a:cubicBezTo>
                      <a:pt x="88124" y="194584"/>
                      <a:pt x="91158" y="193596"/>
                      <a:pt x="94898" y="195783"/>
                    </a:cubicBezTo>
                    <a:lnTo>
                      <a:pt x="110067" y="204532"/>
                    </a:lnTo>
                    <a:lnTo>
                      <a:pt x="120721" y="210670"/>
                    </a:lnTo>
                    <a:lnTo>
                      <a:pt x="120791" y="210670"/>
                    </a:lnTo>
                    <a:lnTo>
                      <a:pt x="120862" y="171935"/>
                    </a:lnTo>
                    <a:lnTo>
                      <a:pt x="110208" y="165797"/>
                    </a:lnTo>
                    <a:lnTo>
                      <a:pt x="95039" y="157048"/>
                    </a:lnTo>
                    <a:cubicBezTo>
                      <a:pt x="91229" y="154861"/>
                      <a:pt x="88195" y="150345"/>
                      <a:pt x="88195" y="146959"/>
                    </a:cubicBezTo>
                    <a:cubicBezTo>
                      <a:pt x="88195" y="143572"/>
                      <a:pt x="91299" y="142655"/>
                      <a:pt x="95039" y="144771"/>
                    </a:cubicBezTo>
                    <a:lnTo>
                      <a:pt x="110208" y="153520"/>
                    </a:lnTo>
                    <a:lnTo>
                      <a:pt x="120862" y="159659"/>
                    </a:lnTo>
                    <a:lnTo>
                      <a:pt x="120933" y="145689"/>
                    </a:lnTo>
                    <a:lnTo>
                      <a:pt x="121003" y="120853"/>
                    </a:lnTo>
                    <a:lnTo>
                      <a:pt x="120933" y="120853"/>
                    </a:lnTo>
                    <a:lnTo>
                      <a:pt x="110279" y="114715"/>
                    </a:lnTo>
                    <a:lnTo>
                      <a:pt x="95109" y="105966"/>
                    </a:lnTo>
                    <a:cubicBezTo>
                      <a:pt x="91370" y="103779"/>
                      <a:pt x="88265" y="99263"/>
                      <a:pt x="88265" y="95876"/>
                    </a:cubicBezTo>
                    <a:cubicBezTo>
                      <a:pt x="88406" y="92631"/>
                      <a:pt x="91511" y="91643"/>
                      <a:pt x="95250" y="93830"/>
                    </a:cubicBezTo>
                    <a:close/>
                    <a:moveTo>
                      <a:pt x="82339" y="647691"/>
                    </a:moveTo>
                    <a:lnTo>
                      <a:pt x="71685" y="641553"/>
                    </a:lnTo>
                    <a:lnTo>
                      <a:pt x="73378" y="42819"/>
                    </a:lnTo>
                    <a:lnTo>
                      <a:pt x="84032" y="48957"/>
                    </a:lnTo>
                    <a:lnTo>
                      <a:pt x="82339" y="647691"/>
                    </a:lnTo>
                    <a:close/>
                  </a:path>
                </a:pathLst>
              </a:custGeom>
              <a:solidFill>
                <a:schemeClr val="accent3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8062F234-28EA-428A-ACB8-1DF4A4A8F896}"/>
                  </a:ext>
                </a:extLst>
              </p:cNvPr>
              <p:cNvSpPr/>
              <p:nvPr/>
            </p:nvSpPr>
            <p:spPr>
              <a:xfrm>
                <a:off x="4205605" y="105833"/>
                <a:ext cx="35278" cy="28222"/>
              </a:xfrm>
              <a:custGeom>
                <a:avLst/>
                <a:gdLst>
                  <a:gd name="connsiteX0" fmla="*/ 35419 w 35277"/>
                  <a:gd name="connsiteY0" fmla="*/ 0 h 28222"/>
                  <a:gd name="connsiteX1" fmla="*/ 71 w 35277"/>
                  <a:gd name="connsiteY1" fmla="*/ 22507 h 28222"/>
                  <a:gd name="connsiteX2" fmla="*/ 0 w 35277"/>
                  <a:gd name="connsiteY2" fmla="*/ 34713 h 28222"/>
                  <a:gd name="connsiteX3" fmla="*/ 35348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419" y="0"/>
                    </a:moveTo>
                    <a:lnTo>
                      <a:pt x="71" y="22507"/>
                    </a:lnTo>
                    <a:lnTo>
                      <a:pt x="0" y="34713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B125AFA0-1941-4ED2-8823-E204D81ECAF0}"/>
                  </a:ext>
                </a:extLst>
              </p:cNvPr>
              <p:cNvSpPr/>
              <p:nvPr/>
            </p:nvSpPr>
            <p:spPr>
              <a:xfrm>
                <a:off x="4205605" y="156845"/>
                <a:ext cx="35278" cy="28222"/>
              </a:xfrm>
              <a:custGeom>
                <a:avLst/>
                <a:gdLst>
                  <a:gd name="connsiteX0" fmla="*/ 35278 w 35277"/>
                  <a:gd name="connsiteY0" fmla="*/ 0 h 28222"/>
                  <a:gd name="connsiteX1" fmla="*/ 71 w 35277"/>
                  <a:gd name="connsiteY1" fmla="*/ 22507 h 28222"/>
                  <a:gd name="connsiteX2" fmla="*/ 0 w 35277"/>
                  <a:gd name="connsiteY2" fmla="*/ 34713 h 28222"/>
                  <a:gd name="connsiteX3" fmla="*/ 35207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278" y="0"/>
                    </a:moveTo>
                    <a:lnTo>
                      <a:pt x="71" y="22507"/>
                    </a:lnTo>
                    <a:lnTo>
                      <a:pt x="0" y="34713"/>
                    </a:lnTo>
                    <a:lnTo>
                      <a:pt x="35207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B7016079-1BCA-4686-8F6C-81D6F97D3B38}"/>
                  </a:ext>
                </a:extLst>
              </p:cNvPr>
              <p:cNvSpPr/>
              <p:nvPr/>
            </p:nvSpPr>
            <p:spPr>
              <a:xfrm>
                <a:off x="4205323" y="207927"/>
                <a:ext cx="35278" cy="28222"/>
              </a:xfrm>
              <a:custGeom>
                <a:avLst/>
                <a:gdLst>
                  <a:gd name="connsiteX0" fmla="*/ 35419 w 35277"/>
                  <a:gd name="connsiteY0" fmla="*/ 0 h 28222"/>
                  <a:gd name="connsiteX1" fmla="*/ 71 w 35277"/>
                  <a:gd name="connsiteY1" fmla="*/ 22437 h 28222"/>
                  <a:gd name="connsiteX2" fmla="*/ 0 w 35277"/>
                  <a:gd name="connsiteY2" fmla="*/ 34643 h 28222"/>
                  <a:gd name="connsiteX3" fmla="*/ 35348 w 35277"/>
                  <a:gd name="connsiteY3" fmla="*/ 12700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419" y="0"/>
                    </a:moveTo>
                    <a:lnTo>
                      <a:pt x="71" y="22437"/>
                    </a:lnTo>
                    <a:lnTo>
                      <a:pt x="0" y="34643"/>
                    </a:lnTo>
                    <a:lnTo>
                      <a:pt x="35348" y="12700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225034A1-41AC-42A4-9588-B9895A1FB106}"/>
                  </a:ext>
                </a:extLst>
              </p:cNvPr>
              <p:cNvSpPr/>
              <p:nvPr/>
            </p:nvSpPr>
            <p:spPr>
              <a:xfrm>
                <a:off x="4205182" y="258939"/>
                <a:ext cx="35278" cy="28222"/>
              </a:xfrm>
              <a:custGeom>
                <a:avLst/>
                <a:gdLst>
                  <a:gd name="connsiteX0" fmla="*/ 35419 w 35277"/>
                  <a:gd name="connsiteY0" fmla="*/ 0 h 28222"/>
                  <a:gd name="connsiteX1" fmla="*/ 71 w 35277"/>
                  <a:gd name="connsiteY1" fmla="*/ 22366 h 28222"/>
                  <a:gd name="connsiteX2" fmla="*/ 0 w 35277"/>
                  <a:gd name="connsiteY2" fmla="*/ 34572 h 28222"/>
                  <a:gd name="connsiteX3" fmla="*/ 35348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419" y="0"/>
                    </a:moveTo>
                    <a:lnTo>
                      <a:pt x="71" y="22366"/>
                    </a:lnTo>
                    <a:lnTo>
                      <a:pt x="0" y="34572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C8A05446-D8FE-493C-9439-034389326978}"/>
                  </a:ext>
                </a:extLst>
              </p:cNvPr>
              <p:cNvSpPr/>
              <p:nvPr/>
            </p:nvSpPr>
            <p:spPr>
              <a:xfrm>
                <a:off x="4205041" y="309880"/>
                <a:ext cx="35278" cy="28222"/>
              </a:xfrm>
              <a:custGeom>
                <a:avLst/>
                <a:gdLst>
                  <a:gd name="connsiteX0" fmla="*/ 35348 w 35277"/>
                  <a:gd name="connsiteY0" fmla="*/ 0 h 28222"/>
                  <a:gd name="connsiteX1" fmla="*/ 71 w 35277"/>
                  <a:gd name="connsiteY1" fmla="*/ 22437 h 28222"/>
                  <a:gd name="connsiteX2" fmla="*/ 0 w 35277"/>
                  <a:gd name="connsiteY2" fmla="*/ 34643 h 28222"/>
                  <a:gd name="connsiteX3" fmla="*/ 35348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348" y="0"/>
                    </a:moveTo>
                    <a:lnTo>
                      <a:pt x="71" y="22437"/>
                    </a:lnTo>
                    <a:lnTo>
                      <a:pt x="0" y="34643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8492E1DC-CCD3-4C1D-B42D-9ECFA621B2FD}"/>
                  </a:ext>
                </a:extLst>
              </p:cNvPr>
              <p:cNvSpPr/>
              <p:nvPr/>
            </p:nvSpPr>
            <p:spPr>
              <a:xfrm>
                <a:off x="4204900" y="360892"/>
                <a:ext cx="35278" cy="28222"/>
              </a:xfrm>
              <a:custGeom>
                <a:avLst/>
                <a:gdLst>
                  <a:gd name="connsiteX0" fmla="*/ 35348 w 35277"/>
                  <a:gd name="connsiteY0" fmla="*/ 0 h 28222"/>
                  <a:gd name="connsiteX1" fmla="*/ 71 w 35277"/>
                  <a:gd name="connsiteY1" fmla="*/ 22366 h 28222"/>
                  <a:gd name="connsiteX2" fmla="*/ 0 w 35277"/>
                  <a:gd name="connsiteY2" fmla="*/ 34643 h 28222"/>
                  <a:gd name="connsiteX3" fmla="*/ 35348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348" y="0"/>
                    </a:moveTo>
                    <a:lnTo>
                      <a:pt x="71" y="22366"/>
                    </a:lnTo>
                    <a:lnTo>
                      <a:pt x="0" y="34643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96A13509-4347-4867-9C74-E81E6E3E7B56}"/>
                  </a:ext>
                </a:extLst>
              </p:cNvPr>
              <p:cNvSpPr/>
              <p:nvPr/>
            </p:nvSpPr>
            <p:spPr>
              <a:xfrm>
                <a:off x="4204758" y="411692"/>
                <a:ext cx="35278" cy="28222"/>
              </a:xfrm>
              <a:custGeom>
                <a:avLst/>
                <a:gdLst>
                  <a:gd name="connsiteX0" fmla="*/ 35419 w 35277"/>
                  <a:gd name="connsiteY0" fmla="*/ 0 h 28222"/>
                  <a:gd name="connsiteX1" fmla="*/ 0 w 35277"/>
                  <a:gd name="connsiteY1" fmla="*/ 22507 h 28222"/>
                  <a:gd name="connsiteX2" fmla="*/ 0 w 35277"/>
                  <a:gd name="connsiteY2" fmla="*/ 34784 h 28222"/>
                  <a:gd name="connsiteX3" fmla="*/ 35348 w 35277"/>
                  <a:gd name="connsiteY3" fmla="*/ 12700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419" y="0"/>
                    </a:moveTo>
                    <a:lnTo>
                      <a:pt x="0" y="22507"/>
                    </a:lnTo>
                    <a:lnTo>
                      <a:pt x="0" y="34784"/>
                    </a:lnTo>
                    <a:lnTo>
                      <a:pt x="35348" y="12700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9228F926-7EA1-4806-8F57-F373CF5477BB}"/>
                  </a:ext>
                </a:extLst>
              </p:cNvPr>
              <p:cNvSpPr/>
              <p:nvPr/>
            </p:nvSpPr>
            <p:spPr>
              <a:xfrm>
                <a:off x="4204617" y="462703"/>
                <a:ext cx="35278" cy="28222"/>
              </a:xfrm>
              <a:custGeom>
                <a:avLst/>
                <a:gdLst>
                  <a:gd name="connsiteX0" fmla="*/ 35348 w 35277"/>
                  <a:gd name="connsiteY0" fmla="*/ 0 h 28222"/>
                  <a:gd name="connsiteX1" fmla="*/ 0 w 35277"/>
                  <a:gd name="connsiteY1" fmla="*/ 22507 h 28222"/>
                  <a:gd name="connsiteX2" fmla="*/ 0 w 35277"/>
                  <a:gd name="connsiteY2" fmla="*/ 34713 h 28222"/>
                  <a:gd name="connsiteX3" fmla="*/ 35348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348" y="0"/>
                    </a:moveTo>
                    <a:lnTo>
                      <a:pt x="0" y="22507"/>
                    </a:lnTo>
                    <a:lnTo>
                      <a:pt x="0" y="34713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9B606E97-67C6-46F1-B23B-FA9C2C0F46C5}"/>
                  </a:ext>
                </a:extLst>
              </p:cNvPr>
              <p:cNvSpPr/>
              <p:nvPr/>
            </p:nvSpPr>
            <p:spPr>
              <a:xfrm>
                <a:off x="4204406" y="513715"/>
                <a:ext cx="35278" cy="28222"/>
              </a:xfrm>
              <a:custGeom>
                <a:avLst/>
                <a:gdLst>
                  <a:gd name="connsiteX0" fmla="*/ 35419 w 35277"/>
                  <a:gd name="connsiteY0" fmla="*/ 0 h 28222"/>
                  <a:gd name="connsiteX1" fmla="*/ 71 w 35277"/>
                  <a:gd name="connsiteY1" fmla="*/ 22507 h 28222"/>
                  <a:gd name="connsiteX2" fmla="*/ 0 w 35277"/>
                  <a:gd name="connsiteY2" fmla="*/ 34713 h 28222"/>
                  <a:gd name="connsiteX3" fmla="*/ 35419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419" y="0"/>
                    </a:moveTo>
                    <a:lnTo>
                      <a:pt x="71" y="22507"/>
                    </a:lnTo>
                    <a:lnTo>
                      <a:pt x="0" y="34713"/>
                    </a:lnTo>
                    <a:lnTo>
                      <a:pt x="35419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89FCEECB-C51A-4CDA-A705-F6E8F05E9805}"/>
                  </a:ext>
                </a:extLst>
              </p:cNvPr>
              <p:cNvSpPr/>
              <p:nvPr/>
            </p:nvSpPr>
            <p:spPr>
              <a:xfrm>
                <a:off x="4204265" y="564727"/>
                <a:ext cx="35278" cy="28222"/>
              </a:xfrm>
              <a:custGeom>
                <a:avLst/>
                <a:gdLst>
                  <a:gd name="connsiteX0" fmla="*/ 35419 w 35277"/>
                  <a:gd name="connsiteY0" fmla="*/ 0 h 28222"/>
                  <a:gd name="connsiteX1" fmla="*/ 71 w 35277"/>
                  <a:gd name="connsiteY1" fmla="*/ 22507 h 28222"/>
                  <a:gd name="connsiteX2" fmla="*/ 0 w 35277"/>
                  <a:gd name="connsiteY2" fmla="*/ 34713 h 28222"/>
                  <a:gd name="connsiteX3" fmla="*/ 35419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419" y="0"/>
                    </a:moveTo>
                    <a:lnTo>
                      <a:pt x="71" y="22507"/>
                    </a:lnTo>
                    <a:lnTo>
                      <a:pt x="0" y="34713"/>
                    </a:lnTo>
                    <a:lnTo>
                      <a:pt x="35419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B21D0716-C00B-418B-9ECB-DEF48EC059D6}"/>
                  </a:ext>
                </a:extLst>
              </p:cNvPr>
              <p:cNvSpPr/>
              <p:nvPr/>
            </p:nvSpPr>
            <p:spPr>
              <a:xfrm>
                <a:off x="4204194" y="615738"/>
                <a:ext cx="35278" cy="28222"/>
              </a:xfrm>
              <a:custGeom>
                <a:avLst/>
                <a:gdLst>
                  <a:gd name="connsiteX0" fmla="*/ 35419 w 35277"/>
                  <a:gd name="connsiteY0" fmla="*/ 0 h 28222"/>
                  <a:gd name="connsiteX1" fmla="*/ 71 w 35277"/>
                  <a:gd name="connsiteY1" fmla="*/ 22437 h 28222"/>
                  <a:gd name="connsiteX2" fmla="*/ 0 w 35277"/>
                  <a:gd name="connsiteY2" fmla="*/ 34713 h 28222"/>
                  <a:gd name="connsiteX3" fmla="*/ 35348 w 35277"/>
                  <a:gd name="connsiteY3" fmla="*/ 12629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35419" y="0"/>
                    </a:moveTo>
                    <a:lnTo>
                      <a:pt x="71" y="22437"/>
                    </a:lnTo>
                    <a:lnTo>
                      <a:pt x="0" y="34713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4874D349-801B-415D-AF88-5FB69933B809}"/>
                </a:ext>
              </a:extLst>
            </p:cNvPr>
            <p:cNvGrpSpPr/>
            <p:nvPr/>
          </p:nvGrpSpPr>
          <p:grpSpPr>
            <a:xfrm>
              <a:off x="7546676" y="1275881"/>
              <a:ext cx="402389" cy="2435527"/>
              <a:chOff x="7906560" y="1436099"/>
              <a:chExt cx="402389" cy="2435527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4E514BF9-DA4F-4D0E-A782-EE8A6BCBBFAA}"/>
                  </a:ext>
                </a:extLst>
              </p:cNvPr>
              <p:cNvSpPr/>
              <p:nvPr/>
            </p:nvSpPr>
            <p:spPr>
              <a:xfrm>
                <a:off x="8066103" y="3710866"/>
                <a:ext cx="146145" cy="160760"/>
              </a:xfrm>
              <a:custGeom>
                <a:avLst/>
                <a:gdLst>
                  <a:gd name="connsiteX0" fmla="*/ 13053 w 42333"/>
                  <a:gd name="connsiteY0" fmla="*/ 20532 h 42333"/>
                  <a:gd name="connsiteX1" fmla="*/ 1905 w 42333"/>
                  <a:gd name="connsiteY1" fmla="*/ 42686 h 42333"/>
                  <a:gd name="connsiteX2" fmla="*/ 1411 w 42333"/>
                  <a:gd name="connsiteY2" fmla="*/ 43392 h 42333"/>
                  <a:gd name="connsiteX3" fmla="*/ 0 w 42333"/>
                  <a:gd name="connsiteY3" fmla="*/ 44732 h 42333"/>
                  <a:gd name="connsiteX4" fmla="*/ 35348 w 42333"/>
                  <a:gd name="connsiteY4" fmla="*/ 24201 h 42333"/>
                  <a:gd name="connsiteX5" fmla="*/ 36759 w 42333"/>
                  <a:gd name="connsiteY5" fmla="*/ 22860 h 42333"/>
                  <a:gd name="connsiteX6" fmla="*/ 36901 w 42333"/>
                  <a:gd name="connsiteY6" fmla="*/ 22719 h 42333"/>
                  <a:gd name="connsiteX7" fmla="*/ 37253 w 42333"/>
                  <a:gd name="connsiteY7" fmla="*/ 22154 h 42333"/>
                  <a:gd name="connsiteX8" fmla="*/ 48401 w 42333"/>
                  <a:gd name="connsiteY8" fmla="*/ 0 h 42333"/>
                  <a:gd name="connsiteX9" fmla="*/ 13053 w 42333"/>
                  <a:gd name="connsiteY9" fmla="*/ 20532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333" h="42333">
                    <a:moveTo>
                      <a:pt x="13053" y="20532"/>
                    </a:moveTo>
                    <a:lnTo>
                      <a:pt x="1905" y="42686"/>
                    </a:lnTo>
                    <a:cubicBezTo>
                      <a:pt x="1764" y="42968"/>
                      <a:pt x="1552" y="43180"/>
                      <a:pt x="1411" y="43392"/>
                    </a:cubicBezTo>
                    <a:cubicBezTo>
                      <a:pt x="988" y="43956"/>
                      <a:pt x="565" y="44450"/>
                      <a:pt x="0" y="44732"/>
                    </a:cubicBezTo>
                    <a:lnTo>
                      <a:pt x="35348" y="24201"/>
                    </a:lnTo>
                    <a:cubicBezTo>
                      <a:pt x="35913" y="23918"/>
                      <a:pt x="36336" y="23424"/>
                      <a:pt x="36759" y="22860"/>
                    </a:cubicBezTo>
                    <a:cubicBezTo>
                      <a:pt x="36830" y="22789"/>
                      <a:pt x="36901" y="22789"/>
                      <a:pt x="36901" y="22719"/>
                    </a:cubicBezTo>
                    <a:cubicBezTo>
                      <a:pt x="37042" y="22507"/>
                      <a:pt x="37112" y="22366"/>
                      <a:pt x="37253" y="22154"/>
                    </a:cubicBezTo>
                    <a:lnTo>
                      <a:pt x="48401" y="0"/>
                    </a:lnTo>
                    <a:lnTo>
                      <a:pt x="13053" y="20532"/>
                    </a:lnTo>
                    <a:close/>
                  </a:path>
                </a:pathLst>
              </a:custGeom>
              <a:solidFill>
                <a:schemeClr val="accent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9B7F0246-516D-47CC-8080-35016F77DD9E}"/>
                  </a:ext>
                </a:extLst>
              </p:cNvPr>
              <p:cNvSpPr/>
              <p:nvPr/>
            </p:nvSpPr>
            <p:spPr>
              <a:xfrm>
                <a:off x="7977442" y="3625931"/>
                <a:ext cx="243578" cy="160760"/>
              </a:xfrm>
              <a:custGeom>
                <a:avLst/>
                <a:gdLst>
                  <a:gd name="connsiteX0" fmla="*/ 62441 w 70555"/>
                  <a:gd name="connsiteY0" fmla="*/ 15593 h 42333"/>
                  <a:gd name="connsiteX1" fmla="*/ 46990 w 70555"/>
                  <a:gd name="connsiteY1" fmla="*/ 6703 h 42333"/>
                  <a:gd name="connsiteX2" fmla="*/ 35348 w 70555"/>
                  <a:gd name="connsiteY2" fmla="*/ 0 h 42333"/>
                  <a:gd name="connsiteX3" fmla="*/ 0 w 70555"/>
                  <a:gd name="connsiteY3" fmla="*/ 20532 h 42333"/>
                  <a:gd name="connsiteX4" fmla="*/ 11642 w 70555"/>
                  <a:gd name="connsiteY4" fmla="*/ 27234 h 42333"/>
                  <a:gd name="connsiteX5" fmla="*/ 27093 w 70555"/>
                  <a:gd name="connsiteY5" fmla="*/ 36124 h 42333"/>
                  <a:gd name="connsiteX6" fmla="*/ 38735 w 70555"/>
                  <a:gd name="connsiteY6" fmla="*/ 42898 h 42333"/>
                  <a:gd name="connsiteX7" fmla="*/ 74083 w 70555"/>
                  <a:gd name="connsiteY7" fmla="*/ 22366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555" h="42333">
                    <a:moveTo>
                      <a:pt x="62441" y="15593"/>
                    </a:moveTo>
                    <a:lnTo>
                      <a:pt x="46990" y="6703"/>
                    </a:lnTo>
                    <a:lnTo>
                      <a:pt x="35348" y="0"/>
                    </a:lnTo>
                    <a:lnTo>
                      <a:pt x="0" y="20532"/>
                    </a:lnTo>
                    <a:lnTo>
                      <a:pt x="11642" y="27234"/>
                    </a:lnTo>
                    <a:lnTo>
                      <a:pt x="27093" y="36124"/>
                    </a:lnTo>
                    <a:lnTo>
                      <a:pt x="38735" y="42898"/>
                    </a:lnTo>
                    <a:lnTo>
                      <a:pt x="74083" y="22366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142A3BED-3086-4F33-BCF1-2B2E50DE3F7B}"/>
                  </a:ext>
                </a:extLst>
              </p:cNvPr>
              <p:cNvSpPr/>
              <p:nvPr/>
            </p:nvSpPr>
            <p:spPr>
              <a:xfrm>
                <a:off x="7977197" y="3703902"/>
                <a:ext cx="121789" cy="160760"/>
              </a:xfrm>
              <a:custGeom>
                <a:avLst/>
                <a:gdLst>
                  <a:gd name="connsiteX0" fmla="*/ 38806 w 35277"/>
                  <a:gd name="connsiteY0" fmla="*/ 22366 h 42333"/>
                  <a:gd name="connsiteX1" fmla="*/ 27658 w 35277"/>
                  <a:gd name="connsiteY1" fmla="*/ 44521 h 42333"/>
                  <a:gd name="connsiteX2" fmla="*/ 19262 w 35277"/>
                  <a:gd name="connsiteY2" fmla="*/ 45932 h 42333"/>
                  <a:gd name="connsiteX3" fmla="*/ 10936 w 35277"/>
                  <a:gd name="connsiteY3" fmla="*/ 34854 h 42333"/>
                  <a:gd name="connsiteX4" fmla="*/ 0 w 35277"/>
                  <a:gd name="connsiteY4" fmla="*/ 0 h 42333"/>
                  <a:gd name="connsiteX5" fmla="*/ 11642 w 35277"/>
                  <a:gd name="connsiteY5" fmla="*/ 6703 h 42333"/>
                  <a:gd name="connsiteX6" fmla="*/ 27093 w 35277"/>
                  <a:gd name="connsiteY6" fmla="*/ 15593 h 42333"/>
                  <a:gd name="connsiteX7" fmla="*/ 38806 w 35277"/>
                  <a:gd name="connsiteY7" fmla="*/ 22366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77" h="42333">
                    <a:moveTo>
                      <a:pt x="38806" y="22366"/>
                    </a:moveTo>
                    <a:lnTo>
                      <a:pt x="27658" y="44521"/>
                    </a:lnTo>
                    <a:cubicBezTo>
                      <a:pt x="26176" y="47554"/>
                      <a:pt x="22931" y="48048"/>
                      <a:pt x="19262" y="45932"/>
                    </a:cubicBezTo>
                    <a:cubicBezTo>
                      <a:pt x="15593" y="43815"/>
                      <a:pt x="12418" y="39652"/>
                      <a:pt x="10936" y="34854"/>
                    </a:cubicBezTo>
                    <a:lnTo>
                      <a:pt x="0" y="0"/>
                    </a:lnTo>
                    <a:lnTo>
                      <a:pt x="11642" y="6703"/>
                    </a:lnTo>
                    <a:lnTo>
                      <a:pt x="27093" y="15593"/>
                    </a:lnTo>
                    <a:lnTo>
                      <a:pt x="38806" y="22366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BD73AE01-66B1-4196-A1F1-D30F4BDADE49}"/>
                  </a:ext>
                </a:extLst>
              </p:cNvPr>
              <p:cNvSpPr/>
              <p:nvPr/>
            </p:nvSpPr>
            <p:spPr>
              <a:xfrm>
                <a:off x="8127971" y="3567252"/>
                <a:ext cx="170504" cy="160760"/>
              </a:xfrm>
              <a:custGeom>
                <a:avLst/>
                <a:gdLst>
                  <a:gd name="connsiteX0" fmla="*/ 14182 w 49388"/>
                  <a:gd name="connsiteY0" fmla="*/ 20532 h 42333"/>
                  <a:gd name="connsiteX1" fmla="*/ 0 w 49388"/>
                  <a:gd name="connsiteY1" fmla="*/ 48824 h 42333"/>
                  <a:gd name="connsiteX2" fmla="*/ 35348 w 49388"/>
                  <a:gd name="connsiteY2" fmla="*/ 28293 h 42333"/>
                  <a:gd name="connsiteX3" fmla="*/ 49530 w 49388"/>
                  <a:gd name="connsiteY3" fmla="*/ 0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388" h="42333">
                    <a:moveTo>
                      <a:pt x="14182" y="20532"/>
                    </a:moveTo>
                    <a:lnTo>
                      <a:pt x="0" y="48824"/>
                    </a:lnTo>
                    <a:lnTo>
                      <a:pt x="35348" y="28293"/>
                    </a:lnTo>
                    <a:lnTo>
                      <a:pt x="4953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F3008300-BDE6-4DBB-94FA-F84D1F03F1C0}"/>
                  </a:ext>
                </a:extLst>
              </p:cNvPr>
              <p:cNvSpPr/>
              <p:nvPr/>
            </p:nvSpPr>
            <p:spPr>
              <a:xfrm>
                <a:off x="7912650" y="3399524"/>
                <a:ext cx="365364" cy="241141"/>
              </a:xfrm>
              <a:custGeom>
                <a:avLst/>
                <a:gdLst>
                  <a:gd name="connsiteX0" fmla="*/ 100189 w 105833"/>
                  <a:gd name="connsiteY0" fmla="*/ 37394 h 63500"/>
                  <a:gd name="connsiteX1" fmla="*/ 47060 w 105833"/>
                  <a:gd name="connsiteY1" fmla="*/ 6773 h 63500"/>
                  <a:gd name="connsiteX2" fmla="*/ 35348 w 105833"/>
                  <a:gd name="connsiteY2" fmla="*/ 0 h 63500"/>
                  <a:gd name="connsiteX3" fmla="*/ 0 w 105833"/>
                  <a:gd name="connsiteY3" fmla="*/ 20532 h 63500"/>
                  <a:gd name="connsiteX4" fmla="*/ 11712 w 105833"/>
                  <a:gd name="connsiteY4" fmla="*/ 27305 h 63500"/>
                  <a:gd name="connsiteX5" fmla="*/ 64841 w 105833"/>
                  <a:gd name="connsiteY5" fmla="*/ 57926 h 63500"/>
                  <a:gd name="connsiteX6" fmla="*/ 76553 w 105833"/>
                  <a:gd name="connsiteY6" fmla="*/ 64699 h 63500"/>
                  <a:gd name="connsiteX7" fmla="*/ 111901 w 105833"/>
                  <a:gd name="connsiteY7" fmla="*/ 44168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833" h="63500">
                    <a:moveTo>
                      <a:pt x="100189" y="37394"/>
                    </a:moveTo>
                    <a:lnTo>
                      <a:pt x="47060" y="6773"/>
                    </a:lnTo>
                    <a:lnTo>
                      <a:pt x="35348" y="0"/>
                    </a:lnTo>
                    <a:lnTo>
                      <a:pt x="0" y="20532"/>
                    </a:lnTo>
                    <a:lnTo>
                      <a:pt x="11712" y="27305"/>
                    </a:lnTo>
                    <a:lnTo>
                      <a:pt x="64841" y="57926"/>
                    </a:lnTo>
                    <a:lnTo>
                      <a:pt x="76553" y="64699"/>
                    </a:lnTo>
                    <a:lnTo>
                      <a:pt x="111901" y="4416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93E61B86-9F11-49C8-8CE3-1CAA24AF0ECA}"/>
                  </a:ext>
                </a:extLst>
              </p:cNvPr>
              <p:cNvSpPr/>
              <p:nvPr/>
            </p:nvSpPr>
            <p:spPr>
              <a:xfrm>
                <a:off x="7912650" y="3477495"/>
                <a:ext cx="243578" cy="267936"/>
              </a:xfrm>
              <a:custGeom>
                <a:avLst/>
                <a:gdLst>
                  <a:gd name="connsiteX0" fmla="*/ 76553 w 70555"/>
                  <a:gd name="connsiteY0" fmla="*/ 44168 h 70555"/>
                  <a:gd name="connsiteX1" fmla="*/ 62371 w 70555"/>
                  <a:gd name="connsiteY1" fmla="*/ 72461 h 70555"/>
                  <a:gd name="connsiteX2" fmla="*/ 50588 w 70555"/>
                  <a:gd name="connsiteY2" fmla="*/ 65687 h 70555"/>
                  <a:gd name="connsiteX3" fmla="*/ 25682 w 70555"/>
                  <a:gd name="connsiteY3" fmla="*/ 51294 h 70555"/>
                  <a:gd name="connsiteX4" fmla="*/ 14040 w 70555"/>
                  <a:gd name="connsiteY4" fmla="*/ 44521 h 70555"/>
                  <a:gd name="connsiteX5" fmla="*/ 0 w 70555"/>
                  <a:gd name="connsiteY5" fmla="*/ 0 h 70555"/>
                  <a:gd name="connsiteX6" fmla="*/ 11712 w 70555"/>
                  <a:gd name="connsiteY6" fmla="*/ 6773 h 70555"/>
                  <a:gd name="connsiteX7" fmla="*/ 64841 w 70555"/>
                  <a:gd name="connsiteY7" fmla="*/ 37394 h 70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555" h="70555">
                    <a:moveTo>
                      <a:pt x="76553" y="44168"/>
                    </a:moveTo>
                    <a:lnTo>
                      <a:pt x="62371" y="72461"/>
                    </a:lnTo>
                    <a:lnTo>
                      <a:pt x="50588" y="65687"/>
                    </a:lnTo>
                    <a:lnTo>
                      <a:pt x="25682" y="51294"/>
                    </a:lnTo>
                    <a:lnTo>
                      <a:pt x="14040" y="44521"/>
                    </a:lnTo>
                    <a:lnTo>
                      <a:pt x="0" y="0"/>
                    </a:lnTo>
                    <a:lnTo>
                      <a:pt x="11712" y="6773"/>
                    </a:lnTo>
                    <a:lnTo>
                      <a:pt x="64841" y="37394"/>
                    </a:lnTo>
                    <a:close/>
                  </a:path>
                </a:pathLst>
              </a:custGeom>
              <a:solidFill>
                <a:schemeClr val="accent3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550C9C99-3024-4807-A0B0-F2619BF932C6}"/>
                  </a:ext>
                </a:extLst>
              </p:cNvPr>
              <p:cNvSpPr/>
              <p:nvPr/>
            </p:nvSpPr>
            <p:spPr>
              <a:xfrm>
                <a:off x="7979389" y="1926151"/>
                <a:ext cx="121789" cy="1527229"/>
              </a:xfrm>
              <a:custGeom>
                <a:avLst/>
                <a:gdLst>
                  <a:gd name="connsiteX0" fmla="*/ 1058 w 35277"/>
                  <a:gd name="connsiteY0" fmla="*/ 20532 h 402166"/>
                  <a:gd name="connsiteX1" fmla="*/ 36407 w 35277"/>
                  <a:gd name="connsiteY1" fmla="*/ 0 h 402166"/>
                  <a:gd name="connsiteX2" fmla="*/ 35348 w 35277"/>
                  <a:gd name="connsiteY2" fmla="*/ 386856 h 402166"/>
                  <a:gd name="connsiteX3" fmla="*/ 0 w 35277"/>
                  <a:gd name="connsiteY3" fmla="*/ 407388 h 40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402166">
                    <a:moveTo>
                      <a:pt x="1058" y="20532"/>
                    </a:moveTo>
                    <a:lnTo>
                      <a:pt x="36407" y="0"/>
                    </a:lnTo>
                    <a:lnTo>
                      <a:pt x="35348" y="386856"/>
                    </a:lnTo>
                    <a:lnTo>
                      <a:pt x="0" y="407388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3471D08D-017F-48AF-86BC-E9AC05E09E48}"/>
                  </a:ext>
                </a:extLst>
              </p:cNvPr>
              <p:cNvSpPr/>
              <p:nvPr/>
            </p:nvSpPr>
            <p:spPr>
              <a:xfrm>
                <a:off x="7910216" y="1879799"/>
                <a:ext cx="194860" cy="107173"/>
              </a:xfrm>
              <a:custGeom>
                <a:avLst/>
                <a:gdLst>
                  <a:gd name="connsiteX0" fmla="*/ 46002 w 56444"/>
                  <a:gd name="connsiteY0" fmla="*/ 6138 h 28222"/>
                  <a:gd name="connsiteX1" fmla="*/ 35348 w 56444"/>
                  <a:gd name="connsiteY1" fmla="*/ 0 h 28222"/>
                  <a:gd name="connsiteX2" fmla="*/ 0 w 56444"/>
                  <a:gd name="connsiteY2" fmla="*/ 20532 h 28222"/>
                  <a:gd name="connsiteX3" fmla="*/ 10654 w 56444"/>
                  <a:gd name="connsiteY3" fmla="*/ 26670 h 28222"/>
                  <a:gd name="connsiteX4" fmla="*/ 21096 w 56444"/>
                  <a:gd name="connsiteY4" fmla="*/ 32738 h 28222"/>
                  <a:gd name="connsiteX5" fmla="*/ 56444 w 56444"/>
                  <a:gd name="connsiteY5" fmla="*/ 12206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44" h="28222">
                    <a:moveTo>
                      <a:pt x="46002" y="6138"/>
                    </a:moveTo>
                    <a:lnTo>
                      <a:pt x="35348" y="0"/>
                    </a:lnTo>
                    <a:lnTo>
                      <a:pt x="0" y="20532"/>
                    </a:lnTo>
                    <a:lnTo>
                      <a:pt x="10654" y="26670"/>
                    </a:lnTo>
                    <a:lnTo>
                      <a:pt x="21096" y="32738"/>
                    </a:lnTo>
                    <a:lnTo>
                      <a:pt x="56444" y="12206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7AD7B604-E956-4985-B6CE-C0FEFD885353}"/>
                  </a:ext>
                </a:extLst>
              </p:cNvPr>
              <p:cNvSpPr/>
              <p:nvPr/>
            </p:nvSpPr>
            <p:spPr>
              <a:xfrm>
                <a:off x="7906560" y="1957769"/>
                <a:ext cx="73074" cy="1500434"/>
              </a:xfrm>
              <a:custGeom>
                <a:avLst/>
                <a:gdLst>
                  <a:gd name="connsiteX0" fmla="*/ 22154 w 21166"/>
                  <a:gd name="connsiteY0" fmla="*/ 12206 h 395111"/>
                  <a:gd name="connsiteX1" fmla="*/ 21096 w 21166"/>
                  <a:gd name="connsiteY1" fmla="*/ 399062 h 395111"/>
                  <a:gd name="connsiteX2" fmla="*/ 10654 w 21166"/>
                  <a:gd name="connsiteY2" fmla="*/ 393065 h 395111"/>
                  <a:gd name="connsiteX3" fmla="*/ 0 w 21166"/>
                  <a:gd name="connsiteY3" fmla="*/ 386856 h 395111"/>
                  <a:gd name="connsiteX4" fmla="*/ 1058 w 21166"/>
                  <a:gd name="connsiteY4" fmla="*/ 0 h 395111"/>
                  <a:gd name="connsiteX5" fmla="*/ 11712 w 21166"/>
                  <a:gd name="connsiteY5" fmla="*/ 6138 h 39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66" h="395111">
                    <a:moveTo>
                      <a:pt x="22154" y="12206"/>
                    </a:moveTo>
                    <a:lnTo>
                      <a:pt x="21096" y="399062"/>
                    </a:lnTo>
                    <a:lnTo>
                      <a:pt x="10654" y="393065"/>
                    </a:lnTo>
                    <a:lnTo>
                      <a:pt x="0" y="386856"/>
                    </a:lnTo>
                    <a:lnTo>
                      <a:pt x="1058" y="0"/>
                    </a:lnTo>
                    <a:lnTo>
                      <a:pt x="11712" y="6138"/>
                    </a:lnTo>
                    <a:close/>
                  </a:path>
                </a:pathLst>
              </a:custGeom>
              <a:solidFill>
                <a:schemeClr val="accent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17FA267B-98F6-4CA2-95A4-9EFA95BBE3A8}"/>
                  </a:ext>
                </a:extLst>
              </p:cNvPr>
              <p:cNvSpPr/>
              <p:nvPr/>
            </p:nvSpPr>
            <p:spPr>
              <a:xfrm>
                <a:off x="8078038" y="1988848"/>
                <a:ext cx="121789" cy="1527229"/>
              </a:xfrm>
              <a:custGeom>
                <a:avLst/>
                <a:gdLst>
                  <a:gd name="connsiteX0" fmla="*/ 1129 w 35277"/>
                  <a:gd name="connsiteY0" fmla="*/ 20532 h 402166"/>
                  <a:gd name="connsiteX1" fmla="*/ 36477 w 35277"/>
                  <a:gd name="connsiteY1" fmla="*/ 0 h 402166"/>
                  <a:gd name="connsiteX2" fmla="*/ 35348 w 35277"/>
                  <a:gd name="connsiteY2" fmla="*/ 386856 h 402166"/>
                  <a:gd name="connsiteX3" fmla="*/ 0 w 35277"/>
                  <a:gd name="connsiteY3" fmla="*/ 407388 h 40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402166">
                    <a:moveTo>
                      <a:pt x="1129" y="20532"/>
                    </a:moveTo>
                    <a:lnTo>
                      <a:pt x="36477" y="0"/>
                    </a:lnTo>
                    <a:lnTo>
                      <a:pt x="35348" y="386856"/>
                    </a:lnTo>
                    <a:lnTo>
                      <a:pt x="0" y="40738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1F1F3B1B-2DC2-4255-B39F-AAD80E6FA6FD}"/>
                  </a:ext>
                </a:extLst>
              </p:cNvPr>
              <p:cNvSpPr/>
              <p:nvPr/>
            </p:nvSpPr>
            <p:spPr>
              <a:xfrm>
                <a:off x="8019825" y="1949464"/>
                <a:ext cx="170504" cy="107173"/>
              </a:xfrm>
              <a:custGeom>
                <a:avLst/>
                <a:gdLst>
                  <a:gd name="connsiteX0" fmla="*/ 0 w 49388"/>
                  <a:gd name="connsiteY0" fmla="*/ 20532 h 28222"/>
                  <a:gd name="connsiteX1" fmla="*/ 35348 w 49388"/>
                  <a:gd name="connsiteY1" fmla="*/ 0 h 28222"/>
                  <a:gd name="connsiteX2" fmla="*/ 53340 w 49388"/>
                  <a:gd name="connsiteY2" fmla="*/ 10372 h 28222"/>
                  <a:gd name="connsiteX3" fmla="*/ 17992 w 49388"/>
                  <a:gd name="connsiteY3" fmla="*/ 30903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388" h="28222">
                    <a:moveTo>
                      <a:pt x="0" y="20532"/>
                    </a:moveTo>
                    <a:lnTo>
                      <a:pt x="35348" y="0"/>
                    </a:lnTo>
                    <a:lnTo>
                      <a:pt x="53340" y="10372"/>
                    </a:lnTo>
                    <a:lnTo>
                      <a:pt x="17992" y="30903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6C8FEED9-F0C1-4E3D-9880-6C57A9D5C0DB}"/>
                  </a:ext>
                </a:extLst>
              </p:cNvPr>
              <p:cNvSpPr/>
              <p:nvPr/>
            </p:nvSpPr>
            <p:spPr>
              <a:xfrm>
                <a:off x="8016169" y="2027431"/>
                <a:ext cx="48715" cy="1500434"/>
              </a:xfrm>
              <a:custGeom>
                <a:avLst/>
                <a:gdLst>
                  <a:gd name="connsiteX0" fmla="*/ 19050 w 14111"/>
                  <a:gd name="connsiteY0" fmla="*/ 10372 h 395111"/>
                  <a:gd name="connsiteX1" fmla="*/ 17921 w 14111"/>
                  <a:gd name="connsiteY1" fmla="*/ 397228 h 395111"/>
                  <a:gd name="connsiteX2" fmla="*/ 0 w 14111"/>
                  <a:gd name="connsiteY2" fmla="*/ 386856 h 395111"/>
                  <a:gd name="connsiteX3" fmla="*/ 1058 w 14111"/>
                  <a:gd name="connsiteY3" fmla="*/ 0 h 39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1" h="395111">
                    <a:moveTo>
                      <a:pt x="19050" y="10372"/>
                    </a:moveTo>
                    <a:lnTo>
                      <a:pt x="17921" y="397228"/>
                    </a:lnTo>
                    <a:lnTo>
                      <a:pt x="0" y="386856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A857454E-A6B8-4885-890A-4DDFC951C1B8}"/>
                  </a:ext>
                </a:extLst>
              </p:cNvPr>
              <p:cNvSpPr/>
              <p:nvPr/>
            </p:nvSpPr>
            <p:spPr>
              <a:xfrm>
                <a:off x="8183263" y="2055566"/>
                <a:ext cx="121789" cy="1527229"/>
              </a:xfrm>
              <a:custGeom>
                <a:avLst/>
                <a:gdLst>
                  <a:gd name="connsiteX0" fmla="*/ 1129 w 35277"/>
                  <a:gd name="connsiteY0" fmla="*/ 20532 h 402166"/>
                  <a:gd name="connsiteX1" fmla="*/ 36477 w 35277"/>
                  <a:gd name="connsiteY1" fmla="*/ 0 h 402166"/>
                  <a:gd name="connsiteX2" fmla="*/ 35348 w 35277"/>
                  <a:gd name="connsiteY2" fmla="*/ 386856 h 402166"/>
                  <a:gd name="connsiteX3" fmla="*/ 0 w 35277"/>
                  <a:gd name="connsiteY3" fmla="*/ 407458 h 40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402166">
                    <a:moveTo>
                      <a:pt x="1129" y="20532"/>
                    </a:moveTo>
                    <a:lnTo>
                      <a:pt x="36477" y="0"/>
                    </a:lnTo>
                    <a:lnTo>
                      <a:pt x="35348" y="386856"/>
                    </a:lnTo>
                    <a:lnTo>
                      <a:pt x="0" y="407458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6BAE47CC-E97B-42E3-895F-A95067963D13}"/>
                  </a:ext>
                </a:extLst>
              </p:cNvPr>
              <p:cNvSpPr/>
              <p:nvPr/>
            </p:nvSpPr>
            <p:spPr>
              <a:xfrm>
                <a:off x="8118961" y="2012161"/>
                <a:ext cx="170504" cy="107173"/>
              </a:xfrm>
              <a:custGeom>
                <a:avLst/>
                <a:gdLst>
                  <a:gd name="connsiteX0" fmla="*/ 44379 w 49388"/>
                  <a:gd name="connsiteY0" fmla="*/ 5292 h 28222"/>
                  <a:gd name="connsiteX1" fmla="*/ 35348 w 49388"/>
                  <a:gd name="connsiteY1" fmla="*/ 0 h 28222"/>
                  <a:gd name="connsiteX2" fmla="*/ 0 w 49388"/>
                  <a:gd name="connsiteY2" fmla="*/ 20602 h 28222"/>
                  <a:gd name="connsiteX3" fmla="*/ 9031 w 49388"/>
                  <a:gd name="connsiteY3" fmla="*/ 25823 h 28222"/>
                  <a:gd name="connsiteX4" fmla="*/ 19755 w 49388"/>
                  <a:gd name="connsiteY4" fmla="*/ 31962 h 28222"/>
                  <a:gd name="connsiteX5" fmla="*/ 55104 w 49388"/>
                  <a:gd name="connsiteY5" fmla="*/ 11430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388" h="28222">
                    <a:moveTo>
                      <a:pt x="44379" y="5292"/>
                    </a:moveTo>
                    <a:lnTo>
                      <a:pt x="35348" y="0"/>
                    </a:lnTo>
                    <a:lnTo>
                      <a:pt x="0" y="20602"/>
                    </a:lnTo>
                    <a:lnTo>
                      <a:pt x="9031" y="25823"/>
                    </a:lnTo>
                    <a:lnTo>
                      <a:pt x="19755" y="31962"/>
                    </a:lnTo>
                    <a:lnTo>
                      <a:pt x="55104" y="1143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CFB22E23-0064-4BC2-B74C-A4223CCA53EF}"/>
                  </a:ext>
                </a:extLst>
              </p:cNvPr>
              <p:cNvSpPr/>
              <p:nvPr/>
            </p:nvSpPr>
            <p:spPr>
              <a:xfrm>
                <a:off x="8115063" y="2090397"/>
                <a:ext cx="48715" cy="1500434"/>
              </a:xfrm>
              <a:custGeom>
                <a:avLst/>
                <a:gdLst>
                  <a:gd name="connsiteX0" fmla="*/ 20884 w 14111"/>
                  <a:gd name="connsiteY0" fmla="*/ 11359 h 395111"/>
                  <a:gd name="connsiteX1" fmla="*/ 19755 w 14111"/>
                  <a:gd name="connsiteY1" fmla="*/ 398286 h 395111"/>
                  <a:gd name="connsiteX2" fmla="*/ 9102 w 14111"/>
                  <a:gd name="connsiteY2" fmla="*/ 392077 h 395111"/>
                  <a:gd name="connsiteX3" fmla="*/ 0 w 14111"/>
                  <a:gd name="connsiteY3" fmla="*/ 386856 h 395111"/>
                  <a:gd name="connsiteX4" fmla="*/ 1129 w 14111"/>
                  <a:gd name="connsiteY4" fmla="*/ 0 h 395111"/>
                  <a:gd name="connsiteX5" fmla="*/ 10160 w 14111"/>
                  <a:gd name="connsiteY5" fmla="*/ 5221 h 39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11" h="395111">
                    <a:moveTo>
                      <a:pt x="20884" y="11359"/>
                    </a:moveTo>
                    <a:lnTo>
                      <a:pt x="19755" y="398286"/>
                    </a:lnTo>
                    <a:lnTo>
                      <a:pt x="9102" y="392077"/>
                    </a:lnTo>
                    <a:lnTo>
                      <a:pt x="0" y="386856"/>
                    </a:lnTo>
                    <a:lnTo>
                      <a:pt x="1129" y="0"/>
                    </a:lnTo>
                    <a:lnTo>
                      <a:pt x="10160" y="5221"/>
                    </a:lnTo>
                    <a:close/>
                  </a:path>
                </a:pathLst>
              </a:custGeom>
              <a:solidFill>
                <a:schemeClr val="accent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BDD84A3B-738B-40E8-9E8E-8AA9564E1CD5}"/>
                  </a:ext>
                </a:extLst>
              </p:cNvPr>
              <p:cNvSpPr/>
              <p:nvPr/>
            </p:nvSpPr>
            <p:spPr>
              <a:xfrm>
                <a:off x="8187160" y="1964734"/>
                <a:ext cx="121789" cy="107173"/>
              </a:xfrm>
              <a:custGeom>
                <a:avLst/>
                <a:gdLst>
                  <a:gd name="connsiteX0" fmla="*/ 71 w 35277"/>
                  <a:gd name="connsiteY0" fmla="*/ 20532 h 28222"/>
                  <a:gd name="connsiteX1" fmla="*/ 35419 w 35277"/>
                  <a:gd name="connsiteY1" fmla="*/ 0 h 28222"/>
                  <a:gd name="connsiteX2" fmla="*/ 35348 w 35277"/>
                  <a:gd name="connsiteY2" fmla="*/ 11642 h 28222"/>
                  <a:gd name="connsiteX3" fmla="*/ 0 w 35277"/>
                  <a:gd name="connsiteY3" fmla="*/ 32173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28222">
                    <a:moveTo>
                      <a:pt x="71" y="20532"/>
                    </a:moveTo>
                    <a:lnTo>
                      <a:pt x="35419" y="0"/>
                    </a:lnTo>
                    <a:lnTo>
                      <a:pt x="35348" y="11642"/>
                    </a:lnTo>
                    <a:lnTo>
                      <a:pt x="0" y="32173"/>
                    </a:lnTo>
                    <a:close/>
                  </a:path>
                </a:pathLst>
              </a:custGeom>
              <a:solidFill>
                <a:srgbClr val="2B298E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64F083D0-89DD-4E47-87AD-FC1354ECF8FF}"/>
                  </a:ext>
                </a:extLst>
              </p:cNvPr>
              <p:cNvSpPr/>
              <p:nvPr/>
            </p:nvSpPr>
            <p:spPr>
              <a:xfrm>
                <a:off x="7910458" y="1788701"/>
                <a:ext cx="389723" cy="241141"/>
              </a:xfrm>
              <a:custGeom>
                <a:avLst/>
                <a:gdLst>
                  <a:gd name="connsiteX0" fmla="*/ 104846 w 112888"/>
                  <a:gd name="connsiteY0" fmla="*/ 40146 h 63500"/>
                  <a:gd name="connsiteX1" fmla="*/ 46002 w 112888"/>
                  <a:gd name="connsiteY1" fmla="*/ 6209 h 63500"/>
                  <a:gd name="connsiteX2" fmla="*/ 35348 w 112888"/>
                  <a:gd name="connsiteY2" fmla="*/ 0 h 63500"/>
                  <a:gd name="connsiteX3" fmla="*/ 0 w 112888"/>
                  <a:gd name="connsiteY3" fmla="*/ 20602 h 63500"/>
                  <a:gd name="connsiteX4" fmla="*/ 10654 w 112888"/>
                  <a:gd name="connsiteY4" fmla="*/ 26741 h 63500"/>
                  <a:gd name="connsiteX5" fmla="*/ 69497 w 112888"/>
                  <a:gd name="connsiteY5" fmla="*/ 60678 h 63500"/>
                  <a:gd name="connsiteX6" fmla="*/ 80222 w 112888"/>
                  <a:gd name="connsiteY6" fmla="*/ 66887 h 63500"/>
                  <a:gd name="connsiteX7" fmla="*/ 115570 w 112888"/>
                  <a:gd name="connsiteY7" fmla="*/ 46355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888" h="63500">
                    <a:moveTo>
                      <a:pt x="104846" y="40146"/>
                    </a:moveTo>
                    <a:lnTo>
                      <a:pt x="46002" y="6209"/>
                    </a:lnTo>
                    <a:lnTo>
                      <a:pt x="35348" y="0"/>
                    </a:lnTo>
                    <a:lnTo>
                      <a:pt x="0" y="20602"/>
                    </a:lnTo>
                    <a:lnTo>
                      <a:pt x="10654" y="26741"/>
                    </a:lnTo>
                    <a:lnTo>
                      <a:pt x="69497" y="60678"/>
                    </a:lnTo>
                    <a:lnTo>
                      <a:pt x="80222" y="66887"/>
                    </a:lnTo>
                    <a:lnTo>
                      <a:pt x="115570" y="46355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A3953372-EBC1-4235-A465-E34088115CD3}"/>
                  </a:ext>
                </a:extLst>
              </p:cNvPr>
              <p:cNvSpPr/>
              <p:nvPr/>
            </p:nvSpPr>
            <p:spPr>
              <a:xfrm>
                <a:off x="7910458" y="1866941"/>
                <a:ext cx="267934" cy="214346"/>
              </a:xfrm>
              <a:custGeom>
                <a:avLst/>
                <a:gdLst>
                  <a:gd name="connsiteX0" fmla="*/ 80222 w 77611"/>
                  <a:gd name="connsiteY0" fmla="*/ 46284 h 56444"/>
                  <a:gd name="connsiteX1" fmla="*/ 80151 w 77611"/>
                  <a:gd name="connsiteY1" fmla="*/ 57926 h 56444"/>
                  <a:gd name="connsiteX2" fmla="*/ 69497 w 77611"/>
                  <a:gd name="connsiteY2" fmla="*/ 51788 h 56444"/>
                  <a:gd name="connsiteX3" fmla="*/ 10654 w 77611"/>
                  <a:gd name="connsiteY3" fmla="*/ 17780 h 56444"/>
                  <a:gd name="connsiteX4" fmla="*/ 0 w 77611"/>
                  <a:gd name="connsiteY4" fmla="*/ 11642 h 56444"/>
                  <a:gd name="connsiteX5" fmla="*/ 0 w 77611"/>
                  <a:gd name="connsiteY5" fmla="*/ 0 h 56444"/>
                  <a:gd name="connsiteX6" fmla="*/ 10654 w 77611"/>
                  <a:gd name="connsiteY6" fmla="*/ 6138 h 56444"/>
                  <a:gd name="connsiteX7" fmla="*/ 69497 w 77611"/>
                  <a:gd name="connsiteY7" fmla="*/ 40076 h 5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11" h="56444">
                    <a:moveTo>
                      <a:pt x="80222" y="46284"/>
                    </a:moveTo>
                    <a:lnTo>
                      <a:pt x="80151" y="57926"/>
                    </a:lnTo>
                    <a:lnTo>
                      <a:pt x="69497" y="51788"/>
                    </a:lnTo>
                    <a:lnTo>
                      <a:pt x="10654" y="17780"/>
                    </a:lnTo>
                    <a:lnTo>
                      <a:pt x="0" y="11642"/>
                    </a:lnTo>
                    <a:lnTo>
                      <a:pt x="0" y="0"/>
                    </a:lnTo>
                    <a:lnTo>
                      <a:pt x="10654" y="6138"/>
                    </a:lnTo>
                    <a:lnTo>
                      <a:pt x="69497" y="40076"/>
                    </a:lnTo>
                    <a:close/>
                  </a:path>
                </a:pathLst>
              </a:custGeom>
              <a:solidFill>
                <a:schemeClr val="accent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8B4656A8-42EB-4CBF-9938-F9B959DAC485}"/>
                  </a:ext>
                </a:extLst>
              </p:cNvPr>
              <p:cNvSpPr/>
              <p:nvPr/>
            </p:nvSpPr>
            <p:spPr>
              <a:xfrm>
                <a:off x="7952354" y="1436099"/>
                <a:ext cx="341008" cy="535869"/>
              </a:xfrm>
              <a:custGeom>
                <a:avLst/>
                <a:gdLst>
                  <a:gd name="connsiteX0" fmla="*/ 103576 w 98777"/>
                  <a:gd name="connsiteY0" fmla="*/ 73096 h 141111"/>
                  <a:gd name="connsiteX1" fmla="*/ 103505 w 98777"/>
                  <a:gd name="connsiteY1" fmla="*/ 71191 h 141111"/>
                  <a:gd name="connsiteX2" fmla="*/ 103434 w 98777"/>
                  <a:gd name="connsiteY2" fmla="*/ 70273 h 141111"/>
                  <a:gd name="connsiteX3" fmla="*/ 103434 w 98777"/>
                  <a:gd name="connsiteY3" fmla="*/ 69921 h 141111"/>
                  <a:gd name="connsiteX4" fmla="*/ 103364 w 98777"/>
                  <a:gd name="connsiteY4" fmla="*/ 69215 h 141111"/>
                  <a:gd name="connsiteX5" fmla="*/ 103152 w 98777"/>
                  <a:gd name="connsiteY5" fmla="*/ 67239 h 141111"/>
                  <a:gd name="connsiteX6" fmla="*/ 102870 w 98777"/>
                  <a:gd name="connsiteY6" fmla="*/ 65264 h 141111"/>
                  <a:gd name="connsiteX7" fmla="*/ 102870 w 98777"/>
                  <a:gd name="connsiteY7" fmla="*/ 65193 h 141111"/>
                  <a:gd name="connsiteX8" fmla="*/ 102870 w 98777"/>
                  <a:gd name="connsiteY8" fmla="*/ 65123 h 141111"/>
                  <a:gd name="connsiteX9" fmla="*/ 102517 w 98777"/>
                  <a:gd name="connsiteY9" fmla="*/ 63218 h 141111"/>
                  <a:gd name="connsiteX10" fmla="*/ 102094 w 98777"/>
                  <a:gd name="connsiteY10" fmla="*/ 61101 h 141111"/>
                  <a:gd name="connsiteX11" fmla="*/ 101953 w 98777"/>
                  <a:gd name="connsiteY11" fmla="*/ 60325 h 141111"/>
                  <a:gd name="connsiteX12" fmla="*/ 101882 w 98777"/>
                  <a:gd name="connsiteY12" fmla="*/ 59902 h 141111"/>
                  <a:gd name="connsiteX13" fmla="*/ 101671 w 98777"/>
                  <a:gd name="connsiteY13" fmla="*/ 58984 h 141111"/>
                  <a:gd name="connsiteX14" fmla="*/ 101106 w 98777"/>
                  <a:gd name="connsiteY14" fmla="*/ 56868 h 141111"/>
                  <a:gd name="connsiteX15" fmla="*/ 100683 w 98777"/>
                  <a:gd name="connsiteY15" fmla="*/ 55316 h 141111"/>
                  <a:gd name="connsiteX16" fmla="*/ 100612 w 98777"/>
                  <a:gd name="connsiteY16" fmla="*/ 55033 h 141111"/>
                  <a:gd name="connsiteX17" fmla="*/ 100542 w 98777"/>
                  <a:gd name="connsiteY17" fmla="*/ 54751 h 141111"/>
                  <a:gd name="connsiteX18" fmla="*/ 99907 w 98777"/>
                  <a:gd name="connsiteY18" fmla="*/ 52705 h 141111"/>
                  <a:gd name="connsiteX19" fmla="*/ 99201 w 98777"/>
                  <a:gd name="connsiteY19" fmla="*/ 50659 h 141111"/>
                  <a:gd name="connsiteX20" fmla="*/ 99060 w 98777"/>
                  <a:gd name="connsiteY20" fmla="*/ 50306 h 141111"/>
                  <a:gd name="connsiteX21" fmla="*/ 98919 w 98777"/>
                  <a:gd name="connsiteY21" fmla="*/ 50024 h 141111"/>
                  <a:gd name="connsiteX22" fmla="*/ 98425 w 98777"/>
                  <a:gd name="connsiteY22" fmla="*/ 48754 h 141111"/>
                  <a:gd name="connsiteX23" fmla="*/ 97649 w 98777"/>
                  <a:gd name="connsiteY23" fmla="*/ 46778 h 141111"/>
                  <a:gd name="connsiteX24" fmla="*/ 97014 w 98777"/>
                  <a:gd name="connsiteY24" fmla="*/ 45367 h 141111"/>
                  <a:gd name="connsiteX25" fmla="*/ 96943 w 98777"/>
                  <a:gd name="connsiteY25" fmla="*/ 45156 h 141111"/>
                  <a:gd name="connsiteX26" fmla="*/ 96802 w 98777"/>
                  <a:gd name="connsiteY26" fmla="*/ 44873 h 141111"/>
                  <a:gd name="connsiteX27" fmla="*/ 95955 w 98777"/>
                  <a:gd name="connsiteY27" fmla="*/ 42968 h 141111"/>
                  <a:gd name="connsiteX28" fmla="*/ 94897 w 98777"/>
                  <a:gd name="connsiteY28" fmla="*/ 40852 h 141111"/>
                  <a:gd name="connsiteX29" fmla="*/ 94756 w 98777"/>
                  <a:gd name="connsiteY29" fmla="*/ 40499 h 141111"/>
                  <a:gd name="connsiteX30" fmla="*/ 94544 w 98777"/>
                  <a:gd name="connsiteY30" fmla="*/ 40076 h 141111"/>
                  <a:gd name="connsiteX31" fmla="*/ 93698 w 98777"/>
                  <a:gd name="connsiteY31" fmla="*/ 38382 h 141111"/>
                  <a:gd name="connsiteX32" fmla="*/ 92569 w 98777"/>
                  <a:gd name="connsiteY32" fmla="*/ 36336 h 141111"/>
                  <a:gd name="connsiteX33" fmla="*/ 92004 w 98777"/>
                  <a:gd name="connsiteY33" fmla="*/ 35278 h 141111"/>
                  <a:gd name="connsiteX34" fmla="*/ 91793 w 98777"/>
                  <a:gd name="connsiteY34" fmla="*/ 34854 h 141111"/>
                  <a:gd name="connsiteX35" fmla="*/ 90664 w 98777"/>
                  <a:gd name="connsiteY35" fmla="*/ 33091 h 141111"/>
                  <a:gd name="connsiteX36" fmla="*/ 89041 w 98777"/>
                  <a:gd name="connsiteY36" fmla="*/ 30551 h 141111"/>
                  <a:gd name="connsiteX37" fmla="*/ 88759 w 98777"/>
                  <a:gd name="connsiteY37" fmla="*/ 30127 h 141111"/>
                  <a:gd name="connsiteX38" fmla="*/ 86289 w 98777"/>
                  <a:gd name="connsiteY38" fmla="*/ 26599 h 141111"/>
                  <a:gd name="connsiteX39" fmla="*/ 86219 w 98777"/>
                  <a:gd name="connsiteY39" fmla="*/ 26458 h 141111"/>
                  <a:gd name="connsiteX40" fmla="*/ 86219 w 98777"/>
                  <a:gd name="connsiteY40" fmla="*/ 26458 h 141111"/>
                  <a:gd name="connsiteX41" fmla="*/ 84455 w 98777"/>
                  <a:gd name="connsiteY41" fmla="*/ 24130 h 141111"/>
                  <a:gd name="connsiteX42" fmla="*/ 82973 w 98777"/>
                  <a:gd name="connsiteY42" fmla="*/ 22296 h 141111"/>
                  <a:gd name="connsiteX43" fmla="*/ 82903 w 98777"/>
                  <a:gd name="connsiteY43" fmla="*/ 22225 h 141111"/>
                  <a:gd name="connsiteX44" fmla="*/ 82903 w 98777"/>
                  <a:gd name="connsiteY44" fmla="*/ 22225 h 141111"/>
                  <a:gd name="connsiteX45" fmla="*/ 81351 w 98777"/>
                  <a:gd name="connsiteY45" fmla="*/ 20391 h 141111"/>
                  <a:gd name="connsiteX46" fmla="*/ 79798 w 98777"/>
                  <a:gd name="connsiteY46" fmla="*/ 18627 h 141111"/>
                  <a:gd name="connsiteX47" fmla="*/ 79516 w 98777"/>
                  <a:gd name="connsiteY47" fmla="*/ 18344 h 141111"/>
                  <a:gd name="connsiteX48" fmla="*/ 79234 w 98777"/>
                  <a:gd name="connsiteY48" fmla="*/ 18062 h 141111"/>
                  <a:gd name="connsiteX49" fmla="*/ 78105 w 98777"/>
                  <a:gd name="connsiteY49" fmla="*/ 16863 h 141111"/>
                  <a:gd name="connsiteX50" fmla="*/ 76412 w 98777"/>
                  <a:gd name="connsiteY50" fmla="*/ 15169 h 141111"/>
                  <a:gd name="connsiteX51" fmla="*/ 75918 w 98777"/>
                  <a:gd name="connsiteY51" fmla="*/ 14676 h 141111"/>
                  <a:gd name="connsiteX52" fmla="*/ 75494 w 98777"/>
                  <a:gd name="connsiteY52" fmla="*/ 14323 h 141111"/>
                  <a:gd name="connsiteX53" fmla="*/ 74648 w 98777"/>
                  <a:gd name="connsiteY53" fmla="*/ 13547 h 141111"/>
                  <a:gd name="connsiteX54" fmla="*/ 72884 w 98777"/>
                  <a:gd name="connsiteY54" fmla="*/ 11994 h 141111"/>
                  <a:gd name="connsiteX55" fmla="*/ 72108 w 98777"/>
                  <a:gd name="connsiteY55" fmla="*/ 11359 h 141111"/>
                  <a:gd name="connsiteX56" fmla="*/ 71684 w 98777"/>
                  <a:gd name="connsiteY56" fmla="*/ 11007 h 141111"/>
                  <a:gd name="connsiteX57" fmla="*/ 71120 w 98777"/>
                  <a:gd name="connsiteY57" fmla="*/ 10513 h 141111"/>
                  <a:gd name="connsiteX58" fmla="*/ 69356 w 98777"/>
                  <a:gd name="connsiteY58" fmla="*/ 9172 h 141111"/>
                  <a:gd name="connsiteX59" fmla="*/ 68086 w 98777"/>
                  <a:gd name="connsiteY59" fmla="*/ 8255 h 141111"/>
                  <a:gd name="connsiteX60" fmla="*/ 67874 w 98777"/>
                  <a:gd name="connsiteY60" fmla="*/ 8114 h 141111"/>
                  <a:gd name="connsiteX61" fmla="*/ 67663 w 98777"/>
                  <a:gd name="connsiteY61" fmla="*/ 7973 h 141111"/>
                  <a:gd name="connsiteX62" fmla="*/ 65969 w 98777"/>
                  <a:gd name="connsiteY62" fmla="*/ 6844 h 141111"/>
                  <a:gd name="connsiteX63" fmla="*/ 64276 w 98777"/>
                  <a:gd name="connsiteY63" fmla="*/ 5786 h 141111"/>
                  <a:gd name="connsiteX64" fmla="*/ 63853 w 98777"/>
                  <a:gd name="connsiteY64" fmla="*/ 5574 h 141111"/>
                  <a:gd name="connsiteX65" fmla="*/ 62583 w 98777"/>
                  <a:gd name="connsiteY65" fmla="*/ 4868 h 141111"/>
                  <a:gd name="connsiteX66" fmla="*/ 60960 w 98777"/>
                  <a:gd name="connsiteY66" fmla="*/ 4022 h 141111"/>
                  <a:gd name="connsiteX67" fmla="*/ 59902 w 98777"/>
                  <a:gd name="connsiteY67" fmla="*/ 3528 h 141111"/>
                  <a:gd name="connsiteX68" fmla="*/ 59690 w 98777"/>
                  <a:gd name="connsiteY68" fmla="*/ 3387 h 141111"/>
                  <a:gd name="connsiteX69" fmla="*/ 59408 w 98777"/>
                  <a:gd name="connsiteY69" fmla="*/ 3246 h 141111"/>
                  <a:gd name="connsiteX70" fmla="*/ 57785 w 98777"/>
                  <a:gd name="connsiteY70" fmla="*/ 2540 h 141111"/>
                  <a:gd name="connsiteX71" fmla="*/ 56162 w 98777"/>
                  <a:gd name="connsiteY71" fmla="*/ 1905 h 141111"/>
                  <a:gd name="connsiteX72" fmla="*/ 55880 w 98777"/>
                  <a:gd name="connsiteY72" fmla="*/ 1834 h 141111"/>
                  <a:gd name="connsiteX73" fmla="*/ 55598 w 98777"/>
                  <a:gd name="connsiteY73" fmla="*/ 1764 h 141111"/>
                  <a:gd name="connsiteX74" fmla="*/ 54539 w 98777"/>
                  <a:gd name="connsiteY74" fmla="*/ 1411 h 141111"/>
                  <a:gd name="connsiteX75" fmla="*/ 52917 w 98777"/>
                  <a:gd name="connsiteY75" fmla="*/ 988 h 141111"/>
                  <a:gd name="connsiteX76" fmla="*/ 52140 w 98777"/>
                  <a:gd name="connsiteY76" fmla="*/ 776 h 141111"/>
                  <a:gd name="connsiteX77" fmla="*/ 51788 w 98777"/>
                  <a:gd name="connsiteY77" fmla="*/ 706 h 141111"/>
                  <a:gd name="connsiteX78" fmla="*/ 51294 w 98777"/>
                  <a:gd name="connsiteY78" fmla="*/ 564 h 141111"/>
                  <a:gd name="connsiteX79" fmla="*/ 49530 w 98777"/>
                  <a:gd name="connsiteY79" fmla="*/ 282 h 141111"/>
                  <a:gd name="connsiteX80" fmla="*/ 48472 w 98777"/>
                  <a:gd name="connsiteY80" fmla="*/ 141 h 141111"/>
                  <a:gd name="connsiteX81" fmla="*/ 48119 w 98777"/>
                  <a:gd name="connsiteY81" fmla="*/ 71 h 141111"/>
                  <a:gd name="connsiteX82" fmla="*/ 47766 w 98777"/>
                  <a:gd name="connsiteY82" fmla="*/ 71 h 141111"/>
                  <a:gd name="connsiteX83" fmla="*/ 45861 w 98777"/>
                  <a:gd name="connsiteY83" fmla="*/ 0 h 141111"/>
                  <a:gd name="connsiteX84" fmla="*/ 45014 w 98777"/>
                  <a:gd name="connsiteY84" fmla="*/ 71 h 141111"/>
                  <a:gd name="connsiteX85" fmla="*/ 44379 w 98777"/>
                  <a:gd name="connsiteY85" fmla="*/ 71 h 141111"/>
                  <a:gd name="connsiteX86" fmla="*/ 43744 w 98777"/>
                  <a:gd name="connsiteY86" fmla="*/ 71 h 141111"/>
                  <a:gd name="connsiteX87" fmla="*/ 41416 w 98777"/>
                  <a:gd name="connsiteY87" fmla="*/ 423 h 141111"/>
                  <a:gd name="connsiteX88" fmla="*/ 41345 w 98777"/>
                  <a:gd name="connsiteY88" fmla="*/ 423 h 141111"/>
                  <a:gd name="connsiteX89" fmla="*/ 40852 w 98777"/>
                  <a:gd name="connsiteY89" fmla="*/ 564 h 141111"/>
                  <a:gd name="connsiteX90" fmla="*/ 38594 w 98777"/>
                  <a:gd name="connsiteY90" fmla="*/ 1199 h 141111"/>
                  <a:gd name="connsiteX91" fmla="*/ 38453 w 98777"/>
                  <a:gd name="connsiteY91" fmla="*/ 1270 h 141111"/>
                  <a:gd name="connsiteX92" fmla="*/ 35348 w 98777"/>
                  <a:gd name="connsiteY92" fmla="*/ 2681 h 141111"/>
                  <a:gd name="connsiteX93" fmla="*/ 0 w 98777"/>
                  <a:gd name="connsiteY93" fmla="*/ 23213 h 141111"/>
                  <a:gd name="connsiteX94" fmla="*/ 3104 w 98777"/>
                  <a:gd name="connsiteY94" fmla="*/ 21802 h 141111"/>
                  <a:gd name="connsiteX95" fmla="*/ 5503 w 98777"/>
                  <a:gd name="connsiteY95" fmla="*/ 21096 h 141111"/>
                  <a:gd name="connsiteX96" fmla="*/ 5997 w 98777"/>
                  <a:gd name="connsiteY96" fmla="*/ 20955 h 141111"/>
                  <a:gd name="connsiteX97" fmla="*/ 8960 w 98777"/>
                  <a:gd name="connsiteY97" fmla="*/ 20602 h 141111"/>
                  <a:gd name="connsiteX98" fmla="*/ 9595 w 98777"/>
                  <a:gd name="connsiteY98" fmla="*/ 20602 h 141111"/>
                  <a:gd name="connsiteX99" fmla="*/ 12629 w 98777"/>
                  <a:gd name="connsiteY99" fmla="*/ 20673 h 141111"/>
                  <a:gd name="connsiteX100" fmla="*/ 12982 w 98777"/>
                  <a:gd name="connsiteY100" fmla="*/ 20743 h 141111"/>
                  <a:gd name="connsiteX101" fmla="*/ 16298 w 98777"/>
                  <a:gd name="connsiteY101" fmla="*/ 21237 h 141111"/>
                  <a:gd name="connsiteX102" fmla="*/ 16651 w 98777"/>
                  <a:gd name="connsiteY102" fmla="*/ 21308 h 141111"/>
                  <a:gd name="connsiteX103" fmla="*/ 20179 w 98777"/>
                  <a:gd name="connsiteY103" fmla="*/ 22296 h 141111"/>
                  <a:gd name="connsiteX104" fmla="*/ 20461 w 98777"/>
                  <a:gd name="connsiteY104" fmla="*/ 22366 h 141111"/>
                  <a:gd name="connsiteX105" fmla="*/ 24271 w 98777"/>
                  <a:gd name="connsiteY105" fmla="*/ 23918 h 141111"/>
                  <a:gd name="connsiteX106" fmla="*/ 24483 w 98777"/>
                  <a:gd name="connsiteY106" fmla="*/ 24059 h 141111"/>
                  <a:gd name="connsiteX107" fmla="*/ 28434 w 98777"/>
                  <a:gd name="connsiteY107" fmla="*/ 26106 h 141111"/>
                  <a:gd name="connsiteX108" fmla="*/ 32455 w 98777"/>
                  <a:gd name="connsiteY108" fmla="*/ 28646 h 141111"/>
                  <a:gd name="connsiteX109" fmla="*/ 32667 w 98777"/>
                  <a:gd name="connsiteY109" fmla="*/ 28787 h 141111"/>
                  <a:gd name="connsiteX110" fmla="*/ 36336 w 98777"/>
                  <a:gd name="connsiteY110" fmla="*/ 31538 h 141111"/>
                  <a:gd name="connsiteX111" fmla="*/ 36759 w 98777"/>
                  <a:gd name="connsiteY111" fmla="*/ 31891 h 141111"/>
                  <a:gd name="connsiteX112" fmla="*/ 40146 w 98777"/>
                  <a:gd name="connsiteY112" fmla="*/ 34854 h 141111"/>
                  <a:gd name="connsiteX113" fmla="*/ 40569 w 98777"/>
                  <a:gd name="connsiteY113" fmla="*/ 35207 h 141111"/>
                  <a:gd name="connsiteX114" fmla="*/ 43886 w 98777"/>
                  <a:gd name="connsiteY114" fmla="*/ 38523 h 141111"/>
                  <a:gd name="connsiteX115" fmla="*/ 44168 w 98777"/>
                  <a:gd name="connsiteY115" fmla="*/ 38806 h 141111"/>
                  <a:gd name="connsiteX116" fmla="*/ 47554 w 98777"/>
                  <a:gd name="connsiteY116" fmla="*/ 42616 h 141111"/>
                  <a:gd name="connsiteX117" fmla="*/ 47625 w 98777"/>
                  <a:gd name="connsiteY117" fmla="*/ 42686 h 141111"/>
                  <a:gd name="connsiteX118" fmla="*/ 50870 w 98777"/>
                  <a:gd name="connsiteY118" fmla="*/ 46849 h 141111"/>
                  <a:gd name="connsiteX119" fmla="*/ 50941 w 98777"/>
                  <a:gd name="connsiteY119" fmla="*/ 46990 h 141111"/>
                  <a:gd name="connsiteX120" fmla="*/ 53693 w 98777"/>
                  <a:gd name="connsiteY120" fmla="*/ 50941 h 141111"/>
                  <a:gd name="connsiteX121" fmla="*/ 55316 w 98777"/>
                  <a:gd name="connsiteY121" fmla="*/ 53481 h 141111"/>
                  <a:gd name="connsiteX122" fmla="*/ 56656 w 98777"/>
                  <a:gd name="connsiteY122" fmla="*/ 55668 h 141111"/>
                  <a:gd name="connsiteX123" fmla="*/ 57220 w 98777"/>
                  <a:gd name="connsiteY123" fmla="*/ 56727 h 141111"/>
                  <a:gd name="connsiteX124" fmla="*/ 59267 w 98777"/>
                  <a:gd name="connsiteY124" fmla="*/ 60466 h 141111"/>
                  <a:gd name="connsiteX125" fmla="*/ 59478 w 98777"/>
                  <a:gd name="connsiteY125" fmla="*/ 60889 h 141111"/>
                  <a:gd name="connsiteX126" fmla="*/ 61665 w 98777"/>
                  <a:gd name="connsiteY126" fmla="*/ 65546 h 141111"/>
                  <a:gd name="connsiteX127" fmla="*/ 61736 w 98777"/>
                  <a:gd name="connsiteY127" fmla="*/ 65758 h 141111"/>
                  <a:gd name="connsiteX128" fmla="*/ 63570 w 98777"/>
                  <a:gd name="connsiteY128" fmla="*/ 70414 h 141111"/>
                  <a:gd name="connsiteX129" fmla="*/ 63712 w 98777"/>
                  <a:gd name="connsiteY129" fmla="*/ 70697 h 141111"/>
                  <a:gd name="connsiteX130" fmla="*/ 65334 w 98777"/>
                  <a:gd name="connsiteY130" fmla="*/ 75494 h 141111"/>
                  <a:gd name="connsiteX131" fmla="*/ 65405 w 98777"/>
                  <a:gd name="connsiteY131" fmla="*/ 75777 h 141111"/>
                  <a:gd name="connsiteX132" fmla="*/ 66604 w 98777"/>
                  <a:gd name="connsiteY132" fmla="*/ 80363 h 141111"/>
                  <a:gd name="connsiteX133" fmla="*/ 66675 w 98777"/>
                  <a:gd name="connsiteY133" fmla="*/ 80786 h 141111"/>
                  <a:gd name="connsiteX134" fmla="*/ 67592 w 98777"/>
                  <a:gd name="connsiteY134" fmla="*/ 85513 h 141111"/>
                  <a:gd name="connsiteX135" fmla="*/ 67592 w 98777"/>
                  <a:gd name="connsiteY135" fmla="*/ 85584 h 141111"/>
                  <a:gd name="connsiteX136" fmla="*/ 68157 w 98777"/>
                  <a:gd name="connsiteY136" fmla="*/ 90311 h 141111"/>
                  <a:gd name="connsiteX137" fmla="*/ 68157 w 98777"/>
                  <a:gd name="connsiteY137" fmla="*/ 90664 h 141111"/>
                  <a:gd name="connsiteX138" fmla="*/ 68368 w 98777"/>
                  <a:gd name="connsiteY138" fmla="*/ 95321 h 141111"/>
                  <a:gd name="connsiteX139" fmla="*/ 68227 w 98777"/>
                  <a:gd name="connsiteY139" fmla="*/ 147249 h 141111"/>
                  <a:gd name="connsiteX140" fmla="*/ 103576 w 98777"/>
                  <a:gd name="connsiteY140" fmla="*/ 126718 h 141111"/>
                  <a:gd name="connsiteX141" fmla="*/ 103717 w 98777"/>
                  <a:gd name="connsiteY141" fmla="*/ 74789 h 141111"/>
                  <a:gd name="connsiteX142" fmla="*/ 103576 w 98777"/>
                  <a:gd name="connsiteY142" fmla="*/ 73096 h 14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98777" h="141111">
                    <a:moveTo>
                      <a:pt x="103576" y="73096"/>
                    </a:moveTo>
                    <a:cubicBezTo>
                      <a:pt x="103576" y="72461"/>
                      <a:pt x="103505" y="71826"/>
                      <a:pt x="103505" y="71191"/>
                    </a:cubicBezTo>
                    <a:cubicBezTo>
                      <a:pt x="103505" y="70908"/>
                      <a:pt x="103434" y="70626"/>
                      <a:pt x="103434" y="70273"/>
                    </a:cubicBezTo>
                    <a:cubicBezTo>
                      <a:pt x="103434" y="70132"/>
                      <a:pt x="103434" y="69991"/>
                      <a:pt x="103434" y="69921"/>
                    </a:cubicBezTo>
                    <a:cubicBezTo>
                      <a:pt x="103434" y="69709"/>
                      <a:pt x="103434" y="69497"/>
                      <a:pt x="103364" y="69215"/>
                    </a:cubicBezTo>
                    <a:cubicBezTo>
                      <a:pt x="103293" y="68580"/>
                      <a:pt x="103223" y="67874"/>
                      <a:pt x="103152" y="67239"/>
                    </a:cubicBezTo>
                    <a:cubicBezTo>
                      <a:pt x="103082" y="66604"/>
                      <a:pt x="102941" y="65899"/>
                      <a:pt x="102870" y="65264"/>
                    </a:cubicBezTo>
                    <a:cubicBezTo>
                      <a:pt x="102870" y="65264"/>
                      <a:pt x="102870" y="65193"/>
                      <a:pt x="102870" y="65193"/>
                    </a:cubicBezTo>
                    <a:cubicBezTo>
                      <a:pt x="102870" y="65193"/>
                      <a:pt x="102870" y="65123"/>
                      <a:pt x="102870" y="65123"/>
                    </a:cubicBezTo>
                    <a:cubicBezTo>
                      <a:pt x="102799" y="64488"/>
                      <a:pt x="102658" y="63853"/>
                      <a:pt x="102517" y="63218"/>
                    </a:cubicBezTo>
                    <a:cubicBezTo>
                      <a:pt x="102376" y="62512"/>
                      <a:pt x="102235" y="61807"/>
                      <a:pt x="102094" y="61101"/>
                    </a:cubicBezTo>
                    <a:cubicBezTo>
                      <a:pt x="102023" y="60819"/>
                      <a:pt x="101953" y="60607"/>
                      <a:pt x="101953" y="60325"/>
                    </a:cubicBezTo>
                    <a:cubicBezTo>
                      <a:pt x="101953" y="60184"/>
                      <a:pt x="101882" y="60043"/>
                      <a:pt x="101882" y="59902"/>
                    </a:cubicBezTo>
                    <a:cubicBezTo>
                      <a:pt x="101812" y="59619"/>
                      <a:pt x="101741" y="59267"/>
                      <a:pt x="101671" y="58984"/>
                    </a:cubicBezTo>
                    <a:cubicBezTo>
                      <a:pt x="101529" y="58279"/>
                      <a:pt x="101318" y="57573"/>
                      <a:pt x="101106" y="56868"/>
                    </a:cubicBezTo>
                    <a:cubicBezTo>
                      <a:pt x="100965" y="56374"/>
                      <a:pt x="100824" y="55809"/>
                      <a:pt x="100683" y="55316"/>
                    </a:cubicBezTo>
                    <a:cubicBezTo>
                      <a:pt x="100683" y="55245"/>
                      <a:pt x="100612" y="55104"/>
                      <a:pt x="100612" y="55033"/>
                    </a:cubicBezTo>
                    <a:cubicBezTo>
                      <a:pt x="100612" y="54963"/>
                      <a:pt x="100542" y="54822"/>
                      <a:pt x="100542" y="54751"/>
                    </a:cubicBezTo>
                    <a:cubicBezTo>
                      <a:pt x="100330" y="54046"/>
                      <a:pt x="100118" y="53340"/>
                      <a:pt x="99907" y="52705"/>
                    </a:cubicBezTo>
                    <a:cubicBezTo>
                      <a:pt x="99695" y="51999"/>
                      <a:pt x="99413" y="51364"/>
                      <a:pt x="99201" y="50659"/>
                    </a:cubicBezTo>
                    <a:cubicBezTo>
                      <a:pt x="99130" y="50518"/>
                      <a:pt x="99130" y="50377"/>
                      <a:pt x="99060" y="50306"/>
                    </a:cubicBezTo>
                    <a:cubicBezTo>
                      <a:pt x="98989" y="50236"/>
                      <a:pt x="98989" y="50094"/>
                      <a:pt x="98919" y="50024"/>
                    </a:cubicBezTo>
                    <a:cubicBezTo>
                      <a:pt x="98778" y="49601"/>
                      <a:pt x="98637" y="49177"/>
                      <a:pt x="98425" y="48754"/>
                    </a:cubicBezTo>
                    <a:cubicBezTo>
                      <a:pt x="98143" y="48119"/>
                      <a:pt x="97931" y="47484"/>
                      <a:pt x="97649" y="46778"/>
                    </a:cubicBezTo>
                    <a:cubicBezTo>
                      <a:pt x="97437" y="46284"/>
                      <a:pt x="97226" y="45861"/>
                      <a:pt x="97014" y="45367"/>
                    </a:cubicBezTo>
                    <a:cubicBezTo>
                      <a:pt x="96943" y="45297"/>
                      <a:pt x="96943" y="45226"/>
                      <a:pt x="96943" y="45156"/>
                    </a:cubicBezTo>
                    <a:cubicBezTo>
                      <a:pt x="96873" y="45085"/>
                      <a:pt x="96873" y="44944"/>
                      <a:pt x="96802" y="44873"/>
                    </a:cubicBezTo>
                    <a:cubicBezTo>
                      <a:pt x="96520" y="44238"/>
                      <a:pt x="96238" y="43603"/>
                      <a:pt x="95955" y="42968"/>
                    </a:cubicBezTo>
                    <a:cubicBezTo>
                      <a:pt x="95603" y="42263"/>
                      <a:pt x="95250" y="41557"/>
                      <a:pt x="94897" y="40852"/>
                    </a:cubicBezTo>
                    <a:cubicBezTo>
                      <a:pt x="94827" y="40711"/>
                      <a:pt x="94756" y="40640"/>
                      <a:pt x="94756" y="40499"/>
                    </a:cubicBezTo>
                    <a:cubicBezTo>
                      <a:pt x="94685" y="40358"/>
                      <a:pt x="94615" y="40217"/>
                      <a:pt x="94544" y="40076"/>
                    </a:cubicBezTo>
                    <a:cubicBezTo>
                      <a:pt x="94262" y="39511"/>
                      <a:pt x="93980" y="38947"/>
                      <a:pt x="93698" y="38382"/>
                    </a:cubicBezTo>
                    <a:cubicBezTo>
                      <a:pt x="93345" y="37677"/>
                      <a:pt x="92922" y="37042"/>
                      <a:pt x="92569" y="36336"/>
                    </a:cubicBezTo>
                    <a:cubicBezTo>
                      <a:pt x="92357" y="35983"/>
                      <a:pt x="92146" y="35631"/>
                      <a:pt x="92004" y="35278"/>
                    </a:cubicBezTo>
                    <a:cubicBezTo>
                      <a:pt x="91934" y="35137"/>
                      <a:pt x="91863" y="34996"/>
                      <a:pt x="91793" y="34854"/>
                    </a:cubicBezTo>
                    <a:cubicBezTo>
                      <a:pt x="91440" y="34290"/>
                      <a:pt x="91017" y="33655"/>
                      <a:pt x="90664" y="33091"/>
                    </a:cubicBezTo>
                    <a:cubicBezTo>
                      <a:pt x="90099" y="32244"/>
                      <a:pt x="89605" y="31397"/>
                      <a:pt x="89041" y="30551"/>
                    </a:cubicBezTo>
                    <a:cubicBezTo>
                      <a:pt x="88970" y="30409"/>
                      <a:pt x="88900" y="30268"/>
                      <a:pt x="88759" y="30127"/>
                    </a:cubicBezTo>
                    <a:cubicBezTo>
                      <a:pt x="87983" y="28928"/>
                      <a:pt x="87136" y="27799"/>
                      <a:pt x="86289" y="26599"/>
                    </a:cubicBezTo>
                    <a:cubicBezTo>
                      <a:pt x="86289" y="26529"/>
                      <a:pt x="86219" y="26529"/>
                      <a:pt x="86219" y="26458"/>
                    </a:cubicBezTo>
                    <a:cubicBezTo>
                      <a:pt x="86219" y="26458"/>
                      <a:pt x="86219" y="26458"/>
                      <a:pt x="86219" y="26458"/>
                    </a:cubicBezTo>
                    <a:cubicBezTo>
                      <a:pt x="85654" y="25682"/>
                      <a:pt x="85019" y="24906"/>
                      <a:pt x="84455" y="24130"/>
                    </a:cubicBezTo>
                    <a:cubicBezTo>
                      <a:pt x="83961" y="23495"/>
                      <a:pt x="83467" y="22931"/>
                      <a:pt x="82973" y="22296"/>
                    </a:cubicBezTo>
                    <a:cubicBezTo>
                      <a:pt x="82973" y="22296"/>
                      <a:pt x="82903" y="22225"/>
                      <a:pt x="82903" y="22225"/>
                    </a:cubicBezTo>
                    <a:cubicBezTo>
                      <a:pt x="82903" y="22225"/>
                      <a:pt x="82903" y="22225"/>
                      <a:pt x="82903" y="22225"/>
                    </a:cubicBezTo>
                    <a:cubicBezTo>
                      <a:pt x="82409" y="21590"/>
                      <a:pt x="81844" y="21026"/>
                      <a:pt x="81351" y="20391"/>
                    </a:cubicBezTo>
                    <a:cubicBezTo>
                      <a:pt x="80857" y="19826"/>
                      <a:pt x="80292" y="19191"/>
                      <a:pt x="79798" y="18627"/>
                    </a:cubicBezTo>
                    <a:cubicBezTo>
                      <a:pt x="79728" y="18556"/>
                      <a:pt x="79657" y="18486"/>
                      <a:pt x="79516" y="18344"/>
                    </a:cubicBezTo>
                    <a:cubicBezTo>
                      <a:pt x="79445" y="18274"/>
                      <a:pt x="79375" y="18133"/>
                      <a:pt x="79234" y="18062"/>
                    </a:cubicBezTo>
                    <a:cubicBezTo>
                      <a:pt x="78881" y="17639"/>
                      <a:pt x="78458" y="17286"/>
                      <a:pt x="78105" y="16863"/>
                    </a:cubicBezTo>
                    <a:cubicBezTo>
                      <a:pt x="77540" y="16298"/>
                      <a:pt x="76976" y="15734"/>
                      <a:pt x="76412" y="15169"/>
                    </a:cubicBezTo>
                    <a:cubicBezTo>
                      <a:pt x="76271" y="15028"/>
                      <a:pt x="76059" y="14817"/>
                      <a:pt x="75918" y="14676"/>
                    </a:cubicBezTo>
                    <a:cubicBezTo>
                      <a:pt x="75777" y="14534"/>
                      <a:pt x="75636" y="14464"/>
                      <a:pt x="75494" y="14323"/>
                    </a:cubicBezTo>
                    <a:cubicBezTo>
                      <a:pt x="75212" y="14041"/>
                      <a:pt x="74930" y="13829"/>
                      <a:pt x="74648" y="13547"/>
                    </a:cubicBezTo>
                    <a:cubicBezTo>
                      <a:pt x="74083" y="12982"/>
                      <a:pt x="73448" y="12488"/>
                      <a:pt x="72884" y="11994"/>
                    </a:cubicBezTo>
                    <a:cubicBezTo>
                      <a:pt x="72602" y="11783"/>
                      <a:pt x="72390" y="11571"/>
                      <a:pt x="72108" y="11359"/>
                    </a:cubicBezTo>
                    <a:cubicBezTo>
                      <a:pt x="71967" y="11218"/>
                      <a:pt x="71826" y="11148"/>
                      <a:pt x="71684" y="11007"/>
                    </a:cubicBezTo>
                    <a:cubicBezTo>
                      <a:pt x="71473" y="10866"/>
                      <a:pt x="71261" y="10654"/>
                      <a:pt x="71120" y="10513"/>
                    </a:cubicBezTo>
                    <a:cubicBezTo>
                      <a:pt x="70556" y="10019"/>
                      <a:pt x="69921" y="9596"/>
                      <a:pt x="69356" y="9172"/>
                    </a:cubicBezTo>
                    <a:cubicBezTo>
                      <a:pt x="68933" y="8890"/>
                      <a:pt x="68509" y="8537"/>
                      <a:pt x="68086" y="8255"/>
                    </a:cubicBezTo>
                    <a:cubicBezTo>
                      <a:pt x="68015" y="8184"/>
                      <a:pt x="67945" y="8114"/>
                      <a:pt x="67874" y="8114"/>
                    </a:cubicBezTo>
                    <a:cubicBezTo>
                      <a:pt x="67804" y="8043"/>
                      <a:pt x="67733" y="7973"/>
                      <a:pt x="67663" y="7973"/>
                    </a:cubicBezTo>
                    <a:cubicBezTo>
                      <a:pt x="67098" y="7620"/>
                      <a:pt x="66534" y="7197"/>
                      <a:pt x="65969" y="6844"/>
                    </a:cubicBezTo>
                    <a:cubicBezTo>
                      <a:pt x="65405" y="6491"/>
                      <a:pt x="64841" y="6138"/>
                      <a:pt x="64276" y="5786"/>
                    </a:cubicBezTo>
                    <a:cubicBezTo>
                      <a:pt x="64135" y="5715"/>
                      <a:pt x="63994" y="5644"/>
                      <a:pt x="63853" y="5574"/>
                    </a:cubicBezTo>
                    <a:cubicBezTo>
                      <a:pt x="63429" y="5362"/>
                      <a:pt x="63006" y="5080"/>
                      <a:pt x="62583" y="4868"/>
                    </a:cubicBezTo>
                    <a:cubicBezTo>
                      <a:pt x="62018" y="4586"/>
                      <a:pt x="61524" y="4304"/>
                      <a:pt x="60960" y="4022"/>
                    </a:cubicBezTo>
                    <a:cubicBezTo>
                      <a:pt x="60607" y="3881"/>
                      <a:pt x="60254" y="3669"/>
                      <a:pt x="59902" y="3528"/>
                    </a:cubicBezTo>
                    <a:cubicBezTo>
                      <a:pt x="59831" y="3457"/>
                      <a:pt x="59761" y="3457"/>
                      <a:pt x="59690" y="3387"/>
                    </a:cubicBezTo>
                    <a:cubicBezTo>
                      <a:pt x="59619" y="3316"/>
                      <a:pt x="59478" y="3316"/>
                      <a:pt x="59408" y="3246"/>
                    </a:cubicBezTo>
                    <a:cubicBezTo>
                      <a:pt x="58843" y="3034"/>
                      <a:pt x="58349" y="2752"/>
                      <a:pt x="57785" y="2540"/>
                    </a:cubicBezTo>
                    <a:cubicBezTo>
                      <a:pt x="57220" y="2328"/>
                      <a:pt x="56727" y="2117"/>
                      <a:pt x="56162" y="1905"/>
                    </a:cubicBezTo>
                    <a:cubicBezTo>
                      <a:pt x="56092" y="1905"/>
                      <a:pt x="55951" y="1834"/>
                      <a:pt x="55880" y="1834"/>
                    </a:cubicBezTo>
                    <a:cubicBezTo>
                      <a:pt x="55809" y="1834"/>
                      <a:pt x="55739" y="1764"/>
                      <a:pt x="55598" y="1764"/>
                    </a:cubicBezTo>
                    <a:cubicBezTo>
                      <a:pt x="55245" y="1623"/>
                      <a:pt x="54892" y="1552"/>
                      <a:pt x="54539" y="1411"/>
                    </a:cubicBezTo>
                    <a:cubicBezTo>
                      <a:pt x="53975" y="1270"/>
                      <a:pt x="53410" y="1058"/>
                      <a:pt x="52917" y="988"/>
                    </a:cubicBezTo>
                    <a:cubicBezTo>
                      <a:pt x="52634" y="917"/>
                      <a:pt x="52352" y="847"/>
                      <a:pt x="52140" y="776"/>
                    </a:cubicBezTo>
                    <a:cubicBezTo>
                      <a:pt x="51999" y="776"/>
                      <a:pt x="51929" y="706"/>
                      <a:pt x="51788" y="706"/>
                    </a:cubicBezTo>
                    <a:cubicBezTo>
                      <a:pt x="51647" y="706"/>
                      <a:pt x="51435" y="635"/>
                      <a:pt x="51294" y="564"/>
                    </a:cubicBezTo>
                    <a:cubicBezTo>
                      <a:pt x="50729" y="423"/>
                      <a:pt x="50094" y="353"/>
                      <a:pt x="49530" y="282"/>
                    </a:cubicBezTo>
                    <a:cubicBezTo>
                      <a:pt x="49177" y="212"/>
                      <a:pt x="48824" y="212"/>
                      <a:pt x="48472" y="141"/>
                    </a:cubicBezTo>
                    <a:cubicBezTo>
                      <a:pt x="48330" y="141"/>
                      <a:pt x="48260" y="141"/>
                      <a:pt x="48119" y="71"/>
                    </a:cubicBezTo>
                    <a:cubicBezTo>
                      <a:pt x="47978" y="71"/>
                      <a:pt x="47907" y="71"/>
                      <a:pt x="47766" y="71"/>
                    </a:cubicBezTo>
                    <a:cubicBezTo>
                      <a:pt x="47131" y="0"/>
                      <a:pt x="46496" y="0"/>
                      <a:pt x="45861" y="0"/>
                    </a:cubicBezTo>
                    <a:cubicBezTo>
                      <a:pt x="45579" y="0"/>
                      <a:pt x="45297" y="0"/>
                      <a:pt x="45014" y="71"/>
                    </a:cubicBezTo>
                    <a:cubicBezTo>
                      <a:pt x="44803" y="71"/>
                      <a:pt x="44591" y="71"/>
                      <a:pt x="44379" y="71"/>
                    </a:cubicBezTo>
                    <a:cubicBezTo>
                      <a:pt x="44168" y="71"/>
                      <a:pt x="43956" y="71"/>
                      <a:pt x="43744" y="71"/>
                    </a:cubicBezTo>
                    <a:cubicBezTo>
                      <a:pt x="42968" y="141"/>
                      <a:pt x="42192" y="282"/>
                      <a:pt x="41416" y="423"/>
                    </a:cubicBezTo>
                    <a:cubicBezTo>
                      <a:pt x="41416" y="423"/>
                      <a:pt x="41416" y="423"/>
                      <a:pt x="41345" y="423"/>
                    </a:cubicBezTo>
                    <a:cubicBezTo>
                      <a:pt x="41134" y="494"/>
                      <a:pt x="40993" y="494"/>
                      <a:pt x="40852" y="564"/>
                    </a:cubicBezTo>
                    <a:cubicBezTo>
                      <a:pt x="40076" y="706"/>
                      <a:pt x="39370" y="917"/>
                      <a:pt x="38594" y="1199"/>
                    </a:cubicBezTo>
                    <a:cubicBezTo>
                      <a:pt x="38523" y="1199"/>
                      <a:pt x="38453" y="1270"/>
                      <a:pt x="38453" y="1270"/>
                    </a:cubicBezTo>
                    <a:cubicBezTo>
                      <a:pt x="37394" y="1693"/>
                      <a:pt x="36336" y="2117"/>
                      <a:pt x="35348" y="2681"/>
                    </a:cubicBezTo>
                    <a:lnTo>
                      <a:pt x="0" y="23213"/>
                    </a:lnTo>
                    <a:cubicBezTo>
                      <a:pt x="988" y="22648"/>
                      <a:pt x="1976" y="22154"/>
                      <a:pt x="3104" y="21802"/>
                    </a:cubicBezTo>
                    <a:cubicBezTo>
                      <a:pt x="3880" y="21519"/>
                      <a:pt x="4657" y="21308"/>
                      <a:pt x="5503" y="21096"/>
                    </a:cubicBezTo>
                    <a:cubicBezTo>
                      <a:pt x="5715" y="21026"/>
                      <a:pt x="5856" y="20955"/>
                      <a:pt x="5997" y="20955"/>
                    </a:cubicBezTo>
                    <a:cubicBezTo>
                      <a:pt x="6985" y="20743"/>
                      <a:pt x="7973" y="20673"/>
                      <a:pt x="8960" y="20602"/>
                    </a:cubicBezTo>
                    <a:cubicBezTo>
                      <a:pt x="9172" y="20602"/>
                      <a:pt x="9384" y="20602"/>
                      <a:pt x="9595" y="20602"/>
                    </a:cubicBezTo>
                    <a:cubicBezTo>
                      <a:pt x="10583" y="20532"/>
                      <a:pt x="11571" y="20602"/>
                      <a:pt x="12629" y="20673"/>
                    </a:cubicBezTo>
                    <a:cubicBezTo>
                      <a:pt x="12771" y="20673"/>
                      <a:pt x="12841" y="20673"/>
                      <a:pt x="12982" y="20743"/>
                    </a:cubicBezTo>
                    <a:cubicBezTo>
                      <a:pt x="14040" y="20814"/>
                      <a:pt x="15169" y="21026"/>
                      <a:pt x="16298" y="21237"/>
                    </a:cubicBezTo>
                    <a:cubicBezTo>
                      <a:pt x="16439" y="21237"/>
                      <a:pt x="16510" y="21308"/>
                      <a:pt x="16651" y="21308"/>
                    </a:cubicBezTo>
                    <a:cubicBezTo>
                      <a:pt x="17780" y="21590"/>
                      <a:pt x="18979" y="21872"/>
                      <a:pt x="20179" y="22296"/>
                    </a:cubicBezTo>
                    <a:cubicBezTo>
                      <a:pt x="20249" y="22296"/>
                      <a:pt x="20320" y="22366"/>
                      <a:pt x="20461" y="22366"/>
                    </a:cubicBezTo>
                    <a:cubicBezTo>
                      <a:pt x="21731" y="22789"/>
                      <a:pt x="23001" y="23283"/>
                      <a:pt x="24271" y="23918"/>
                    </a:cubicBezTo>
                    <a:cubicBezTo>
                      <a:pt x="24342" y="23989"/>
                      <a:pt x="24412" y="23989"/>
                      <a:pt x="24483" y="24059"/>
                    </a:cubicBezTo>
                    <a:cubicBezTo>
                      <a:pt x="25823" y="24694"/>
                      <a:pt x="27093" y="25329"/>
                      <a:pt x="28434" y="26106"/>
                    </a:cubicBezTo>
                    <a:cubicBezTo>
                      <a:pt x="29774" y="26882"/>
                      <a:pt x="31115" y="27728"/>
                      <a:pt x="32455" y="28646"/>
                    </a:cubicBezTo>
                    <a:cubicBezTo>
                      <a:pt x="32526" y="28716"/>
                      <a:pt x="32597" y="28787"/>
                      <a:pt x="32667" y="28787"/>
                    </a:cubicBezTo>
                    <a:cubicBezTo>
                      <a:pt x="33867" y="29633"/>
                      <a:pt x="35137" y="30551"/>
                      <a:pt x="36336" y="31538"/>
                    </a:cubicBezTo>
                    <a:cubicBezTo>
                      <a:pt x="36477" y="31679"/>
                      <a:pt x="36618" y="31750"/>
                      <a:pt x="36759" y="31891"/>
                    </a:cubicBezTo>
                    <a:cubicBezTo>
                      <a:pt x="37888" y="32808"/>
                      <a:pt x="39017" y="33867"/>
                      <a:pt x="40146" y="34854"/>
                    </a:cubicBezTo>
                    <a:cubicBezTo>
                      <a:pt x="40287" y="34996"/>
                      <a:pt x="40428" y="35066"/>
                      <a:pt x="40569" y="35207"/>
                    </a:cubicBezTo>
                    <a:cubicBezTo>
                      <a:pt x="41698" y="36266"/>
                      <a:pt x="42827" y="37394"/>
                      <a:pt x="43886" y="38523"/>
                    </a:cubicBezTo>
                    <a:cubicBezTo>
                      <a:pt x="43956" y="38594"/>
                      <a:pt x="44027" y="38735"/>
                      <a:pt x="44168" y="38806"/>
                    </a:cubicBezTo>
                    <a:cubicBezTo>
                      <a:pt x="45297" y="40076"/>
                      <a:pt x="46425" y="41346"/>
                      <a:pt x="47554" y="42616"/>
                    </a:cubicBezTo>
                    <a:cubicBezTo>
                      <a:pt x="47554" y="42616"/>
                      <a:pt x="47625" y="42686"/>
                      <a:pt x="47625" y="42686"/>
                    </a:cubicBezTo>
                    <a:cubicBezTo>
                      <a:pt x="48754" y="44027"/>
                      <a:pt x="49812" y="45438"/>
                      <a:pt x="50870" y="46849"/>
                    </a:cubicBezTo>
                    <a:cubicBezTo>
                      <a:pt x="50870" y="46919"/>
                      <a:pt x="50941" y="46919"/>
                      <a:pt x="50941" y="46990"/>
                    </a:cubicBezTo>
                    <a:cubicBezTo>
                      <a:pt x="51858" y="48260"/>
                      <a:pt x="52775" y="49601"/>
                      <a:pt x="53693" y="50941"/>
                    </a:cubicBezTo>
                    <a:cubicBezTo>
                      <a:pt x="54257" y="51788"/>
                      <a:pt x="54751" y="52634"/>
                      <a:pt x="55316" y="53481"/>
                    </a:cubicBezTo>
                    <a:cubicBezTo>
                      <a:pt x="55739" y="54187"/>
                      <a:pt x="56233" y="54892"/>
                      <a:pt x="56656" y="55668"/>
                    </a:cubicBezTo>
                    <a:cubicBezTo>
                      <a:pt x="56868" y="56021"/>
                      <a:pt x="57079" y="56374"/>
                      <a:pt x="57220" y="56727"/>
                    </a:cubicBezTo>
                    <a:cubicBezTo>
                      <a:pt x="57926" y="57926"/>
                      <a:pt x="58632" y="59196"/>
                      <a:pt x="59267" y="60466"/>
                    </a:cubicBezTo>
                    <a:cubicBezTo>
                      <a:pt x="59337" y="60607"/>
                      <a:pt x="59408" y="60748"/>
                      <a:pt x="59478" y="60889"/>
                    </a:cubicBezTo>
                    <a:cubicBezTo>
                      <a:pt x="60254" y="62442"/>
                      <a:pt x="60960" y="63994"/>
                      <a:pt x="61665" y="65546"/>
                    </a:cubicBezTo>
                    <a:cubicBezTo>
                      <a:pt x="61736" y="65617"/>
                      <a:pt x="61736" y="65687"/>
                      <a:pt x="61736" y="65758"/>
                    </a:cubicBezTo>
                    <a:cubicBezTo>
                      <a:pt x="62371" y="67310"/>
                      <a:pt x="63006" y="68862"/>
                      <a:pt x="63570" y="70414"/>
                    </a:cubicBezTo>
                    <a:cubicBezTo>
                      <a:pt x="63641" y="70485"/>
                      <a:pt x="63641" y="70626"/>
                      <a:pt x="63712" y="70697"/>
                    </a:cubicBezTo>
                    <a:cubicBezTo>
                      <a:pt x="64276" y="72249"/>
                      <a:pt x="64841" y="73872"/>
                      <a:pt x="65334" y="75494"/>
                    </a:cubicBezTo>
                    <a:cubicBezTo>
                      <a:pt x="65334" y="75565"/>
                      <a:pt x="65405" y="75706"/>
                      <a:pt x="65405" y="75777"/>
                    </a:cubicBezTo>
                    <a:cubicBezTo>
                      <a:pt x="65828" y="77329"/>
                      <a:pt x="66252" y="78811"/>
                      <a:pt x="66604" y="80363"/>
                    </a:cubicBezTo>
                    <a:cubicBezTo>
                      <a:pt x="66604" y="80504"/>
                      <a:pt x="66675" y="80645"/>
                      <a:pt x="66675" y="80786"/>
                    </a:cubicBezTo>
                    <a:cubicBezTo>
                      <a:pt x="67028" y="82338"/>
                      <a:pt x="67380" y="83961"/>
                      <a:pt x="67592" y="85513"/>
                    </a:cubicBezTo>
                    <a:cubicBezTo>
                      <a:pt x="67592" y="85513"/>
                      <a:pt x="67592" y="85584"/>
                      <a:pt x="67592" y="85584"/>
                    </a:cubicBezTo>
                    <a:cubicBezTo>
                      <a:pt x="67874" y="87136"/>
                      <a:pt x="68015" y="88759"/>
                      <a:pt x="68157" y="90311"/>
                    </a:cubicBezTo>
                    <a:cubicBezTo>
                      <a:pt x="68157" y="90452"/>
                      <a:pt x="68157" y="90593"/>
                      <a:pt x="68157" y="90664"/>
                    </a:cubicBezTo>
                    <a:cubicBezTo>
                      <a:pt x="68298" y="92216"/>
                      <a:pt x="68368" y="93768"/>
                      <a:pt x="68368" y="95321"/>
                    </a:cubicBezTo>
                    <a:lnTo>
                      <a:pt x="68227" y="147249"/>
                    </a:lnTo>
                    <a:lnTo>
                      <a:pt x="103576" y="126718"/>
                    </a:lnTo>
                    <a:lnTo>
                      <a:pt x="103717" y="74789"/>
                    </a:lnTo>
                    <a:cubicBezTo>
                      <a:pt x="103576" y="74295"/>
                      <a:pt x="103576" y="73731"/>
                      <a:pt x="103576" y="7309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778E2DB2-4B53-46E0-B5EA-4C7C9FD47D0D}"/>
                  </a:ext>
                </a:extLst>
              </p:cNvPr>
              <p:cNvSpPr/>
              <p:nvPr/>
            </p:nvSpPr>
            <p:spPr>
              <a:xfrm>
                <a:off x="7910703" y="1514947"/>
                <a:ext cx="267934" cy="455487"/>
              </a:xfrm>
              <a:custGeom>
                <a:avLst/>
                <a:gdLst>
                  <a:gd name="connsiteX0" fmla="*/ 40358 w 77611"/>
                  <a:gd name="connsiteY0" fmla="*/ 5484 h 119944"/>
                  <a:gd name="connsiteX1" fmla="*/ 80292 w 77611"/>
                  <a:gd name="connsiteY1" fmla="*/ 74699 h 119944"/>
                  <a:gd name="connsiteX2" fmla="*/ 80151 w 77611"/>
                  <a:gd name="connsiteY2" fmla="*/ 126628 h 119944"/>
                  <a:gd name="connsiteX3" fmla="*/ 69497 w 77611"/>
                  <a:gd name="connsiteY3" fmla="*/ 120490 h 119944"/>
                  <a:gd name="connsiteX4" fmla="*/ 10654 w 77611"/>
                  <a:gd name="connsiteY4" fmla="*/ 86482 h 119944"/>
                  <a:gd name="connsiteX5" fmla="*/ 0 w 77611"/>
                  <a:gd name="connsiteY5" fmla="*/ 80343 h 119944"/>
                  <a:gd name="connsiteX6" fmla="*/ 141 w 77611"/>
                  <a:gd name="connsiteY6" fmla="*/ 28415 h 119944"/>
                  <a:gd name="connsiteX7" fmla="*/ 40358 w 77611"/>
                  <a:gd name="connsiteY7" fmla="*/ 5484 h 119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11" h="119944">
                    <a:moveTo>
                      <a:pt x="40358" y="5484"/>
                    </a:moveTo>
                    <a:cubicBezTo>
                      <a:pt x="62512" y="18255"/>
                      <a:pt x="80363" y="49299"/>
                      <a:pt x="80292" y="74699"/>
                    </a:cubicBezTo>
                    <a:lnTo>
                      <a:pt x="80151" y="126628"/>
                    </a:lnTo>
                    <a:lnTo>
                      <a:pt x="69497" y="120490"/>
                    </a:lnTo>
                    <a:lnTo>
                      <a:pt x="10654" y="86482"/>
                    </a:lnTo>
                    <a:lnTo>
                      <a:pt x="0" y="80343"/>
                    </a:lnTo>
                    <a:lnTo>
                      <a:pt x="141" y="28415"/>
                    </a:lnTo>
                    <a:cubicBezTo>
                      <a:pt x="212" y="3015"/>
                      <a:pt x="18274" y="-7287"/>
                      <a:pt x="40358" y="548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353" name="Graphic 3">
            <a:extLst>
              <a:ext uri="{FF2B5EF4-FFF2-40B4-BE49-F238E27FC236}">
                <a16:creationId xmlns="" xmlns:a16="http://schemas.microsoft.com/office/drawing/2014/main" id="{A09B4D5A-947C-41B9-AF4C-3E5569C165F7}"/>
              </a:ext>
            </a:extLst>
          </p:cNvPr>
          <p:cNvGrpSpPr/>
          <p:nvPr/>
        </p:nvGrpSpPr>
        <p:grpSpPr>
          <a:xfrm>
            <a:off x="4557461" y="4558073"/>
            <a:ext cx="860955" cy="1202815"/>
            <a:chOff x="8873066" y="1328208"/>
            <a:chExt cx="647982" cy="678957"/>
          </a:xfrm>
          <a:solidFill>
            <a:schemeClr val="accent1"/>
          </a:solidFill>
        </p:grpSpPr>
        <p:sp>
          <p:nvSpPr>
            <p:cNvPr id="354" name="Freeform: Shape 353">
              <a:extLst>
                <a:ext uri="{FF2B5EF4-FFF2-40B4-BE49-F238E27FC236}">
                  <a16:creationId xmlns="" xmlns:a16="http://schemas.microsoft.com/office/drawing/2014/main" id="{650005DE-844A-41EF-AA28-63FA27F3AF2D}"/>
                </a:ext>
              </a:extLst>
            </p:cNvPr>
            <p:cNvSpPr/>
            <p:nvPr/>
          </p:nvSpPr>
          <p:spPr>
            <a:xfrm>
              <a:off x="9415215" y="1528304"/>
              <a:ext cx="105833" cy="338667"/>
            </a:xfrm>
            <a:custGeom>
              <a:avLst/>
              <a:gdLst>
                <a:gd name="connsiteX0" fmla="*/ 107527 w 105833"/>
                <a:gd name="connsiteY0" fmla="*/ 223097 h 338666"/>
                <a:gd name="connsiteX1" fmla="*/ 26529 w 105833"/>
                <a:gd name="connsiteY1" fmla="*/ 339231 h 338666"/>
                <a:gd name="connsiteX2" fmla="*/ 26529 w 105833"/>
                <a:gd name="connsiteY2" fmla="*/ 304800 h 338666"/>
                <a:gd name="connsiteX3" fmla="*/ 26458 w 105833"/>
                <a:gd name="connsiteY3" fmla="*/ 303530 h 338666"/>
                <a:gd name="connsiteX4" fmla="*/ 26388 w 105833"/>
                <a:gd name="connsiteY4" fmla="*/ 302965 h 338666"/>
                <a:gd name="connsiteX5" fmla="*/ 26388 w 105833"/>
                <a:gd name="connsiteY5" fmla="*/ 302683 h 338666"/>
                <a:gd name="connsiteX6" fmla="*/ 26317 w 105833"/>
                <a:gd name="connsiteY6" fmla="*/ 302260 h 338666"/>
                <a:gd name="connsiteX7" fmla="*/ 26176 w 105833"/>
                <a:gd name="connsiteY7" fmla="*/ 300990 h 338666"/>
                <a:gd name="connsiteX8" fmla="*/ 25964 w 105833"/>
                <a:gd name="connsiteY8" fmla="*/ 299649 h 338666"/>
                <a:gd name="connsiteX9" fmla="*/ 25964 w 105833"/>
                <a:gd name="connsiteY9" fmla="*/ 299579 h 338666"/>
                <a:gd name="connsiteX10" fmla="*/ 25964 w 105833"/>
                <a:gd name="connsiteY10" fmla="*/ 299508 h 338666"/>
                <a:gd name="connsiteX11" fmla="*/ 25753 w 105833"/>
                <a:gd name="connsiteY11" fmla="*/ 298309 h 338666"/>
                <a:gd name="connsiteX12" fmla="*/ 25470 w 105833"/>
                <a:gd name="connsiteY12" fmla="*/ 296898 h 338666"/>
                <a:gd name="connsiteX13" fmla="*/ 25330 w 105833"/>
                <a:gd name="connsiteY13" fmla="*/ 296404 h 338666"/>
                <a:gd name="connsiteX14" fmla="*/ 25259 w 105833"/>
                <a:gd name="connsiteY14" fmla="*/ 296122 h 338666"/>
                <a:gd name="connsiteX15" fmla="*/ 25118 w 105833"/>
                <a:gd name="connsiteY15" fmla="*/ 295487 h 338666"/>
                <a:gd name="connsiteX16" fmla="*/ 24765 w 105833"/>
                <a:gd name="connsiteY16" fmla="*/ 294076 h 338666"/>
                <a:gd name="connsiteX17" fmla="*/ 24483 w 105833"/>
                <a:gd name="connsiteY17" fmla="*/ 293088 h 338666"/>
                <a:gd name="connsiteX18" fmla="*/ 24412 w 105833"/>
                <a:gd name="connsiteY18" fmla="*/ 292876 h 338666"/>
                <a:gd name="connsiteX19" fmla="*/ 24342 w 105833"/>
                <a:gd name="connsiteY19" fmla="*/ 292735 h 338666"/>
                <a:gd name="connsiteX20" fmla="*/ 23918 w 105833"/>
                <a:gd name="connsiteY20" fmla="*/ 291394 h 338666"/>
                <a:gd name="connsiteX21" fmla="*/ 23424 w 105833"/>
                <a:gd name="connsiteY21" fmla="*/ 290054 h 338666"/>
                <a:gd name="connsiteX22" fmla="*/ 23354 w 105833"/>
                <a:gd name="connsiteY22" fmla="*/ 289842 h 338666"/>
                <a:gd name="connsiteX23" fmla="*/ 23283 w 105833"/>
                <a:gd name="connsiteY23" fmla="*/ 289631 h 338666"/>
                <a:gd name="connsiteX24" fmla="*/ 23001 w 105833"/>
                <a:gd name="connsiteY24" fmla="*/ 288784 h 338666"/>
                <a:gd name="connsiteX25" fmla="*/ 22437 w 105833"/>
                <a:gd name="connsiteY25" fmla="*/ 287584 h 338666"/>
                <a:gd name="connsiteX26" fmla="*/ 22084 w 105833"/>
                <a:gd name="connsiteY26" fmla="*/ 286667 h 338666"/>
                <a:gd name="connsiteX27" fmla="*/ 22013 w 105833"/>
                <a:gd name="connsiteY27" fmla="*/ 286526 h 338666"/>
                <a:gd name="connsiteX28" fmla="*/ 21943 w 105833"/>
                <a:gd name="connsiteY28" fmla="*/ 286314 h 338666"/>
                <a:gd name="connsiteX29" fmla="*/ 21378 w 105833"/>
                <a:gd name="connsiteY29" fmla="*/ 285045 h 338666"/>
                <a:gd name="connsiteX30" fmla="*/ 20743 w 105833"/>
                <a:gd name="connsiteY30" fmla="*/ 283774 h 338666"/>
                <a:gd name="connsiteX31" fmla="*/ 63218 w 105833"/>
                <a:gd name="connsiteY31" fmla="*/ 200942 h 338666"/>
                <a:gd name="connsiteX32" fmla="*/ 0 w 105833"/>
                <a:gd name="connsiteY32" fmla="*/ 38382 h 338666"/>
                <a:gd name="connsiteX33" fmla="*/ 141 w 105833"/>
                <a:gd name="connsiteY33" fmla="*/ 0 h 338666"/>
                <a:gd name="connsiteX34" fmla="*/ 107527 w 105833"/>
                <a:gd name="connsiteY34" fmla="*/ 223097 h 33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5833" h="338666">
                  <a:moveTo>
                    <a:pt x="107527" y="223097"/>
                  </a:moveTo>
                  <a:cubicBezTo>
                    <a:pt x="103223" y="276789"/>
                    <a:pt x="57926" y="317641"/>
                    <a:pt x="26529" y="339231"/>
                  </a:cubicBezTo>
                  <a:lnTo>
                    <a:pt x="26529" y="304800"/>
                  </a:lnTo>
                  <a:cubicBezTo>
                    <a:pt x="26529" y="304377"/>
                    <a:pt x="26458" y="304024"/>
                    <a:pt x="26458" y="303530"/>
                  </a:cubicBezTo>
                  <a:cubicBezTo>
                    <a:pt x="26458" y="303318"/>
                    <a:pt x="26458" y="303177"/>
                    <a:pt x="26388" y="302965"/>
                  </a:cubicBezTo>
                  <a:lnTo>
                    <a:pt x="26388" y="302683"/>
                  </a:lnTo>
                  <a:cubicBezTo>
                    <a:pt x="26317" y="302542"/>
                    <a:pt x="26317" y="302401"/>
                    <a:pt x="26317" y="302260"/>
                  </a:cubicBezTo>
                  <a:cubicBezTo>
                    <a:pt x="26246" y="301837"/>
                    <a:pt x="26176" y="301413"/>
                    <a:pt x="26176" y="300990"/>
                  </a:cubicBezTo>
                  <a:cubicBezTo>
                    <a:pt x="26106" y="300496"/>
                    <a:pt x="26035" y="300073"/>
                    <a:pt x="25964" y="299649"/>
                  </a:cubicBezTo>
                  <a:cubicBezTo>
                    <a:pt x="25964" y="299579"/>
                    <a:pt x="25964" y="299579"/>
                    <a:pt x="25964" y="299579"/>
                  </a:cubicBezTo>
                  <a:cubicBezTo>
                    <a:pt x="25964" y="299508"/>
                    <a:pt x="25964" y="299508"/>
                    <a:pt x="25964" y="299508"/>
                  </a:cubicBezTo>
                  <a:cubicBezTo>
                    <a:pt x="25894" y="299085"/>
                    <a:pt x="25823" y="298662"/>
                    <a:pt x="25753" y="298309"/>
                  </a:cubicBezTo>
                  <a:cubicBezTo>
                    <a:pt x="25682" y="297815"/>
                    <a:pt x="25612" y="297392"/>
                    <a:pt x="25470" y="296898"/>
                  </a:cubicBezTo>
                  <a:cubicBezTo>
                    <a:pt x="25400" y="296757"/>
                    <a:pt x="25400" y="296616"/>
                    <a:pt x="25330" y="296404"/>
                  </a:cubicBezTo>
                  <a:cubicBezTo>
                    <a:pt x="25330" y="296333"/>
                    <a:pt x="25259" y="296192"/>
                    <a:pt x="25259" y="296122"/>
                  </a:cubicBezTo>
                  <a:cubicBezTo>
                    <a:pt x="25188" y="295910"/>
                    <a:pt x="25118" y="295698"/>
                    <a:pt x="25118" y="295487"/>
                  </a:cubicBezTo>
                  <a:cubicBezTo>
                    <a:pt x="24977" y="294993"/>
                    <a:pt x="24906" y="294569"/>
                    <a:pt x="24765" y="294076"/>
                  </a:cubicBezTo>
                  <a:cubicBezTo>
                    <a:pt x="24694" y="293793"/>
                    <a:pt x="24624" y="293441"/>
                    <a:pt x="24483" y="293088"/>
                  </a:cubicBezTo>
                  <a:cubicBezTo>
                    <a:pt x="24412" y="293017"/>
                    <a:pt x="24412" y="292947"/>
                    <a:pt x="24412" y="292876"/>
                  </a:cubicBezTo>
                  <a:cubicBezTo>
                    <a:pt x="24412" y="292805"/>
                    <a:pt x="24412" y="292735"/>
                    <a:pt x="24342" y="292735"/>
                  </a:cubicBezTo>
                  <a:cubicBezTo>
                    <a:pt x="24201" y="292241"/>
                    <a:pt x="24059" y="291818"/>
                    <a:pt x="23918" y="291394"/>
                  </a:cubicBezTo>
                  <a:cubicBezTo>
                    <a:pt x="23777" y="290901"/>
                    <a:pt x="23636" y="290477"/>
                    <a:pt x="23424" y="290054"/>
                  </a:cubicBezTo>
                  <a:cubicBezTo>
                    <a:pt x="23354" y="289983"/>
                    <a:pt x="23354" y="289913"/>
                    <a:pt x="23354" y="289842"/>
                  </a:cubicBezTo>
                  <a:cubicBezTo>
                    <a:pt x="23283" y="289772"/>
                    <a:pt x="23283" y="289701"/>
                    <a:pt x="23283" y="289631"/>
                  </a:cubicBezTo>
                  <a:cubicBezTo>
                    <a:pt x="23142" y="289348"/>
                    <a:pt x="23072" y="289066"/>
                    <a:pt x="23001" y="288784"/>
                  </a:cubicBezTo>
                  <a:cubicBezTo>
                    <a:pt x="22789" y="288361"/>
                    <a:pt x="22648" y="287937"/>
                    <a:pt x="22437" y="287584"/>
                  </a:cubicBezTo>
                  <a:cubicBezTo>
                    <a:pt x="22295" y="287302"/>
                    <a:pt x="22225" y="286949"/>
                    <a:pt x="22084" y="286667"/>
                  </a:cubicBezTo>
                  <a:cubicBezTo>
                    <a:pt x="22084" y="286597"/>
                    <a:pt x="22013" y="286526"/>
                    <a:pt x="22013" y="286526"/>
                  </a:cubicBezTo>
                  <a:cubicBezTo>
                    <a:pt x="21943" y="286456"/>
                    <a:pt x="21943" y="286385"/>
                    <a:pt x="21943" y="286314"/>
                  </a:cubicBezTo>
                  <a:cubicBezTo>
                    <a:pt x="21731" y="285891"/>
                    <a:pt x="21590" y="285468"/>
                    <a:pt x="21378" y="285045"/>
                  </a:cubicBezTo>
                  <a:cubicBezTo>
                    <a:pt x="21167" y="284621"/>
                    <a:pt x="20955" y="284198"/>
                    <a:pt x="20743" y="283774"/>
                  </a:cubicBezTo>
                  <a:cubicBezTo>
                    <a:pt x="39370" y="263172"/>
                    <a:pt x="60607" y="233257"/>
                    <a:pt x="63218" y="200942"/>
                  </a:cubicBezTo>
                  <a:cubicBezTo>
                    <a:pt x="67310" y="150213"/>
                    <a:pt x="29139" y="83538"/>
                    <a:pt x="0" y="38382"/>
                  </a:cubicBezTo>
                  <a:lnTo>
                    <a:pt x="141" y="0"/>
                  </a:lnTo>
                  <a:cubicBezTo>
                    <a:pt x="282" y="141"/>
                    <a:pt x="114864" y="132292"/>
                    <a:pt x="107527" y="223097"/>
                  </a:cubicBezTo>
                  <a:close/>
                </a:path>
              </a:pathLst>
            </a:custGeom>
            <a:solidFill>
              <a:schemeClr val="accent2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355" name="Graphic 3">
              <a:extLst>
                <a:ext uri="{FF2B5EF4-FFF2-40B4-BE49-F238E27FC236}">
                  <a16:creationId xmlns="" xmlns:a16="http://schemas.microsoft.com/office/drawing/2014/main" id="{88674B99-9DF4-4364-A9BF-C46049CDBBD6}"/>
                </a:ext>
              </a:extLst>
            </p:cNvPr>
            <p:cNvGrpSpPr/>
            <p:nvPr/>
          </p:nvGrpSpPr>
          <p:grpSpPr>
            <a:xfrm>
              <a:off x="8913777" y="1693827"/>
              <a:ext cx="190500" cy="148167"/>
              <a:chOff x="8913777" y="1693827"/>
              <a:chExt cx="190500" cy="148167"/>
            </a:xfrm>
            <a:solidFill>
              <a:srgbClr val="C84D65"/>
            </a:solidFill>
          </p:grpSpPr>
          <p:sp>
            <p:nvSpPr>
              <p:cNvPr id="386" name="Freeform: Shape 385">
                <a:extLst>
                  <a:ext uri="{FF2B5EF4-FFF2-40B4-BE49-F238E27FC236}">
                    <a16:creationId xmlns="" xmlns:a16="http://schemas.microsoft.com/office/drawing/2014/main" id="{D90DB60E-4DBC-4E3D-9286-3D3D038DFC49}"/>
                  </a:ext>
                </a:extLst>
              </p:cNvPr>
              <p:cNvSpPr/>
              <p:nvPr/>
            </p:nvSpPr>
            <p:spPr>
              <a:xfrm>
                <a:off x="8913777" y="1693827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195 w 162277"/>
                  <a:gd name="connsiteY2" fmla="*/ 1482 h 91722"/>
                  <a:gd name="connsiteX3" fmla="*/ 0 w 162277"/>
                  <a:gd name="connsiteY3" fmla="*/ 96308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195" y="494"/>
                      <a:pt x="163195" y="988"/>
                      <a:pt x="163195" y="1482"/>
                    </a:cubicBezTo>
                    <a:lnTo>
                      <a:pt x="0" y="96308"/>
                    </a:lnTo>
                    <a:cubicBezTo>
                      <a:pt x="0" y="95814"/>
                      <a:pt x="0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="" xmlns:a16="http://schemas.microsoft.com/office/drawing/2014/main" id="{365B8147-E5DB-4D5E-975F-8E15DBAEA999}"/>
                  </a:ext>
                </a:extLst>
              </p:cNvPr>
              <p:cNvSpPr/>
              <p:nvPr/>
            </p:nvSpPr>
            <p:spPr>
              <a:xfrm>
                <a:off x="8913777" y="1695309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266 w 162277"/>
                  <a:gd name="connsiteY2" fmla="*/ 1552 h 91722"/>
                  <a:gd name="connsiteX3" fmla="*/ 71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195" y="494"/>
                      <a:pt x="163266" y="1058"/>
                      <a:pt x="163266" y="1552"/>
                    </a:cubicBezTo>
                    <a:lnTo>
                      <a:pt x="71" y="96379"/>
                    </a:lnTo>
                    <a:cubicBezTo>
                      <a:pt x="71" y="95814"/>
                      <a:pt x="71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="" xmlns:a16="http://schemas.microsoft.com/office/drawing/2014/main" id="{665E28B3-44D2-4628-8DF8-2D2C6605CFBF}"/>
                  </a:ext>
                </a:extLst>
              </p:cNvPr>
              <p:cNvSpPr/>
              <p:nvPr/>
            </p:nvSpPr>
            <p:spPr>
              <a:xfrm>
                <a:off x="8913918" y="1696861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336 w 162277"/>
                  <a:gd name="connsiteY2" fmla="*/ 1552 h 91722"/>
                  <a:gd name="connsiteX3" fmla="*/ 141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195" y="494"/>
                      <a:pt x="163266" y="1058"/>
                      <a:pt x="163336" y="1552"/>
                    </a:cubicBezTo>
                    <a:lnTo>
                      <a:pt x="141" y="96379"/>
                    </a:lnTo>
                    <a:cubicBezTo>
                      <a:pt x="71" y="95885"/>
                      <a:pt x="0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="" xmlns:a16="http://schemas.microsoft.com/office/drawing/2014/main" id="{9615E652-4D74-410B-82C2-AC4C15CD09D7}"/>
                  </a:ext>
                </a:extLst>
              </p:cNvPr>
              <p:cNvSpPr/>
              <p:nvPr/>
            </p:nvSpPr>
            <p:spPr>
              <a:xfrm>
                <a:off x="8913989" y="1698413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336 w 162277"/>
                  <a:gd name="connsiteY2" fmla="*/ 1552 h 91722"/>
                  <a:gd name="connsiteX3" fmla="*/ 141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265" y="494"/>
                      <a:pt x="163336" y="1058"/>
                      <a:pt x="163336" y="1552"/>
                    </a:cubicBezTo>
                    <a:lnTo>
                      <a:pt x="141" y="96379"/>
                    </a:lnTo>
                    <a:cubicBezTo>
                      <a:pt x="141" y="95885"/>
                      <a:pt x="70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="" xmlns:a16="http://schemas.microsoft.com/office/drawing/2014/main" id="{9DBDB92C-3E90-43A3-905D-7685EA444684}"/>
                  </a:ext>
                </a:extLst>
              </p:cNvPr>
              <p:cNvSpPr/>
              <p:nvPr/>
            </p:nvSpPr>
            <p:spPr>
              <a:xfrm>
                <a:off x="8914200" y="1699966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407 w 162277"/>
                  <a:gd name="connsiteY2" fmla="*/ 1623 h 91722"/>
                  <a:gd name="connsiteX3" fmla="*/ 212 w 162277"/>
                  <a:gd name="connsiteY3" fmla="*/ 9644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266" y="564"/>
                      <a:pt x="163336" y="1058"/>
                      <a:pt x="163407" y="1623"/>
                    </a:cubicBezTo>
                    <a:lnTo>
                      <a:pt x="212" y="96449"/>
                    </a:lnTo>
                    <a:cubicBezTo>
                      <a:pt x="141" y="95955"/>
                      <a:pt x="7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="" xmlns:a16="http://schemas.microsoft.com/office/drawing/2014/main" id="{034EE43B-ACF8-4334-B630-097672CEF36A}"/>
                  </a:ext>
                </a:extLst>
              </p:cNvPr>
              <p:cNvSpPr/>
              <p:nvPr/>
            </p:nvSpPr>
            <p:spPr>
              <a:xfrm>
                <a:off x="8914412" y="1701588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477 w 162277"/>
                  <a:gd name="connsiteY2" fmla="*/ 1623 h 91722"/>
                  <a:gd name="connsiteX3" fmla="*/ 282 w 162277"/>
                  <a:gd name="connsiteY3" fmla="*/ 96520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265" y="564"/>
                      <a:pt x="163406" y="1058"/>
                      <a:pt x="163477" y="1623"/>
                    </a:cubicBezTo>
                    <a:lnTo>
                      <a:pt x="282" y="96520"/>
                    </a:lnTo>
                    <a:cubicBezTo>
                      <a:pt x="211" y="95956"/>
                      <a:pt x="70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="" xmlns:a16="http://schemas.microsoft.com/office/drawing/2014/main" id="{40F95C37-9BA1-4B34-A182-F3EF27910746}"/>
                  </a:ext>
                </a:extLst>
              </p:cNvPr>
              <p:cNvSpPr/>
              <p:nvPr/>
            </p:nvSpPr>
            <p:spPr>
              <a:xfrm>
                <a:off x="8914694" y="1703282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548 w 162277"/>
                  <a:gd name="connsiteY2" fmla="*/ 1693 h 91722"/>
                  <a:gd name="connsiteX3" fmla="*/ 353 w 162277"/>
                  <a:gd name="connsiteY3" fmla="*/ 96520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266" y="564"/>
                      <a:pt x="163406" y="1129"/>
                      <a:pt x="163548" y="1693"/>
                    </a:cubicBezTo>
                    <a:lnTo>
                      <a:pt x="353" y="96520"/>
                    </a:lnTo>
                    <a:cubicBezTo>
                      <a:pt x="212" y="95955"/>
                      <a:pt x="14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="" xmlns:a16="http://schemas.microsoft.com/office/drawing/2014/main" id="{8974CC82-37FC-44D4-950C-4E279FCF425D}"/>
                  </a:ext>
                </a:extLst>
              </p:cNvPr>
              <p:cNvSpPr/>
              <p:nvPr/>
            </p:nvSpPr>
            <p:spPr>
              <a:xfrm>
                <a:off x="8915047" y="1704975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618 w 162277"/>
                  <a:gd name="connsiteY2" fmla="*/ 1693 h 91722"/>
                  <a:gd name="connsiteX3" fmla="*/ 423 w 162277"/>
                  <a:gd name="connsiteY3" fmla="*/ 96520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336" y="564"/>
                      <a:pt x="163477" y="1129"/>
                      <a:pt x="163618" y="1693"/>
                    </a:cubicBezTo>
                    <a:lnTo>
                      <a:pt x="423" y="96520"/>
                    </a:lnTo>
                    <a:cubicBezTo>
                      <a:pt x="282" y="95956"/>
                      <a:pt x="14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="" xmlns:a16="http://schemas.microsoft.com/office/drawing/2014/main" id="{99CCDDE9-CB9A-494B-99D7-6E2AF9698424}"/>
                  </a:ext>
                </a:extLst>
              </p:cNvPr>
              <p:cNvSpPr/>
              <p:nvPr/>
            </p:nvSpPr>
            <p:spPr>
              <a:xfrm>
                <a:off x="8915400" y="1706668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618 w 162277"/>
                  <a:gd name="connsiteY2" fmla="*/ 1693 h 91722"/>
                  <a:gd name="connsiteX3" fmla="*/ 423 w 162277"/>
                  <a:gd name="connsiteY3" fmla="*/ 96520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336" y="564"/>
                      <a:pt x="163478" y="1129"/>
                      <a:pt x="163618" y="1693"/>
                    </a:cubicBezTo>
                    <a:lnTo>
                      <a:pt x="423" y="96520"/>
                    </a:lnTo>
                    <a:cubicBezTo>
                      <a:pt x="353" y="95956"/>
                      <a:pt x="212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="" xmlns:a16="http://schemas.microsoft.com/office/drawing/2014/main" id="{AEE93687-1427-49A7-B2E4-634399989478}"/>
                  </a:ext>
                </a:extLst>
              </p:cNvPr>
              <p:cNvSpPr/>
              <p:nvPr/>
            </p:nvSpPr>
            <p:spPr>
              <a:xfrm>
                <a:off x="8915894" y="1708362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689 w 162277"/>
                  <a:gd name="connsiteY2" fmla="*/ 1693 h 91722"/>
                  <a:gd name="connsiteX3" fmla="*/ 494 w 162277"/>
                  <a:gd name="connsiteY3" fmla="*/ 96520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336" y="564"/>
                      <a:pt x="163548" y="1129"/>
                      <a:pt x="163689" y="1693"/>
                    </a:cubicBezTo>
                    <a:lnTo>
                      <a:pt x="494" y="96520"/>
                    </a:lnTo>
                    <a:cubicBezTo>
                      <a:pt x="282" y="95955"/>
                      <a:pt x="14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="" xmlns:a16="http://schemas.microsoft.com/office/drawing/2014/main" id="{7A2E9124-AF53-47BC-83AC-ABD9022E90B2}"/>
                  </a:ext>
                </a:extLst>
              </p:cNvPr>
              <p:cNvSpPr/>
              <p:nvPr/>
            </p:nvSpPr>
            <p:spPr>
              <a:xfrm>
                <a:off x="8916388" y="1710055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760 w 162277"/>
                  <a:gd name="connsiteY2" fmla="*/ 1693 h 91722"/>
                  <a:gd name="connsiteX3" fmla="*/ 565 w 162277"/>
                  <a:gd name="connsiteY3" fmla="*/ 96520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336" y="564"/>
                      <a:pt x="163548" y="1129"/>
                      <a:pt x="163760" y="1693"/>
                    </a:cubicBezTo>
                    <a:lnTo>
                      <a:pt x="565" y="96520"/>
                    </a:lnTo>
                    <a:cubicBezTo>
                      <a:pt x="353" y="95956"/>
                      <a:pt x="14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="" xmlns:a16="http://schemas.microsoft.com/office/drawing/2014/main" id="{A1BF41D2-34A6-4691-ABBA-1ACD1CB66E4A}"/>
                  </a:ext>
                </a:extLst>
              </p:cNvPr>
              <p:cNvSpPr/>
              <p:nvPr/>
            </p:nvSpPr>
            <p:spPr>
              <a:xfrm>
                <a:off x="8916952" y="1711748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760 w 162277"/>
                  <a:gd name="connsiteY2" fmla="*/ 1623 h 91722"/>
                  <a:gd name="connsiteX3" fmla="*/ 565 w 162277"/>
                  <a:gd name="connsiteY3" fmla="*/ 9644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06" y="564"/>
                      <a:pt x="163548" y="1129"/>
                      <a:pt x="163760" y="1623"/>
                    </a:cubicBezTo>
                    <a:lnTo>
                      <a:pt x="565" y="96449"/>
                    </a:lnTo>
                    <a:cubicBezTo>
                      <a:pt x="353" y="95885"/>
                      <a:pt x="141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="" xmlns:a16="http://schemas.microsoft.com/office/drawing/2014/main" id="{55B30CEF-2633-409E-B3DC-D40B5F349B16}"/>
                  </a:ext>
                </a:extLst>
              </p:cNvPr>
              <p:cNvSpPr/>
              <p:nvPr/>
            </p:nvSpPr>
            <p:spPr>
              <a:xfrm>
                <a:off x="8917517" y="1713371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759 w 162277"/>
                  <a:gd name="connsiteY2" fmla="*/ 1552 h 91722"/>
                  <a:gd name="connsiteX3" fmla="*/ 564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06" y="494"/>
                      <a:pt x="163618" y="1058"/>
                      <a:pt x="163759" y="1552"/>
                    </a:cubicBezTo>
                    <a:lnTo>
                      <a:pt x="564" y="96379"/>
                    </a:lnTo>
                    <a:cubicBezTo>
                      <a:pt x="353" y="95885"/>
                      <a:pt x="141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="" xmlns:a16="http://schemas.microsoft.com/office/drawing/2014/main" id="{66546345-977B-4957-B551-3F51727B8D5E}"/>
                  </a:ext>
                </a:extLst>
              </p:cNvPr>
              <p:cNvSpPr/>
              <p:nvPr/>
            </p:nvSpPr>
            <p:spPr>
              <a:xfrm>
                <a:off x="8918081" y="1714923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830 w 162277"/>
                  <a:gd name="connsiteY2" fmla="*/ 1552 h 91722"/>
                  <a:gd name="connsiteX3" fmla="*/ 635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07" y="494"/>
                      <a:pt x="163618" y="1058"/>
                      <a:pt x="163830" y="1552"/>
                    </a:cubicBezTo>
                    <a:lnTo>
                      <a:pt x="635" y="96379"/>
                    </a:lnTo>
                    <a:cubicBezTo>
                      <a:pt x="423" y="95885"/>
                      <a:pt x="212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="" xmlns:a16="http://schemas.microsoft.com/office/drawing/2014/main" id="{749E9601-2686-4814-AECD-CB56287CBCE7}"/>
                  </a:ext>
                </a:extLst>
              </p:cNvPr>
              <p:cNvSpPr/>
              <p:nvPr/>
            </p:nvSpPr>
            <p:spPr>
              <a:xfrm>
                <a:off x="8918716" y="1716546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830 w 162277"/>
                  <a:gd name="connsiteY2" fmla="*/ 1552 h 91722"/>
                  <a:gd name="connsiteX3" fmla="*/ 635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06" y="494"/>
                      <a:pt x="163618" y="1058"/>
                      <a:pt x="163830" y="1552"/>
                    </a:cubicBezTo>
                    <a:lnTo>
                      <a:pt x="635" y="96379"/>
                    </a:lnTo>
                    <a:cubicBezTo>
                      <a:pt x="423" y="95814"/>
                      <a:pt x="211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="" xmlns:a16="http://schemas.microsoft.com/office/drawing/2014/main" id="{EDEB0452-7D5E-4B08-993B-B90DD310C410}"/>
                  </a:ext>
                </a:extLst>
              </p:cNvPr>
              <p:cNvSpPr/>
              <p:nvPr/>
            </p:nvSpPr>
            <p:spPr>
              <a:xfrm>
                <a:off x="8919351" y="1718098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901 w 162277"/>
                  <a:gd name="connsiteY2" fmla="*/ 1552 h 91722"/>
                  <a:gd name="connsiteX3" fmla="*/ 706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07" y="494"/>
                      <a:pt x="163689" y="1058"/>
                      <a:pt x="163901" y="1552"/>
                    </a:cubicBezTo>
                    <a:lnTo>
                      <a:pt x="706" y="96379"/>
                    </a:lnTo>
                    <a:cubicBezTo>
                      <a:pt x="494" y="95814"/>
                      <a:pt x="282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="" xmlns:a16="http://schemas.microsoft.com/office/drawing/2014/main" id="{9294F184-B236-4B5C-98E9-B30943799DB8}"/>
                  </a:ext>
                </a:extLst>
              </p:cNvPr>
              <p:cNvSpPr/>
              <p:nvPr/>
            </p:nvSpPr>
            <p:spPr>
              <a:xfrm>
                <a:off x="8920127" y="1719651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042 w 162277"/>
                  <a:gd name="connsiteY2" fmla="*/ 1693 h 91722"/>
                  <a:gd name="connsiteX3" fmla="*/ 847 w 162277"/>
                  <a:gd name="connsiteY3" fmla="*/ 96520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77" y="564"/>
                      <a:pt x="163759" y="1129"/>
                      <a:pt x="164042" y="1693"/>
                    </a:cubicBezTo>
                    <a:lnTo>
                      <a:pt x="847" y="96520"/>
                    </a:lnTo>
                    <a:cubicBezTo>
                      <a:pt x="494" y="95955"/>
                      <a:pt x="21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="" xmlns:a16="http://schemas.microsoft.com/office/drawing/2014/main" id="{3DA50320-07A7-4036-BEA8-3C4643335C0F}"/>
                  </a:ext>
                </a:extLst>
              </p:cNvPr>
              <p:cNvSpPr/>
              <p:nvPr/>
            </p:nvSpPr>
            <p:spPr>
              <a:xfrm>
                <a:off x="8920903" y="1721344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183 w 162277"/>
                  <a:gd name="connsiteY2" fmla="*/ 1905 h 91722"/>
                  <a:gd name="connsiteX3" fmla="*/ 988 w 162277"/>
                  <a:gd name="connsiteY3" fmla="*/ 96732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548" y="635"/>
                      <a:pt x="163830" y="1270"/>
                      <a:pt x="164183" y="1905"/>
                    </a:cubicBezTo>
                    <a:lnTo>
                      <a:pt x="988" y="96732"/>
                    </a:lnTo>
                    <a:cubicBezTo>
                      <a:pt x="635" y="96097"/>
                      <a:pt x="353" y="95462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="" xmlns:a16="http://schemas.microsoft.com/office/drawing/2014/main" id="{F578EFDD-1157-49DC-9B4A-7A1A9C935962}"/>
                  </a:ext>
                </a:extLst>
              </p:cNvPr>
              <p:cNvSpPr/>
              <p:nvPr/>
            </p:nvSpPr>
            <p:spPr>
              <a:xfrm>
                <a:off x="8921891" y="1723249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818 w 162277"/>
                  <a:gd name="connsiteY2" fmla="*/ 2822 h 91722"/>
                  <a:gd name="connsiteX3" fmla="*/ 1623 w 162277"/>
                  <a:gd name="connsiteY3" fmla="*/ 9764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988"/>
                      <a:pt x="164253" y="1905"/>
                      <a:pt x="164818" y="2822"/>
                    </a:cubicBezTo>
                    <a:lnTo>
                      <a:pt x="1623" y="97649"/>
                    </a:lnTo>
                    <a:cubicBezTo>
                      <a:pt x="1058" y="96732"/>
                      <a:pt x="564" y="95814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="" xmlns:a16="http://schemas.microsoft.com/office/drawing/2014/main" id="{E89BE816-1405-4BBD-B9E3-ABC91B274956}"/>
                  </a:ext>
                </a:extLst>
              </p:cNvPr>
              <p:cNvSpPr/>
              <p:nvPr/>
            </p:nvSpPr>
            <p:spPr>
              <a:xfrm>
                <a:off x="8923514" y="1726142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5594 w 162277"/>
                  <a:gd name="connsiteY2" fmla="*/ 3810 h 91722"/>
                  <a:gd name="connsiteX3" fmla="*/ 2399 w 162277"/>
                  <a:gd name="connsiteY3" fmla="*/ 98637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971" y="1270"/>
                      <a:pt x="164747" y="2611"/>
                      <a:pt x="165594" y="3810"/>
                    </a:cubicBezTo>
                    <a:lnTo>
                      <a:pt x="2399" y="98637"/>
                    </a:lnTo>
                    <a:cubicBezTo>
                      <a:pt x="1552" y="97367"/>
                      <a:pt x="776" y="96097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="" xmlns:a16="http://schemas.microsoft.com/office/drawing/2014/main" id="{6F8CF148-CD65-4F71-8624-2648CD8CB856}"/>
                  </a:ext>
                </a:extLst>
              </p:cNvPr>
              <p:cNvSpPr/>
              <p:nvPr/>
            </p:nvSpPr>
            <p:spPr>
              <a:xfrm>
                <a:off x="8925913" y="1729952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5241 w 162277"/>
                  <a:gd name="connsiteY2" fmla="*/ 2893 h 91722"/>
                  <a:gd name="connsiteX3" fmla="*/ 2046 w 162277"/>
                  <a:gd name="connsiteY3" fmla="*/ 9771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830" y="988"/>
                      <a:pt x="164535" y="1976"/>
                      <a:pt x="165241" y="2893"/>
                    </a:cubicBezTo>
                    <a:lnTo>
                      <a:pt x="2046" y="97719"/>
                    </a:lnTo>
                    <a:cubicBezTo>
                      <a:pt x="1341" y="96802"/>
                      <a:pt x="635" y="95814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="" xmlns:a16="http://schemas.microsoft.com/office/drawing/2014/main" id="{C4CA2C02-1EAC-4CE1-B9E4-3AD509985715}"/>
                  </a:ext>
                </a:extLst>
              </p:cNvPr>
              <p:cNvSpPr/>
              <p:nvPr/>
            </p:nvSpPr>
            <p:spPr>
              <a:xfrm>
                <a:off x="8927959" y="1732844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606 w 162277"/>
                  <a:gd name="connsiteY2" fmla="*/ 1905 h 91722"/>
                  <a:gd name="connsiteX3" fmla="*/ 1411 w 162277"/>
                  <a:gd name="connsiteY3" fmla="*/ 96732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635"/>
                      <a:pt x="164112" y="1270"/>
                      <a:pt x="164606" y="1905"/>
                    </a:cubicBezTo>
                    <a:lnTo>
                      <a:pt x="1411" y="96732"/>
                    </a:lnTo>
                    <a:cubicBezTo>
                      <a:pt x="988" y="96097"/>
                      <a:pt x="494" y="95462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="" xmlns:a16="http://schemas.microsoft.com/office/drawing/2014/main" id="{99EB5A3B-FCEA-4255-887C-98306B5424B0}"/>
                  </a:ext>
                </a:extLst>
              </p:cNvPr>
              <p:cNvSpPr/>
              <p:nvPr/>
            </p:nvSpPr>
            <p:spPr>
              <a:xfrm>
                <a:off x="8929370" y="1734749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465 w 162277"/>
                  <a:gd name="connsiteY2" fmla="*/ 1552 h 91722"/>
                  <a:gd name="connsiteX3" fmla="*/ 1270 w 162277"/>
                  <a:gd name="connsiteY3" fmla="*/ 96379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494"/>
                      <a:pt x="164042" y="1058"/>
                      <a:pt x="164465" y="1552"/>
                    </a:cubicBezTo>
                    <a:lnTo>
                      <a:pt x="1270" y="96379"/>
                    </a:lnTo>
                    <a:cubicBezTo>
                      <a:pt x="847" y="95815"/>
                      <a:pt x="423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="" xmlns:a16="http://schemas.microsoft.com/office/drawing/2014/main" id="{D52F7648-C5A7-4546-9A15-FD6C0FF5502D}"/>
                  </a:ext>
                </a:extLst>
              </p:cNvPr>
              <p:cNvSpPr/>
              <p:nvPr/>
            </p:nvSpPr>
            <p:spPr>
              <a:xfrm>
                <a:off x="8930640" y="1736302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465 w 162277"/>
                  <a:gd name="connsiteY2" fmla="*/ 1482 h 91722"/>
                  <a:gd name="connsiteX3" fmla="*/ 1270 w 162277"/>
                  <a:gd name="connsiteY3" fmla="*/ 96308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494"/>
                      <a:pt x="164042" y="988"/>
                      <a:pt x="164465" y="1482"/>
                    </a:cubicBezTo>
                    <a:lnTo>
                      <a:pt x="1270" y="96308"/>
                    </a:lnTo>
                    <a:cubicBezTo>
                      <a:pt x="847" y="95815"/>
                      <a:pt x="423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="" xmlns:a16="http://schemas.microsoft.com/office/drawing/2014/main" id="{EB6BD6B2-7953-45D5-82D8-D770BFE73AE1}"/>
                  </a:ext>
                </a:extLst>
              </p:cNvPr>
              <p:cNvSpPr/>
              <p:nvPr/>
            </p:nvSpPr>
            <p:spPr>
              <a:xfrm>
                <a:off x="8931910" y="1737713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465 w 162277"/>
                  <a:gd name="connsiteY2" fmla="*/ 1411 h 91722"/>
                  <a:gd name="connsiteX3" fmla="*/ 1270 w 162277"/>
                  <a:gd name="connsiteY3" fmla="*/ 96238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494"/>
                      <a:pt x="164042" y="917"/>
                      <a:pt x="164465" y="1411"/>
                    </a:cubicBezTo>
                    <a:lnTo>
                      <a:pt x="1270" y="96238"/>
                    </a:lnTo>
                    <a:cubicBezTo>
                      <a:pt x="847" y="95814"/>
                      <a:pt x="423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="" xmlns:a16="http://schemas.microsoft.com/office/drawing/2014/main" id="{792A4160-4AA0-40D7-9498-5613244D91C1}"/>
                  </a:ext>
                </a:extLst>
              </p:cNvPr>
              <p:cNvSpPr/>
              <p:nvPr/>
            </p:nvSpPr>
            <p:spPr>
              <a:xfrm>
                <a:off x="8933180" y="1739124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536 w 162277"/>
                  <a:gd name="connsiteY2" fmla="*/ 1411 h 91722"/>
                  <a:gd name="connsiteX3" fmla="*/ 1341 w 162277"/>
                  <a:gd name="connsiteY3" fmla="*/ 96238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494"/>
                      <a:pt x="164042" y="917"/>
                      <a:pt x="164536" y="1411"/>
                    </a:cubicBezTo>
                    <a:lnTo>
                      <a:pt x="1341" y="96238"/>
                    </a:lnTo>
                    <a:cubicBezTo>
                      <a:pt x="847" y="95744"/>
                      <a:pt x="423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="" xmlns:a16="http://schemas.microsoft.com/office/drawing/2014/main" id="{8DFC82E2-C4FA-4C52-BDB1-4C55EF0D6B08}"/>
                  </a:ext>
                </a:extLst>
              </p:cNvPr>
              <p:cNvSpPr/>
              <p:nvPr/>
            </p:nvSpPr>
            <p:spPr>
              <a:xfrm>
                <a:off x="8934450" y="1740535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536 w 162277"/>
                  <a:gd name="connsiteY2" fmla="*/ 1341 h 91722"/>
                  <a:gd name="connsiteX3" fmla="*/ 1411 w 162277"/>
                  <a:gd name="connsiteY3" fmla="*/ 96167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423"/>
                      <a:pt x="164112" y="917"/>
                      <a:pt x="164536" y="1341"/>
                    </a:cubicBezTo>
                    <a:lnTo>
                      <a:pt x="1411" y="96167"/>
                    </a:lnTo>
                    <a:cubicBezTo>
                      <a:pt x="917" y="95744"/>
                      <a:pt x="494" y="95250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="" xmlns:a16="http://schemas.microsoft.com/office/drawing/2014/main" id="{86AA7F31-D45B-4487-A0B9-2D30A12A6A0D}"/>
                  </a:ext>
                </a:extLst>
              </p:cNvPr>
              <p:cNvSpPr/>
              <p:nvPr/>
            </p:nvSpPr>
            <p:spPr>
              <a:xfrm>
                <a:off x="8935861" y="1741876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606 w 162277"/>
                  <a:gd name="connsiteY2" fmla="*/ 1341 h 91722"/>
                  <a:gd name="connsiteX3" fmla="*/ 1411 w 162277"/>
                  <a:gd name="connsiteY3" fmla="*/ 96167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423"/>
                      <a:pt x="164112" y="917"/>
                      <a:pt x="164606" y="1341"/>
                    </a:cubicBezTo>
                    <a:lnTo>
                      <a:pt x="1411" y="96167"/>
                    </a:lnTo>
                    <a:cubicBezTo>
                      <a:pt x="917" y="95744"/>
                      <a:pt x="423" y="95250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="" xmlns:a16="http://schemas.microsoft.com/office/drawing/2014/main" id="{87C44EC1-A290-44AD-AD0D-5ACBC0118845}"/>
                  </a:ext>
                </a:extLst>
              </p:cNvPr>
              <p:cNvSpPr/>
              <p:nvPr/>
            </p:nvSpPr>
            <p:spPr>
              <a:xfrm>
                <a:off x="8937272" y="1743216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606 w 162277"/>
                  <a:gd name="connsiteY2" fmla="*/ 1270 h 91722"/>
                  <a:gd name="connsiteX3" fmla="*/ 1411 w 162277"/>
                  <a:gd name="connsiteY3" fmla="*/ 96097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423"/>
                      <a:pt x="164182" y="847"/>
                      <a:pt x="164606" y="1270"/>
                    </a:cubicBezTo>
                    <a:lnTo>
                      <a:pt x="1411" y="96097"/>
                    </a:lnTo>
                    <a:cubicBezTo>
                      <a:pt x="917" y="95673"/>
                      <a:pt x="494" y="95250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="" xmlns:a16="http://schemas.microsoft.com/office/drawing/2014/main" id="{36A83739-A269-4E2E-AE3F-891E81D9E4E4}"/>
                  </a:ext>
                </a:extLst>
              </p:cNvPr>
              <p:cNvSpPr/>
              <p:nvPr/>
            </p:nvSpPr>
            <p:spPr>
              <a:xfrm>
                <a:off x="8938683" y="1744416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606 w 162277"/>
                  <a:gd name="connsiteY2" fmla="*/ 1199 h 91722"/>
                  <a:gd name="connsiteX3" fmla="*/ 1411 w 162277"/>
                  <a:gd name="connsiteY3" fmla="*/ 96026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423"/>
                      <a:pt x="164182" y="776"/>
                      <a:pt x="164606" y="1199"/>
                    </a:cubicBezTo>
                    <a:lnTo>
                      <a:pt x="1411" y="96026"/>
                    </a:lnTo>
                    <a:cubicBezTo>
                      <a:pt x="987" y="95673"/>
                      <a:pt x="494" y="95250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="" xmlns:a16="http://schemas.microsoft.com/office/drawing/2014/main" id="{A940E21D-1F87-4928-B0C0-C547C03D2254}"/>
                  </a:ext>
                </a:extLst>
              </p:cNvPr>
              <p:cNvSpPr/>
              <p:nvPr/>
            </p:nvSpPr>
            <p:spPr>
              <a:xfrm>
                <a:off x="8940165" y="1745615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606 w 162277"/>
                  <a:gd name="connsiteY2" fmla="*/ 1058 h 91722"/>
                  <a:gd name="connsiteX3" fmla="*/ 1411 w 162277"/>
                  <a:gd name="connsiteY3" fmla="*/ 95885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353"/>
                      <a:pt x="164112" y="705"/>
                      <a:pt x="164606" y="1058"/>
                    </a:cubicBezTo>
                    <a:lnTo>
                      <a:pt x="1411" y="95885"/>
                    </a:lnTo>
                    <a:cubicBezTo>
                      <a:pt x="917" y="95603"/>
                      <a:pt x="423" y="95179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="" xmlns:a16="http://schemas.microsoft.com/office/drawing/2014/main" id="{90767C59-CBC1-4FE6-874D-34CF52E59FA5}"/>
                  </a:ext>
                </a:extLst>
              </p:cNvPr>
              <p:cNvSpPr/>
              <p:nvPr/>
            </p:nvSpPr>
            <p:spPr>
              <a:xfrm>
                <a:off x="8941576" y="1746744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606 w 162277"/>
                  <a:gd name="connsiteY2" fmla="*/ 988 h 91722"/>
                  <a:gd name="connsiteX3" fmla="*/ 1411 w 162277"/>
                  <a:gd name="connsiteY3" fmla="*/ 95814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353"/>
                      <a:pt x="164112" y="705"/>
                      <a:pt x="164606" y="988"/>
                    </a:cubicBezTo>
                    <a:lnTo>
                      <a:pt x="1411" y="95814"/>
                    </a:lnTo>
                    <a:cubicBezTo>
                      <a:pt x="917" y="95462"/>
                      <a:pt x="423" y="95109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="" xmlns:a16="http://schemas.microsoft.com/office/drawing/2014/main" id="{357E73D8-0DD9-4749-9800-B61D3CF15494}"/>
                  </a:ext>
                </a:extLst>
              </p:cNvPr>
              <p:cNvSpPr/>
              <p:nvPr/>
            </p:nvSpPr>
            <p:spPr>
              <a:xfrm>
                <a:off x="8942987" y="1747732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536 w 162277"/>
                  <a:gd name="connsiteY2" fmla="*/ 917 h 91722"/>
                  <a:gd name="connsiteX3" fmla="*/ 1341 w 162277"/>
                  <a:gd name="connsiteY3" fmla="*/ 95744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282"/>
                      <a:pt x="164112" y="635"/>
                      <a:pt x="164536" y="917"/>
                    </a:cubicBezTo>
                    <a:lnTo>
                      <a:pt x="1341" y="95744"/>
                    </a:lnTo>
                    <a:cubicBezTo>
                      <a:pt x="917" y="95391"/>
                      <a:pt x="423" y="95109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="" xmlns:a16="http://schemas.microsoft.com/office/drawing/2014/main" id="{7010BA10-4DE5-420C-B6E4-537DCC9E7E43}"/>
                  </a:ext>
                </a:extLst>
              </p:cNvPr>
              <p:cNvSpPr/>
              <p:nvPr/>
            </p:nvSpPr>
            <p:spPr>
              <a:xfrm>
                <a:off x="8944328" y="1748649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4536 w 162277"/>
                  <a:gd name="connsiteY2" fmla="*/ 847 h 91722"/>
                  <a:gd name="connsiteX3" fmla="*/ 1341 w 162277"/>
                  <a:gd name="connsiteY3" fmla="*/ 95673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282"/>
                      <a:pt x="164112" y="564"/>
                      <a:pt x="164536" y="847"/>
                    </a:cubicBezTo>
                    <a:lnTo>
                      <a:pt x="1341" y="95673"/>
                    </a:lnTo>
                    <a:cubicBezTo>
                      <a:pt x="917" y="95391"/>
                      <a:pt x="494" y="95109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="" xmlns:a16="http://schemas.microsoft.com/office/drawing/2014/main" id="{35FC45F4-C9F6-47EF-838B-F334319A7162}"/>
                  </a:ext>
                </a:extLst>
              </p:cNvPr>
              <p:cNvSpPr/>
              <p:nvPr/>
            </p:nvSpPr>
            <p:spPr>
              <a:xfrm>
                <a:off x="8945739" y="1749425"/>
                <a:ext cx="162278" cy="91722"/>
              </a:xfrm>
              <a:custGeom>
                <a:avLst/>
                <a:gdLst>
                  <a:gd name="connsiteX0" fmla="*/ 0 w 162277"/>
                  <a:gd name="connsiteY0" fmla="*/ 94827 h 91722"/>
                  <a:gd name="connsiteX1" fmla="*/ 163195 w 162277"/>
                  <a:gd name="connsiteY1" fmla="*/ 0 h 91722"/>
                  <a:gd name="connsiteX2" fmla="*/ 163548 w 162277"/>
                  <a:gd name="connsiteY2" fmla="*/ 212 h 91722"/>
                  <a:gd name="connsiteX3" fmla="*/ 353 w 162277"/>
                  <a:gd name="connsiteY3" fmla="*/ 95038 h 91722"/>
                  <a:gd name="connsiteX4" fmla="*/ 0 w 162277"/>
                  <a:gd name="connsiteY4" fmla="*/ 94827 h 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7" h="91722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336" y="71"/>
                      <a:pt x="163406" y="141"/>
                      <a:pt x="163548" y="212"/>
                    </a:cubicBezTo>
                    <a:lnTo>
                      <a:pt x="353" y="95038"/>
                    </a:lnTo>
                    <a:cubicBezTo>
                      <a:pt x="211" y="94968"/>
                      <a:pt x="70" y="94897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356" name="Freeform: Shape 355">
              <a:extLst>
                <a:ext uri="{FF2B5EF4-FFF2-40B4-BE49-F238E27FC236}">
                  <a16:creationId xmlns="" xmlns:a16="http://schemas.microsoft.com/office/drawing/2014/main" id="{14F5575A-70EE-498C-A881-AA8CF735598C}"/>
                </a:ext>
              </a:extLst>
            </p:cNvPr>
            <p:cNvSpPr/>
            <p:nvPr/>
          </p:nvSpPr>
          <p:spPr>
            <a:xfrm>
              <a:off x="8913777" y="1601752"/>
              <a:ext cx="162278" cy="183444"/>
            </a:xfrm>
            <a:custGeom>
              <a:avLst/>
              <a:gdLst>
                <a:gd name="connsiteX0" fmla="*/ 282 w 162277"/>
                <a:gd name="connsiteY0" fmla="*/ 94827 h 183444"/>
                <a:gd name="connsiteX1" fmla="*/ 163477 w 162277"/>
                <a:gd name="connsiteY1" fmla="*/ 0 h 183444"/>
                <a:gd name="connsiteX2" fmla="*/ 163195 w 162277"/>
                <a:gd name="connsiteY2" fmla="*/ 92075 h 183444"/>
                <a:gd name="connsiteX3" fmla="*/ 0 w 162277"/>
                <a:gd name="connsiteY3" fmla="*/ 186902 h 18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277" h="183444">
                  <a:moveTo>
                    <a:pt x="282" y="94827"/>
                  </a:moveTo>
                  <a:lnTo>
                    <a:pt x="163477" y="0"/>
                  </a:lnTo>
                  <a:lnTo>
                    <a:pt x="163195" y="92075"/>
                  </a:lnTo>
                  <a:lnTo>
                    <a:pt x="0" y="1869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="" xmlns:a16="http://schemas.microsoft.com/office/drawing/2014/main" id="{70C93D3D-5214-485E-B4E9-0B72EE1EAA3C}"/>
                </a:ext>
              </a:extLst>
            </p:cNvPr>
            <p:cNvSpPr/>
            <p:nvPr/>
          </p:nvSpPr>
          <p:spPr>
            <a:xfrm>
              <a:off x="8880898" y="1589687"/>
              <a:ext cx="190500" cy="105833"/>
            </a:xfrm>
            <a:custGeom>
              <a:avLst/>
              <a:gdLst>
                <a:gd name="connsiteX0" fmla="*/ 181681 w 190499"/>
                <a:gd name="connsiteY0" fmla="*/ 3669 h 105833"/>
                <a:gd name="connsiteX1" fmla="*/ 180834 w 190499"/>
                <a:gd name="connsiteY1" fmla="*/ 3175 h 105833"/>
                <a:gd name="connsiteX2" fmla="*/ 179775 w 190499"/>
                <a:gd name="connsiteY2" fmla="*/ 2611 h 105833"/>
                <a:gd name="connsiteX3" fmla="*/ 179070 w 190499"/>
                <a:gd name="connsiteY3" fmla="*/ 2258 h 105833"/>
                <a:gd name="connsiteX4" fmla="*/ 178929 w 190499"/>
                <a:gd name="connsiteY4" fmla="*/ 2187 h 105833"/>
                <a:gd name="connsiteX5" fmla="*/ 178717 w 190499"/>
                <a:gd name="connsiteY5" fmla="*/ 2117 h 105833"/>
                <a:gd name="connsiteX6" fmla="*/ 177659 w 190499"/>
                <a:gd name="connsiteY6" fmla="*/ 1693 h 105833"/>
                <a:gd name="connsiteX7" fmla="*/ 176600 w 190499"/>
                <a:gd name="connsiteY7" fmla="*/ 1270 h 105833"/>
                <a:gd name="connsiteX8" fmla="*/ 176389 w 190499"/>
                <a:gd name="connsiteY8" fmla="*/ 1199 h 105833"/>
                <a:gd name="connsiteX9" fmla="*/ 176248 w 190499"/>
                <a:gd name="connsiteY9" fmla="*/ 1129 h 105833"/>
                <a:gd name="connsiteX10" fmla="*/ 175542 w 190499"/>
                <a:gd name="connsiteY10" fmla="*/ 917 h 105833"/>
                <a:gd name="connsiteX11" fmla="*/ 174484 w 190499"/>
                <a:gd name="connsiteY11" fmla="*/ 635 h 105833"/>
                <a:gd name="connsiteX12" fmla="*/ 173990 w 190499"/>
                <a:gd name="connsiteY12" fmla="*/ 494 h 105833"/>
                <a:gd name="connsiteX13" fmla="*/ 173778 w 190499"/>
                <a:gd name="connsiteY13" fmla="*/ 423 h 105833"/>
                <a:gd name="connsiteX14" fmla="*/ 173425 w 190499"/>
                <a:gd name="connsiteY14" fmla="*/ 353 h 105833"/>
                <a:gd name="connsiteX15" fmla="*/ 172297 w 190499"/>
                <a:gd name="connsiteY15" fmla="*/ 141 h 105833"/>
                <a:gd name="connsiteX16" fmla="*/ 171591 w 190499"/>
                <a:gd name="connsiteY16" fmla="*/ 71 h 105833"/>
                <a:gd name="connsiteX17" fmla="*/ 171379 w 190499"/>
                <a:gd name="connsiteY17" fmla="*/ 71 h 105833"/>
                <a:gd name="connsiteX18" fmla="*/ 171167 w 190499"/>
                <a:gd name="connsiteY18" fmla="*/ 71 h 105833"/>
                <a:gd name="connsiteX19" fmla="*/ 169968 w 190499"/>
                <a:gd name="connsiteY19" fmla="*/ 0 h 105833"/>
                <a:gd name="connsiteX20" fmla="*/ 169404 w 190499"/>
                <a:gd name="connsiteY20" fmla="*/ 0 h 105833"/>
                <a:gd name="connsiteX21" fmla="*/ 168980 w 190499"/>
                <a:gd name="connsiteY21" fmla="*/ 0 h 105833"/>
                <a:gd name="connsiteX22" fmla="*/ 168557 w 190499"/>
                <a:gd name="connsiteY22" fmla="*/ 0 h 105833"/>
                <a:gd name="connsiteX23" fmla="*/ 167076 w 190499"/>
                <a:gd name="connsiteY23" fmla="*/ 212 h 105833"/>
                <a:gd name="connsiteX24" fmla="*/ 167076 w 190499"/>
                <a:gd name="connsiteY24" fmla="*/ 212 h 105833"/>
                <a:gd name="connsiteX25" fmla="*/ 166723 w 190499"/>
                <a:gd name="connsiteY25" fmla="*/ 282 h 105833"/>
                <a:gd name="connsiteX26" fmla="*/ 165312 w 190499"/>
                <a:gd name="connsiteY26" fmla="*/ 706 h 105833"/>
                <a:gd name="connsiteX27" fmla="*/ 165170 w 190499"/>
                <a:gd name="connsiteY27" fmla="*/ 776 h 105833"/>
                <a:gd name="connsiteX28" fmla="*/ 163195 w 190499"/>
                <a:gd name="connsiteY28" fmla="*/ 1693 h 105833"/>
                <a:gd name="connsiteX29" fmla="*/ 0 w 190499"/>
                <a:gd name="connsiteY29" fmla="*/ 96520 h 105833"/>
                <a:gd name="connsiteX30" fmla="*/ 1975 w 190499"/>
                <a:gd name="connsiteY30" fmla="*/ 95603 h 105833"/>
                <a:gd name="connsiteX31" fmla="*/ 3528 w 190499"/>
                <a:gd name="connsiteY31" fmla="*/ 95179 h 105833"/>
                <a:gd name="connsiteX32" fmla="*/ 3880 w 190499"/>
                <a:gd name="connsiteY32" fmla="*/ 95109 h 105833"/>
                <a:gd name="connsiteX33" fmla="*/ 5856 w 190499"/>
                <a:gd name="connsiteY33" fmla="*/ 94897 h 105833"/>
                <a:gd name="connsiteX34" fmla="*/ 6279 w 190499"/>
                <a:gd name="connsiteY34" fmla="*/ 94897 h 105833"/>
                <a:gd name="connsiteX35" fmla="*/ 8255 w 190499"/>
                <a:gd name="connsiteY35" fmla="*/ 94968 h 105833"/>
                <a:gd name="connsiteX36" fmla="*/ 8466 w 190499"/>
                <a:gd name="connsiteY36" fmla="*/ 94968 h 105833"/>
                <a:gd name="connsiteX37" fmla="*/ 10654 w 190499"/>
                <a:gd name="connsiteY37" fmla="*/ 95321 h 105833"/>
                <a:gd name="connsiteX38" fmla="*/ 10865 w 190499"/>
                <a:gd name="connsiteY38" fmla="*/ 95391 h 105833"/>
                <a:gd name="connsiteX39" fmla="*/ 13194 w 190499"/>
                <a:gd name="connsiteY39" fmla="*/ 96026 h 105833"/>
                <a:gd name="connsiteX40" fmla="*/ 13335 w 190499"/>
                <a:gd name="connsiteY40" fmla="*/ 96097 h 105833"/>
                <a:gd name="connsiteX41" fmla="*/ 15804 w 190499"/>
                <a:gd name="connsiteY41" fmla="*/ 97085 h 105833"/>
                <a:gd name="connsiteX42" fmla="*/ 15945 w 190499"/>
                <a:gd name="connsiteY42" fmla="*/ 97155 h 105833"/>
                <a:gd name="connsiteX43" fmla="*/ 18556 w 190499"/>
                <a:gd name="connsiteY43" fmla="*/ 98496 h 105833"/>
                <a:gd name="connsiteX44" fmla="*/ 33161 w 190499"/>
                <a:gd name="connsiteY44" fmla="*/ 106962 h 105833"/>
                <a:gd name="connsiteX45" fmla="*/ 196356 w 190499"/>
                <a:gd name="connsiteY45" fmla="*/ 12136 h 105833"/>
                <a:gd name="connsiteX46" fmla="*/ 181681 w 190499"/>
                <a:gd name="connsiteY46" fmla="*/ 3669 h 10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0499" h="105833">
                  <a:moveTo>
                    <a:pt x="181681" y="3669"/>
                  </a:moveTo>
                  <a:cubicBezTo>
                    <a:pt x="181398" y="3528"/>
                    <a:pt x="181116" y="3387"/>
                    <a:pt x="180834" y="3175"/>
                  </a:cubicBezTo>
                  <a:cubicBezTo>
                    <a:pt x="180481" y="2963"/>
                    <a:pt x="180128" y="2822"/>
                    <a:pt x="179775" y="2611"/>
                  </a:cubicBezTo>
                  <a:cubicBezTo>
                    <a:pt x="179564" y="2469"/>
                    <a:pt x="179281" y="2399"/>
                    <a:pt x="179070" y="2258"/>
                  </a:cubicBezTo>
                  <a:cubicBezTo>
                    <a:pt x="178999" y="2258"/>
                    <a:pt x="178929" y="2187"/>
                    <a:pt x="178929" y="2187"/>
                  </a:cubicBezTo>
                  <a:cubicBezTo>
                    <a:pt x="178858" y="2187"/>
                    <a:pt x="178788" y="2117"/>
                    <a:pt x="178717" y="2117"/>
                  </a:cubicBezTo>
                  <a:cubicBezTo>
                    <a:pt x="178364" y="1976"/>
                    <a:pt x="178012" y="1835"/>
                    <a:pt x="177659" y="1693"/>
                  </a:cubicBezTo>
                  <a:cubicBezTo>
                    <a:pt x="177306" y="1552"/>
                    <a:pt x="176953" y="1411"/>
                    <a:pt x="176600" y="1270"/>
                  </a:cubicBezTo>
                  <a:cubicBezTo>
                    <a:pt x="176530" y="1270"/>
                    <a:pt x="176459" y="1199"/>
                    <a:pt x="176389" y="1199"/>
                  </a:cubicBezTo>
                  <a:cubicBezTo>
                    <a:pt x="176318" y="1199"/>
                    <a:pt x="176248" y="1199"/>
                    <a:pt x="176248" y="1129"/>
                  </a:cubicBezTo>
                  <a:cubicBezTo>
                    <a:pt x="176036" y="1058"/>
                    <a:pt x="175754" y="988"/>
                    <a:pt x="175542" y="917"/>
                  </a:cubicBezTo>
                  <a:cubicBezTo>
                    <a:pt x="175189" y="776"/>
                    <a:pt x="174836" y="706"/>
                    <a:pt x="174484" y="635"/>
                  </a:cubicBezTo>
                  <a:cubicBezTo>
                    <a:pt x="174272" y="564"/>
                    <a:pt x="174131" y="564"/>
                    <a:pt x="173990" y="494"/>
                  </a:cubicBezTo>
                  <a:cubicBezTo>
                    <a:pt x="173919" y="494"/>
                    <a:pt x="173849" y="494"/>
                    <a:pt x="173778" y="423"/>
                  </a:cubicBezTo>
                  <a:cubicBezTo>
                    <a:pt x="173637" y="423"/>
                    <a:pt x="173566" y="353"/>
                    <a:pt x="173425" y="353"/>
                  </a:cubicBezTo>
                  <a:cubicBezTo>
                    <a:pt x="173073" y="282"/>
                    <a:pt x="172649" y="212"/>
                    <a:pt x="172297" y="141"/>
                  </a:cubicBezTo>
                  <a:cubicBezTo>
                    <a:pt x="172085" y="141"/>
                    <a:pt x="171803" y="71"/>
                    <a:pt x="171591" y="71"/>
                  </a:cubicBezTo>
                  <a:cubicBezTo>
                    <a:pt x="171521" y="71"/>
                    <a:pt x="171450" y="71"/>
                    <a:pt x="171379" y="71"/>
                  </a:cubicBezTo>
                  <a:cubicBezTo>
                    <a:pt x="171309" y="71"/>
                    <a:pt x="171238" y="71"/>
                    <a:pt x="171167" y="71"/>
                  </a:cubicBezTo>
                  <a:cubicBezTo>
                    <a:pt x="170744" y="71"/>
                    <a:pt x="170321" y="0"/>
                    <a:pt x="169968" y="0"/>
                  </a:cubicBezTo>
                  <a:cubicBezTo>
                    <a:pt x="169757" y="0"/>
                    <a:pt x="169615" y="0"/>
                    <a:pt x="169404" y="0"/>
                  </a:cubicBezTo>
                  <a:cubicBezTo>
                    <a:pt x="169263" y="0"/>
                    <a:pt x="169121" y="0"/>
                    <a:pt x="168980" y="0"/>
                  </a:cubicBezTo>
                  <a:cubicBezTo>
                    <a:pt x="168839" y="0"/>
                    <a:pt x="168698" y="0"/>
                    <a:pt x="168557" y="0"/>
                  </a:cubicBezTo>
                  <a:cubicBezTo>
                    <a:pt x="168063" y="71"/>
                    <a:pt x="167569" y="141"/>
                    <a:pt x="167076" y="212"/>
                  </a:cubicBezTo>
                  <a:cubicBezTo>
                    <a:pt x="167076" y="212"/>
                    <a:pt x="167076" y="212"/>
                    <a:pt x="167076" y="212"/>
                  </a:cubicBezTo>
                  <a:cubicBezTo>
                    <a:pt x="166934" y="212"/>
                    <a:pt x="166864" y="282"/>
                    <a:pt x="166723" y="282"/>
                  </a:cubicBezTo>
                  <a:cubicBezTo>
                    <a:pt x="166229" y="423"/>
                    <a:pt x="165735" y="494"/>
                    <a:pt x="165312" y="706"/>
                  </a:cubicBezTo>
                  <a:cubicBezTo>
                    <a:pt x="165241" y="706"/>
                    <a:pt x="165241" y="776"/>
                    <a:pt x="165170" y="776"/>
                  </a:cubicBezTo>
                  <a:cubicBezTo>
                    <a:pt x="164465" y="1058"/>
                    <a:pt x="163830" y="1341"/>
                    <a:pt x="163195" y="1693"/>
                  </a:cubicBezTo>
                  <a:lnTo>
                    <a:pt x="0" y="96520"/>
                  </a:lnTo>
                  <a:cubicBezTo>
                    <a:pt x="635" y="96167"/>
                    <a:pt x="1270" y="95814"/>
                    <a:pt x="1975" y="95603"/>
                  </a:cubicBezTo>
                  <a:cubicBezTo>
                    <a:pt x="2469" y="95391"/>
                    <a:pt x="3034" y="95250"/>
                    <a:pt x="3528" y="95179"/>
                  </a:cubicBezTo>
                  <a:cubicBezTo>
                    <a:pt x="3669" y="95179"/>
                    <a:pt x="3739" y="95109"/>
                    <a:pt x="3880" y="95109"/>
                  </a:cubicBezTo>
                  <a:cubicBezTo>
                    <a:pt x="4515" y="94968"/>
                    <a:pt x="5150" y="94897"/>
                    <a:pt x="5856" y="94897"/>
                  </a:cubicBezTo>
                  <a:cubicBezTo>
                    <a:pt x="5997" y="94897"/>
                    <a:pt x="6138" y="94897"/>
                    <a:pt x="6279" y="94897"/>
                  </a:cubicBezTo>
                  <a:cubicBezTo>
                    <a:pt x="6914" y="94897"/>
                    <a:pt x="7549" y="94897"/>
                    <a:pt x="8255" y="94968"/>
                  </a:cubicBezTo>
                  <a:cubicBezTo>
                    <a:pt x="8326" y="94968"/>
                    <a:pt x="8396" y="94968"/>
                    <a:pt x="8466" y="94968"/>
                  </a:cubicBezTo>
                  <a:cubicBezTo>
                    <a:pt x="9172" y="95038"/>
                    <a:pt x="9878" y="95109"/>
                    <a:pt x="10654" y="95321"/>
                  </a:cubicBezTo>
                  <a:cubicBezTo>
                    <a:pt x="10724" y="95321"/>
                    <a:pt x="10795" y="95321"/>
                    <a:pt x="10865" y="95391"/>
                  </a:cubicBezTo>
                  <a:cubicBezTo>
                    <a:pt x="11641" y="95532"/>
                    <a:pt x="12347" y="95744"/>
                    <a:pt x="13194" y="96026"/>
                  </a:cubicBezTo>
                  <a:cubicBezTo>
                    <a:pt x="13264" y="96026"/>
                    <a:pt x="13335" y="96026"/>
                    <a:pt x="13335" y="96097"/>
                  </a:cubicBezTo>
                  <a:cubicBezTo>
                    <a:pt x="14111" y="96379"/>
                    <a:pt x="14958" y="96732"/>
                    <a:pt x="15804" y="97085"/>
                  </a:cubicBezTo>
                  <a:cubicBezTo>
                    <a:pt x="15875" y="97085"/>
                    <a:pt x="15945" y="97155"/>
                    <a:pt x="15945" y="97155"/>
                  </a:cubicBezTo>
                  <a:cubicBezTo>
                    <a:pt x="16792" y="97578"/>
                    <a:pt x="17639" y="98002"/>
                    <a:pt x="18556" y="98496"/>
                  </a:cubicBezTo>
                  <a:lnTo>
                    <a:pt x="33161" y="106962"/>
                  </a:lnTo>
                  <a:lnTo>
                    <a:pt x="196356" y="12136"/>
                  </a:lnTo>
                  <a:lnTo>
                    <a:pt x="181681" y="36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="" xmlns:a16="http://schemas.microsoft.com/office/drawing/2014/main" id="{92DABC5C-F8CE-41B1-88E3-6116785DA9CD}"/>
                </a:ext>
              </a:extLst>
            </p:cNvPr>
            <p:cNvSpPr/>
            <p:nvPr/>
          </p:nvSpPr>
          <p:spPr>
            <a:xfrm>
              <a:off x="8873066" y="1684463"/>
              <a:ext cx="70556" cy="155222"/>
            </a:xfrm>
            <a:custGeom>
              <a:avLst/>
              <a:gdLst>
                <a:gd name="connsiteX0" fmla="*/ 40993 w 70555"/>
                <a:gd name="connsiteY0" fmla="*/ 12116 h 155222"/>
                <a:gd name="connsiteX1" fmla="*/ 40711 w 70555"/>
                <a:gd name="connsiteY1" fmla="*/ 104121 h 155222"/>
                <a:gd name="connsiteX2" fmla="*/ 72955 w 70555"/>
                <a:gd name="connsiteY2" fmla="*/ 159930 h 155222"/>
                <a:gd name="connsiteX3" fmla="*/ 18768 w 70555"/>
                <a:gd name="connsiteY3" fmla="*/ 128603 h 155222"/>
                <a:gd name="connsiteX4" fmla="*/ 0 w 70555"/>
                <a:gd name="connsiteY4" fmla="*/ 96007 h 155222"/>
                <a:gd name="connsiteX5" fmla="*/ 212 w 70555"/>
                <a:gd name="connsiteY5" fmla="*/ 18466 h 155222"/>
                <a:gd name="connsiteX6" fmla="*/ 26318 w 70555"/>
                <a:gd name="connsiteY6" fmla="*/ 3579 h 155222"/>
                <a:gd name="connsiteX7" fmla="*/ 40993 w 70555"/>
                <a:gd name="connsiteY7" fmla="*/ 12116 h 15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55" h="155222">
                  <a:moveTo>
                    <a:pt x="40993" y="12116"/>
                  </a:moveTo>
                  <a:lnTo>
                    <a:pt x="40711" y="104121"/>
                  </a:lnTo>
                  <a:cubicBezTo>
                    <a:pt x="40640" y="124652"/>
                    <a:pt x="55104" y="149629"/>
                    <a:pt x="72955" y="159930"/>
                  </a:cubicBezTo>
                  <a:lnTo>
                    <a:pt x="18768" y="128603"/>
                  </a:lnTo>
                  <a:cubicBezTo>
                    <a:pt x="7126" y="121901"/>
                    <a:pt x="0" y="109483"/>
                    <a:pt x="0" y="96007"/>
                  </a:cubicBezTo>
                  <a:lnTo>
                    <a:pt x="212" y="18466"/>
                  </a:lnTo>
                  <a:cubicBezTo>
                    <a:pt x="282" y="1956"/>
                    <a:pt x="11995" y="-4746"/>
                    <a:pt x="26318" y="3579"/>
                  </a:cubicBezTo>
                  <a:lnTo>
                    <a:pt x="40993" y="1211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="" xmlns:a16="http://schemas.microsoft.com/office/drawing/2014/main" id="{D17EDB67-AF46-42D6-AD5D-5E2D94AD38D7}"/>
                </a:ext>
              </a:extLst>
            </p:cNvPr>
            <p:cNvSpPr/>
            <p:nvPr/>
          </p:nvSpPr>
          <p:spPr>
            <a:xfrm>
              <a:off x="8929864" y="1328208"/>
              <a:ext cx="451556" cy="246944"/>
            </a:xfrm>
            <a:custGeom>
              <a:avLst/>
              <a:gdLst>
                <a:gd name="connsiteX0" fmla="*/ 213360 w 451555"/>
                <a:gd name="connsiteY0" fmla="*/ 4374 h 246944"/>
                <a:gd name="connsiteX1" fmla="*/ 212301 w 451555"/>
                <a:gd name="connsiteY1" fmla="*/ 3810 h 246944"/>
                <a:gd name="connsiteX2" fmla="*/ 210961 w 451555"/>
                <a:gd name="connsiteY2" fmla="*/ 3104 h 246944"/>
                <a:gd name="connsiteX3" fmla="*/ 210114 w 451555"/>
                <a:gd name="connsiteY3" fmla="*/ 2681 h 246944"/>
                <a:gd name="connsiteX4" fmla="*/ 209903 w 451555"/>
                <a:gd name="connsiteY4" fmla="*/ 2611 h 246944"/>
                <a:gd name="connsiteX5" fmla="*/ 209620 w 451555"/>
                <a:gd name="connsiteY5" fmla="*/ 2469 h 246944"/>
                <a:gd name="connsiteX6" fmla="*/ 208350 w 451555"/>
                <a:gd name="connsiteY6" fmla="*/ 1905 h 246944"/>
                <a:gd name="connsiteX7" fmla="*/ 207010 w 451555"/>
                <a:gd name="connsiteY7" fmla="*/ 1411 h 246944"/>
                <a:gd name="connsiteX8" fmla="*/ 206798 w 451555"/>
                <a:gd name="connsiteY8" fmla="*/ 1341 h 246944"/>
                <a:gd name="connsiteX9" fmla="*/ 206586 w 451555"/>
                <a:gd name="connsiteY9" fmla="*/ 1270 h 246944"/>
                <a:gd name="connsiteX10" fmla="*/ 205740 w 451555"/>
                <a:gd name="connsiteY10" fmla="*/ 988 h 246944"/>
                <a:gd name="connsiteX11" fmla="*/ 204399 w 451555"/>
                <a:gd name="connsiteY11" fmla="*/ 635 h 246944"/>
                <a:gd name="connsiteX12" fmla="*/ 203764 w 451555"/>
                <a:gd name="connsiteY12" fmla="*/ 494 h 246944"/>
                <a:gd name="connsiteX13" fmla="*/ 203482 w 451555"/>
                <a:gd name="connsiteY13" fmla="*/ 423 h 246944"/>
                <a:gd name="connsiteX14" fmla="*/ 203059 w 451555"/>
                <a:gd name="connsiteY14" fmla="*/ 353 h 246944"/>
                <a:gd name="connsiteX15" fmla="*/ 201647 w 451555"/>
                <a:gd name="connsiteY15" fmla="*/ 141 h 246944"/>
                <a:gd name="connsiteX16" fmla="*/ 200801 w 451555"/>
                <a:gd name="connsiteY16" fmla="*/ 71 h 246944"/>
                <a:gd name="connsiteX17" fmla="*/ 200519 w 451555"/>
                <a:gd name="connsiteY17" fmla="*/ 71 h 246944"/>
                <a:gd name="connsiteX18" fmla="*/ 200237 w 451555"/>
                <a:gd name="connsiteY18" fmla="*/ 71 h 246944"/>
                <a:gd name="connsiteX19" fmla="*/ 198684 w 451555"/>
                <a:gd name="connsiteY19" fmla="*/ 0 h 246944"/>
                <a:gd name="connsiteX20" fmla="*/ 198049 w 451555"/>
                <a:gd name="connsiteY20" fmla="*/ 0 h 246944"/>
                <a:gd name="connsiteX21" fmla="*/ 197556 w 451555"/>
                <a:gd name="connsiteY21" fmla="*/ 0 h 246944"/>
                <a:gd name="connsiteX22" fmla="*/ 197062 w 451555"/>
                <a:gd name="connsiteY22" fmla="*/ 0 h 246944"/>
                <a:gd name="connsiteX23" fmla="*/ 195227 w 451555"/>
                <a:gd name="connsiteY23" fmla="*/ 282 h 246944"/>
                <a:gd name="connsiteX24" fmla="*/ 195227 w 451555"/>
                <a:gd name="connsiteY24" fmla="*/ 282 h 246944"/>
                <a:gd name="connsiteX25" fmla="*/ 194804 w 451555"/>
                <a:gd name="connsiteY25" fmla="*/ 423 h 246944"/>
                <a:gd name="connsiteX26" fmla="*/ 192969 w 451555"/>
                <a:gd name="connsiteY26" fmla="*/ 917 h 246944"/>
                <a:gd name="connsiteX27" fmla="*/ 192828 w 451555"/>
                <a:gd name="connsiteY27" fmla="*/ 988 h 246944"/>
                <a:gd name="connsiteX28" fmla="*/ 190359 w 451555"/>
                <a:gd name="connsiteY28" fmla="*/ 2117 h 246944"/>
                <a:gd name="connsiteX29" fmla="*/ 0 w 451555"/>
                <a:gd name="connsiteY29" fmla="*/ 112748 h 246944"/>
                <a:gd name="connsiteX30" fmla="*/ 2469 w 451555"/>
                <a:gd name="connsiteY30" fmla="*/ 111619 h 246944"/>
                <a:gd name="connsiteX31" fmla="*/ 4445 w 451555"/>
                <a:gd name="connsiteY31" fmla="*/ 111054 h 246944"/>
                <a:gd name="connsiteX32" fmla="*/ 4868 w 451555"/>
                <a:gd name="connsiteY32" fmla="*/ 110913 h 246944"/>
                <a:gd name="connsiteX33" fmla="*/ 7267 w 451555"/>
                <a:gd name="connsiteY33" fmla="*/ 110631 h 246944"/>
                <a:gd name="connsiteX34" fmla="*/ 7761 w 451555"/>
                <a:gd name="connsiteY34" fmla="*/ 110631 h 246944"/>
                <a:gd name="connsiteX35" fmla="*/ 10230 w 451555"/>
                <a:gd name="connsiteY35" fmla="*/ 110702 h 246944"/>
                <a:gd name="connsiteX36" fmla="*/ 10513 w 451555"/>
                <a:gd name="connsiteY36" fmla="*/ 110702 h 246944"/>
                <a:gd name="connsiteX37" fmla="*/ 13194 w 451555"/>
                <a:gd name="connsiteY37" fmla="*/ 111125 h 246944"/>
                <a:gd name="connsiteX38" fmla="*/ 13476 w 451555"/>
                <a:gd name="connsiteY38" fmla="*/ 111196 h 246944"/>
                <a:gd name="connsiteX39" fmla="*/ 16298 w 451555"/>
                <a:gd name="connsiteY39" fmla="*/ 111972 h 246944"/>
                <a:gd name="connsiteX40" fmla="*/ 16510 w 451555"/>
                <a:gd name="connsiteY40" fmla="*/ 112042 h 246944"/>
                <a:gd name="connsiteX41" fmla="*/ 19614 w 451555"/>
                <a:gd name="connsiteY41" fmla="*/ 113242 h 246944"/>
                <a:gd name="connsiteX42" fmla="*/ 19826 w 451555"/>
                <a:gd name="connsiteY42" fmla="*/ 113312 h 246944"/>
                <a:gd name="connsiteX43" fmla="*/ 23001 w 451555"/>
                <a:gd name="connsiteY43" fmla="*/ 115006 h 246944"/>
                <a:gd name="connsiteX44" fmla="*/ 263031 w 451555"/>
                <a:gd name="connsiteY44" fmla="*/ 253577 h 246944"/>
                <a:gd name="connsiteX45" fmla="*/ 453390 w 451555"/>
                <a:gd name="connsiteY45" fmla="*/ 142946 h 246944"/>
                <a:gd name="connsiteX46" fmla="*/ 213360 w 451555"/>
                <a:gd name="connsiteY46" fmla="*/ 4374 h 24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51555" h="246944">
                  <a:moveTo>
                    <a:pt x="213360" y="4374"/>
                  </a:moveTo>
                  <a:cubicBezTo>
                    <a:pt x="213007" y="4163"/>
                    <a:pt x="212654" y="3951"/>
                    <a:pt x="212301" y="3810"/>
                  </a:cubicBezTo>
                  <a:cubicBezTo>
                    <a:pt x="211878" y="3598"/>
                    <a:pt x="211384" y="3316"/>
                    <a:pt x="210961" y="3104"/>
                  </a:cubicBezTo>
                  <a:cubicBezTo>
                    <a:pt x="210679" y="2963"/>
                    <a:pt x="210396" y="2822"/>
                    <a:pt x="210114" y="2681"/>
                  </a:cubicBezTo>
                  <a:cubicBezTo>
                    <a:pt x="210044" y="2681"/>
                    <a:pt x="209973" y="2611"/>
                    <a:pt x="209903" y="2611"/>
                  </a:cubicBezTo>
                  <a:cubicBezTo>
                    <a:pt x="209832" y="2540"/>
                    <a:pt x="209762" y="2540"/>
                    <a:pt x="209620" y="2469"/>
                  </a:cubicBezTo>
                  <a:cubicBezTo>
                    <a:pt x="209197" y="2258"/>
                    <a:pt x="208774" y="2117"/>
                    <a:pt x="208350" y="1905"/>
                  </a:cubicBezTo>
                  <a:cubicBezTo>
                    <a:pt x="207927" y="1764"/>
                    <a:pt x="207504" y="1552"/>
                    <a:pt x="207010" y="1411"/>
                  </a:cubicBezTo>
                  <a:cubicBezTo>
                    <a:pt x="206939" y="1411"/>
                    <a:pt x="206869" y="1341"/>
                    <a:pt x="206798" y="1341"/>
                  </a:cubicBezTo>
                  <a:cubicBezTo>
                    <a:pt x="206728" y="1341"/>
                    <a:pt x="206657" y="1270"/>
                    <a:pt x="206586" y="1270"/>
                  </a:cubicBezTo>
                  <a:cubicBezTo>
                    <a:pt x="206304" y="1199"/>
                    <a:pt x="206022" y="1058"/>
                    <a:pt x="205740" y="988"/>
                  </a:cubicBezTo>
                  <a:cubicBezTo>
                    <a:pt x="205316" y="847"/>
                    <a:pt x="204823" y="706"/>
                    <a:pt x="204399" y="635"/>
                  </a:cubicBezTo>
                  <a:cubicBezTo>
                    <a:pt x="204188" y="564"/>
                    <a:pt x="203976" y="564"/>
                    <a:pt x="203764" y="494"/>
                  </a:cubicBezTo>
                  <a:cubicBezTo>
                    <a:pt x="203694" y="494"/>
                    <a:pt x="203553" y="423"/>
                    <a:pt x="203482" y="423"/>
                  </a:cubicBezTo>
                  <a:cubicBezTo>
                    <a:pt x="203341" y="423"/>
                    <a:pt x="203200" y="353"/>
                    <a:pt x="203059" y="353"/>
                  </a:cubicBezTo>
                  <a:cubicBezTo>
                    <a:pt x="202565" y="282"/>
                    <a:pt x="202141" y="212"/>
                    <a:pt x="201647" y="141"/>
                  </a:cubicBezTo>
                  <a:cubicBezTo>
                    <a:pt x="201365" y="71"/>
                    <a:pt x="201083" y="71"/>
                    <a:pt x="200801" y="71"/>
                  </a:cubicBezTo>
                  <a:cubicBezTo>
                    <a:pt x="200730" y="71"/>
                    <a:pt x="200589" y="71"/>
                    <a:pt x="200519" y="71"/>
                  </a:cubicBezTo>
                  <a:cubicBezTo>
                    <a:pt x="200448" y="71"/>
                    <a:pt x="200307" y="71"/>
                    <a:pt x="200237" y="71"/>
                  </a:cubicBezTo>
                  <a:cubicBezTo>
                    <a:pt x="199743" y="0"/>
                    <a:pt x="199249" y="0"/>
                    <a:pt x="198684" y="0"/>
                  </a:cubicBezTo>
                  <a:cubicBezTo>
                    <a:pt x="198473" y="0"/>
                    <a:pt x="198261" y="0"/>
                    <a:pt x="198049" y="0"/>
                  </a:cubicBezTo>
                  <a:cubicBezTo>
                    <a:pt x="197908" y="0"/>
                    <a:pt x="197696" y="0"/>
                    <a:pt x="197556" y="0"/>
                  </a:cubicBezTo>
                  <a:cubicBezTo>
                    <a:pt x="197414" y="0"/>
                    <a:pt x="197202" y="0"/>
                    <a:pt x="197062" y="0"/>
                  </a:cubicBezTo>
                  <a:cubicBezTo>
                    <a:pt x="196426" y="71"/>
                    <a:pt x="195792" y="141"/>
                    <a:pt x="195227" y="282"/>
                  </a:cubicBezTo>
                  <a:cubicBezTo>
                    <a:pt x="195227" y="282"/>
                    <a:pt x="195227" y="282"/>
                    <a:pt x="195227" y="282"/>
                  </a:cubicBezTo>
                  <a:cubicBezTo>
                    <a:pt x="195086" y="282"/>
                    <a:pt x="194945" y="353"/>
                    <a:pt x="194804" y="423"/>
                  </a:cubicBezTo>
                  <a:cubicBezTo>
                    <a:pt x="194169" y="564"/>
                    <a:pt x="193604" y="706"/>
                    <a:pt x="192969" y="917"/>
                  </a:cubicBezTo>
                  <a:cubicBezTo>
                    <a:pt x="192899" y="917"/>
                    <a:pt x="192899" y="988"/>
                    <a:pt x="192828" y="988"/>
                  </a:cubicBezTo>
                  <a:cubicBezTo>
                    <a:pt x="191981" y="1270"/>
                    <a:pt x="191135" y="1693"/>
                    <a:pt x="190359" y="2117"/>
                  </a:cubicBezTo>
                  <a:lnTo>
                    <a:pt x="0" y="112748"/>
                  </a:lnTo>
                  <a:cubicBezTo>
                    <a:pt x="776" y="112324"/>
                    <a:pt x="1623" y="111901"/>
                    <a:pt x="2469" y="111619"/>
                  </a:cubicBezTo>
                  <a:cubicBezTo>
                    <a:pt x="3104" y="111407"/>
                    <a:pt x="3739" y="111196"/>
                    <a:pt x="4445" y="111054"/>
                  </a:cubicBezTo>
                  <a:cubicBezTo>
                    <a:pt x="4586" y="111054"/>
                    <a:pt x="4727" y="110984"/>
                    <a:pt x="4868" y="110913"/>
                  </a:cubicBezTo>
                  <a:cubicBezTo>
                    <a:pt x="5644" y="110772"/>
                    <a:pt x="6491" y="110631"/>
                    <a:pt x="7267" y="110631"/>
                  </a:cubicBezTo>
                  <a:cubicBezTo>
                    <a:pt x="7408" y="110631"/>
                    <a:pt x="7620" y="110631"/>
                    <a:pt x="7761" y="110631"/>
                  </a:cubicBezTo>
                  <a:cubicBezTo>
                    <a:pt x="8537" y="110631"/>
                    <a:pt x="9384" y="110631"/>
                    <a:pt x="10230" y="110702"/>
                  </a:cubicBezTo>
                  <a:cubicBezTo>
                    <a:pt x="10301" y="110702"/>
                    <a:pt x="10442" y="110702"/>
                    <a:pt x="10513" y="110702"/>
                  </a:cubicBezTo>
                  <a:cubicBezTo>
                    <a:pt x="11359" y="110772"/>
                    <a:pt x="12277" y="110913"/>
                    <a:pt x="13194" y="111125"/>
                  </a:cubicBezTo>
                  <a:cubicBezTo>
                    <a:pt x="13264" y="111125"/>
                    <a:pt x="13405" y="111196"/>
                    <a:pt x="13476" y="111196"/>
                  </a:cubicBezTo>
                  <a:cubicBezTo>
                    <a:pt x="14393" y="111407"/>
                    <a:pt x="15381" y="111689"/>
                    <a:pt x="16298" y="111972"/>
                  </a:cubicBezTo>
                  <a:cubicBezTo>
                    <a:pt x="16369" y="111972"/>
                    <a:pt x="16439" y="112042"/>
                    <a:pt x="16510" y="112042"/>
                  </a:cubicBezTo>
                  <a:cubicBezTo>
                    <a:pt x="17498" y="112395"/>
                    <a:pt x="18556" y="112818"/>
                    <a:pt x="19614" y="113242"/>
                  </a:cubicBezTo>
                  <a:cubicBezTo>
                    <a:pt x="19685" y="113242"/>
                    <a:pt x="19755" y="113312"/>
                    <a:pt x="19826" y="113312"/>
                  </a:cubicBezTo>
                  <a:cubicBezTo>
                    <a:pt x="20884" y="113806"/>
                    <a:pt x="21943" y="114371"/>
                    <a:pt x="23001" y="115006"/>
                  </a:cubicBezTo>
                  <a:lnTo>
                    <a:pt x="263031" y="253577"/>
                  </a:lnTo>
                  <a:lnTo>
                    <a:pt x="453390" y="142946"/>
                  </a:lnTo>
                  <a:lnTo>
                    <a:pt x="213360" y="4374"/>
                  </a:lnTo>
                  <a:close/>
                </a:path>
              </a:pathLst>
            </a:custGeom>
            <a:solidFill>
              <a:schemeClr val="accent2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="" xmlns:a16="http://schemas.microsoft.com/office/drawing/2014/main" id="{D56FA2CE-C12E-4AC1-856B-6A5A5B65D132}"/>
                </a:ext>
              </a:extLst>
            </p:cNvPr>
            <p:cNvSpPr/>
            <p:nvPr/>
          </p:nvSpPr>
          <p:spPr>
            <a:xfrm>
              <a:off x="9192824" y="1471154"/>
              <a:ext cx="204611" cy="119944"/>
            </a:xfrm>
            <a:custGeom>
              <a:avLst/>
              <a:gdLst>
                <a:gd name="connsiteX0" fmla="*/ 207010 w 204611"/>
                <a:gd name="connsiteY0" fmla="*/ 14887 h 119944"/>
                <a:gd name="connsiteX1" fmla="*/ 29281 w 204611"/>
                <a:gd name="connsiteY1" fmla="*/ 115993 h 119944"/>
                <a:gd name="connsiteX2" fmla="*/ 15593 w 204611"/>
                <a:gd name="connsiteY2" fmla="*/ 124248 h 119944"/>
                <a:gd name="connsiteX3" fmla="*/ 15452 w 204611"/>
                <a:gd name="connsiteY3" fmla="*/ 124037 h 119944"/>
                <a:gd name="connsiteX4" fmla="*/ 15381 w 204611"/>
                <a:gd name="connsiteY4" fmla="*/ 123966 h 119944"/>
                <a:gd name="connsiteX5" fmla="*/ 12630 w 204611"/>
                <a:gd name="connsiteY5" fmla="*/ 120862 h 119944"/>
                <a:gd name="connsiteX6" fmla="*/ 12418 w 204611"/>
                <a:gd name="connsiteY6" fmla="*/ 120650 h 119944"/>
                <a:gd name="connsiteX7" fmla="*/ 9737 w 204611"/>
                <a:gd name="connsiteY7" fmla="*/ 117969 h 119944"/>
                <a:gd name="connsiteX8" fmla="*/ 9455 w 204611"/>
                <a:gd name="connsiteY8" fmla="*/ 117687 h 119944"/>
                <a:gd name="connsiteX9" fmla="*/ 6703 w 204611"/>
                <a:gd name="connsiteY9" fmla="*/ 115288 h 119944"/>
                <a:gd name="connsiteX10" fmla="*/ 6421 w 204611"/>
                <a:gd name="connsiteY10" fmla="*/ 115006 h 119944"/>
                <a:gd name="connsiteX11" fmla="*/ 3457 w 204611"/>
                <a:gd name="connsiteY11" fmla="*/ 112818 h 119944"/>
                <a:gd name="connsiteX12" fmla="*/ 3246 w 204611"/>
                <a:gd name="connsiteY12" fmla="*/ 112677 h 119944"/>
                <a:gd name="connsiteX13" fmla="*/ 0 w 204611"/>
                <a:gd name="connsiteY13" fmla="*/ 110631 h 119944"/>
                <a:gd name="connsiteX14" fmla="*/ 190429 w 204611"/>
                <a:gd name="connsiteY14" fmla="*/ 0 h 119944"/>
                <a:gd name="connsiteX15" fmla="*/ 190712 w 204611"/>
                <a:gd name="connsiteY15" fmla="*/ 212 h 119944"/>
                <a:gd name="connsiteX16" fmla="*/ 192123 w 204611"/>
                <a:gd name="connsiteY16" fmla="*/ 988 h 119944"/>
                <a:gd name="connsiteX17" fmla="*/ 193464 w 204611"/>
                <a:gd name="connsiteY17" fmla="*/ 1905 h 119944"/>
                <a:gd name="connsiteX18" fmla="*/ 193675 w 204611"/>
                <a:gd name="connsiteY18" fmla="*/ 2046 h 119944"/>
                <a:gd name="connsiteX19" fmla="*/ 193887 w 204611"/>
                <a:gd name="connsiteY19" fmla="*/ 2187 h 119944"/>
                <a:gd name="connsiteX20" fmla="*/ 194874 w 204611"/>
                <a:gd name="connsiteY20" fmla="*/ 2893 h 119944"/>
                <a:gd name="connsiteX21" fmla="*/ 196286 w 204611"/>
                <a:gd name="connsiteY21" fmla="*/ 3951 h 119944"/>
                <a:gd name="connsiteX22" fmla="*/ 196780 w 204611"/>
                <a:gd name="connsiteY22" fmla="*/ 4304 h 119944"/>
                <a:gd name="connsiteX23" fmla="*/ 197062 w 204611"/>
                <a:gd name="connsiteY23" fmla="*/ 4586 h 119944"/>
                <a:gd name="connsiteX24" fmla="*/ 197697 w 204611"/>
                <a:gd name="connsiteY24" fmla="*/ 5080 h 119944"/>
                <a:gd name="connsiteX25" fmla="*/ 199179 w 204611"/>
                <a:gd name="connsiteY25" fmla="*/ 6350 h 119944"/>
                <a:gd name="connsiteX26" fmla="*/ 199813 w 204611"/>
                <a:gd name="connsiteY26" fmla="*/ 6985 h 119944"/>
                <a:gd name="connsiteX27" fmla="*/ 200166 w 204611"/>
                <a:gd name="connsiteY27" fmla="*/ 7267 h 119944"/>
                <a:gd name="connsiteX28" fmla="*/ 200519 w 204611"/>
                <a:gd name="connsiteY28" fmla="*/ 7620 h 119944"/>
                <a:gd name="connsiteX29" fmla="*/ 201930 w 204611"/>
                <a:gd name="connsiteY29" fmla="*/ 8961 h 119944"/>
                <a:gd name="connsiteX30" fmla="*/ 202847 w 204611"/>
                <a:gd name="connsiteY30" fmla="*/ 9878 h 119944"/>
                <a:gd name="connsiteX31" fmla="*/ 203059 w 204611"/>
                <a:gd name="connsiteY31" fmla="*/ 10090 h 119944"/>
                <a:gd name="connsiteX32" fmla="*/ 203271 w 204611"/>
                <a:gd name="connsiteY32" fmla="*/ 10301 h 119944"/>
                <a:gd name="connsiteX33" fmla="*/ 204540 w 204611"/>
                <a:gd name="connsiteY33" fmla="*/ 11712 h 119944"/>
                <a:gd name="connsiteX34" fmla="*/ 205811 w 204611"/>
                <a:gd name="connsiteY34" fmla="*/ 13194 h 119944"/>
                <a:gd name="connsiteX35" fmla="*/ 205881 w 204611"/>
                <a:gd name="connsiteY35" fmla="*/ 13194 h 119944"/>
                <a:gd name="connsiteX36" fmla="*/ 205881 w 204611"/>
                <a:gd name="connsiteY36" fmla="*/ 13264 h 119944"/>
                <a:gd name="connsiteX37" fmla="*/ 207010 w 204611"/>
                <a:gd name="connsiteY37" fmla="*/ 14887 h 11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4611" h="119944">
                  <a:moveTo>
                    <a:pt x="207010" y="14887"/>
                  </a:moveTo>
                  <a:lnTo>
                    <a:pt x="29281" y="115993"/>
                  </a:lnTo>
                  <a:cubicBezTo>
                    <a:pt x="29281" y="115993"/>
                    <a:pt x="23566" y="118392"/>
                    <a:pt x="15593" y="124248"/>
                  </a:cubicBezTo>
                  <a:cubicBezTo>
                    <a:pt x="15522" y="124178"/>
                    <a:pt x="15522" y="124107"/>
                    <a:pt x="15452" y="124037"/>
                  </a:cubicBezTo>
                  <a:cubicBezTo>
                    <a:pt x="15452" y="124037"/>
                    <a:pt x="15381" y="124037"/>
                    <a:pt x="15381" y="123966"/>
                  </a:cubicBezTo>
                  <a:cubicBezTo>
                    <a:pt x="14464" y="122908"/>
                    <a:pt x="13547" y="121849"/>
                    <a:pt x="12630" y="120862"/>
                  </a:cubicBezTo>
                  <a:cubicBezTo>
                    <a:pt x="12559" y="120791"/>
                    <a:pt x="12488" y="120721"/>
                    <a:pt x="12418" y="120650"/>
                  </a:cubicBezTo>
                  <a:cubicBezTo>
                    <a:pt x="11501" y="119733"/>
                    <a:pt x="10654" y="118816"/>
                    <a:pt x="9737" y="117969"/>
                  </a:cubicBezTo>
                  <a:cubicBezTo>
                    <a:pt x="9596" y="117828"/>
                    <a:pt x="9525" y="117757"/>
                    <a:pt x="9455" y="117687"/>
                  </a:cubicBezTo>
                  <a:cubicBezTo>
                    <a:pt x="8537" y="116840"/>
                    <a:pt x="7620" y="116064"/>
                    <a:pt x="6703" y="115288"/>
                  </a:cubicBezTo>
                  <a:cubicBezTo>
                    <a:pt x="6632" y="115217"/>
                    <a:pt x="6491" y="115076"/>
                    <a:pt x="6421" y="115006"/>
                  </a:cubicBezTo>
                  <a:cubicBezTo>
                    <a:pt x="5433" y="114229"/>
                    <a:pt x="4516" y="113524"/>
                    <a:pt x="3457" y="112818"/>
                  </a:cubicBezTo>
                  <a:cubicBezTo>
                    <a:pt x="3387" y="112748"/>
                    <a:pt x="3316" y="112677"/>
                    <a:pt x="3246" y="112677"/>
                  </a:cubicBezTo>
                  <a:cubicBezTo>
                    <a:pt x="2187" y="111972"/>
                    <a:pt x="1129" y="111266"/>
                    <a:pt x="0" y="110631"/>
                  </a:cubicBezTo>
                  <a:lnTo>
                    <a:pt x="190429" y="0"/>
                  </a:lnTo>
                  <a:cubicBezTo>
                    <a:pt x="190571" y="71"/>
                    <a:pt x="190641" y="141"/>
                    <a:pt x="190712" y="212"/>
                  </a:cubicBezTo>
                  <a:cubicBezTo>
                    <a:pt x="191206" y="494"/>
                    <a:pt x="191629" y="776"/>
                    <a:pt x="192123" y="988"/>
                  </a:cubicBezTo>
                  <a:cubicBezTo>
                    <a:pt x="192617" y="1270"/>
                    <a:pt x="193040" y="1623"/>
                    <a:pt x="193464" y="1905"/>
                  </a:cubicBezTo>
                  <a:cubicBezTo>
                    <a:pt x="193534" y="1976"/>
                    <a:pt x="193604" y="1976"/>
                    <a:pt x="193675" y="2046"/>
                  </a:cubicBezTo>
                  <a:cubicBezTo>
                    <a:pt x="193746" y="2117"/>
                    <a:pt x="193816" y="2187"/>
                    <a:pt x="193887" y="2187"/>
                  </a:cubicBezTo>
                  <a:cubicBezTo>
                    <a:pt x="194240" y="2399"/>
                    <a:pt x="194592" y="2681"/>
                    <a:pt x="194874" y="2893"/>
                  </a:cubicBezTo>
                  <a:cubicBezTo>
                    <a:pt x="195368" y="3246"/>
                    <a:pt x="195862" y="3598"/>
                    <a:pt x="196286" y="3951"/>
                  </a:cubicBezTo>
                  <a:cubicBezTo>
                    <a:pt x="196427" y="4092"/>
                    <a:pt x="196638" y="4233"/>
                    <a:pt x="196780" y="4304"/>
                  </a:cubicBezTo>
                  <a:cubicBezTo>
                    <a:pt x="196850" y="4375"/>
                    <a:pt x="196991" y="4516"/>
                    <a:pt x="197062" y="4586"/>
                  </a:cubicBezTo>
                  <a:cubicBezTo>
                    <a:pt x="197273" y="4727"/>
                    <a:pt x="197485" y="4939"/>
                    <a:pt x="197697" y="5080"/>
                  </a:cubicBezTo>
                  <a:cubicBezTo>
                    <a:pt x="198191" y="5503"/>
                    <a:pt x="198685" y="5927"/>
                    <a:pt x="199179" y="6350"/>
                  </a:cubicBezTo>
                  <a:cubicBezTo>
                    <a:pt x="199390" y="6562"/>
                    <a:pt x="199602" y="6773"/>
                    <a:pt x="199813" y="6985"/>
                  </a:cubicBezTo>
                  <a:cubicBezTo>
                    <a:pt x="199955" y="7126"/>
                    <a:pt x="200025" y="7197"/>
                    <a:pt x="200166" y="7267"/>
                  </a:cubicBezTo>
                  <a:cubicBezTo>
                    <a:pt x="200307" y="7408"/>
                    <a:pt x="200449" y="7479"/>
                    <a:pt x="200519" y="7620"/>
                  </a:cubicBezTo>
                  <a:cubicBezTo>
                    <a:pt x="201013" y="8043"/>
                    <a:pt x="201436" y="8537"/>
                    <a:pt x="201930" y="8961"/>
                  </a:cubicBezTo>
                  <a:cubicBezTo>
                    <a:pt x="202212" y="9243"/>
                    <a:pt x="202495" y="9596"/>
                    <a:pt x="202847" y="9878"/>
                  </a:cubicBezTo>
                  <a:cubicBezTo>
                    <a:pt x="202918" y="9948"/>
                    <a:pt x="202988" y="10019"/>
                    <a:pt x="203059" y="10090"/>
                  </a:cubicBezTo>
                  <a:cubicBezTo>
                    <a:pt x="203130" y="10160"/>
                    <a:pt x="203200" y="10231"/>
                    <a:pt x="203271" y="10301"/>
                  </a:cubicBezTo>
                  <a:cubicBezTo>
                    <a:pt x="203694" y="10795"/>
                    <a:pt x="204117" y="11218"/>
                    <a:pt x="204540" y="11712"/>
                  </a:cubicBezTo>
                  <a:cubicBezTo>
                    <a:pt x="204964" y="12206"/>
                    <a:pt x="205317" y="12700"/>
                    <a:pt x="205811" y="13194"/>
                  </a:cubicBezTo>
                  <a:cubicBezTo>
                    <a:pt x="205811" y="13194"/>
                    <a:pt x="205811" y="13194"/>
                    <a:pt x="205881" y="13194"/>
                  </a:cubicBezTo>
                  <a:cubicBezTo>
                    <a:pt x="205881" y="13264"/>
                    <a:pt x="205881" y="13264"/>
                    <a:pt x="205881" y="13264"/>
                  </a:cubicBezTo>
                  <a:cubicBezTo>
                    <a:pt x="206234" y="13899"/>
                    <a:pt x="206657" y="14393"/>
                    <a:pt x="207010" y="14887"/>
                  </a:cubicBezTo>
                  <a:close/>
                </a:path>
              </a:pathLst>
            </a:custGeom>
            <a:solidFill>
              <a:schemeClr val="accent2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="" xmlns:a16="http://schemas.microsoft.com/office/drawing/2014/main" id="{D496055A-556E-4A2E-BC36-51B846C94FC7}"/>
                </a:ext>
              </a:extLst>
            </p:cNvPr>
            <p:cNvSpPr/>
            <p:nvPr/>
          </p:nvSpPr>
          <p:spPr>
            <a:xfrm>
              <a:off x="9207994" y="1485688"/>
              <a:ext cx="204611" cy="500944"/>
            </a:xfrm>
            <a:custGeom>
              <a:avLst/>
              <a:gdLst>
                <a:gd name="connsiteX0" fmla="*/ 207504 w 204611"/>
                <a:gd name="connsiteY0" fmla="*/ 41275 h 500944"/>
                <a:gd name="connsiteX1" fmla="*/ 207504 w 204611"/>
                <a:gd name="connsiteY1" fmla="*/ 46990 h 500944"/>
                <a:gd name="connsiteX2" fmla="*/ 207363 w 204611"/>
                <a:gd name="connsiteY2" fmla="*/ 85372 h 500944"/>
                <a:gd name="connsiteX3" fmla="*/ 206728 w 204611"/>
                <a:gd name="connsiteY3" fmla="*/ 299438 h 500944"/>
                <a:gd name="connsiteX4" fmla="*/ 206586 w 204611"/>
                <a:gd name="connsiteY4" fmla="*/ 343394 h 500944"/>
                <a:gd name="connsiteX5" fmla="*/ 206516 w 204611"/>
                <a:gd name="connsiteY5" fmla="*/ 360892 h 500944"/>
                <a:gd name="connsiteX6" fmla="*/ 206446 w 204611"/>
                <a:gd name="connsiteY6" fmla="*/ 375990 h 500944"/>
                <a:gd name="connsiteX7" fmla="*/ 206446 w 204611"/>
                <a:gd name="connsiteY7" fmla="*/ 376132 h 500944"/>
                <a:gd name="connsiteX8" fmla="*/ 206375 w 204611"/>
                <a:gd name="connsiteY8" fmla="*/ 377684 h 500944"/>
                <a:gd name="connsiteX9" fmla="*/ 206304 w 204611"/>
                <a:gd name="connsiteY9" fmla="*/ 379166 h 500944"/>
                <a:gd name="connsiteX10" fmla="*/ 206234 w 204611"/>
                <a:gd name="connsiteY10" fmla="*/ 379518 h 500944"/>
                <a:gd name="connsiteX11" fmla="*/ 206163 w 204611"/>
                <a:gd name="connsiteY11" fmla="*/ 379800 h 500944"/>
                <a:gd name="connsiteX12" fmla="*/ 206093 w 204611"/>
                <a:gd name="connsiteY12" fmla="*/ 380718 h 500944"/>
                <a:gd name="connsiteX13" fmla="*/ 205881 w 204611"/>
                <a:gd name="connsiteY13" fmla="*/ 382270 h 500944"/>
                <a:gd name="connsiteX14" fmla="*/ 205740 w 204611"/>
                <a:gd name="connsiteY14" fmla="*/ 382834 h 500944"/>
                <a:gd name="connsiteX15" fmla="*/ 205669 w 204611"/>
                <a:gd name="connsiteY15" fmla="*/ 383187 h 500944"/>
                <a:gd name="connsiteX16" fmla="*/ 205528 w 204611"/>
                <a:gd name="connsiteY16" fmla="*/ 383822 h 500944"/>
                <a:gd name="connsiteX17" fmla="*/ 205034 w 204611"/>
                <a:gd name="connsiteY17" fmla="*/ 385445 h 500944"/>
                <a:gd name="connsiteX18" fmla="*/ 204893 w 204611"/>
                <a:gd name="connsiteY18" fmla="*/ 385868 h 500944"/>
                <a:gd name="connsiteX19" fmla="*/ 204752 w 204611"/>
                <a:gd name="connsiteY19" fmla="*/ 386362 h 500944"/>
                <a:gd name="connsiteX20" fmla="*/ 204470 w 204611"/>
                <a:gd name="connsiteY20" fmla="*/ 387138 h 500944"/>
                <a:gd name="connsiteX21" fmla="*/ 203835 w 204611"/>
                <a:gd name="connsiteY21" fmla="*/ 388691 h 500944"/>
                <a:gd name="connsiteX22" fmla="*/ 203764 w 204611"/>
                <a:gd name="connsiteY22" fmla="*/ 388902 h 500944"/>
                <a:gd name="connsiteX23" fmla="*/ 203694 w 204611"/>
                <a:gd name="connsiteY23" fmla="*/ 388973 h 500944"/>
                <a:gd name="connsiteX24" fmla="*/ 202424 w 204611"/>
                <a:gd name="connsiteY24" fmla="*/ 391160 h 500944"/>
                <a:gd name="connsiteX25" fmla="*/ 202353 w 204611"/>
                <a:gd name="connsiteY25" fmla="*/ 391230 h 500944"/>
                <a:gd name="connsiteX26" fmla="*/ 200095 w 204611"/>
                <a:gd name="connsiteY26" fmla="*/ 393982 h 500944"/>
                <a:gd name="connsiteX27" fmla="*/ 199531 w 204611"/>
                <a:gd name="connsiteY27" fmla="*/ 394547 h 500944"/>
                <a:gd name="connsiteX28" fmla="*/ 196780 w 204611"/>
                <a:gd name="connsiteY28" fmla="*/ 396663 h 500944"/>
                <a:gd name="connsiteX29" fmla="*/ 70203 w 204611"/>
                <a:gd name="connsiteY29" fmla="*/ 470182 h 500944"/>
                <a:gd name="connsiteX30" fmla="*/ 70132 w 204611"/>
                <a:gd name="connsiteY30" fmla="*/ 470253 h 500944"/>
                <a:gd name="connsiteX31" fmla="*/ 10654 w 204611"/>
                <a:gd name="connsiteY31" fmla="*/ 504754 h 500944"/>
                <a:gd name="connsiteX32" fmla="*/ 6350 w 204611"/>
                <a:gd name="connsiteY32" fmla="*/ 507294 h 500944"/>
                <a:gd name="connsiteX33" fmla="*/ 9031 w 204611"/>
                <a:gd name="connsiteY33" fmla="*/ 505178 h 500944"/>
                <a:gd name="connsiteX34" fmla="*/ 9666 w 204611"/>
                <a:gd name="connsiteY34" fmla="*/ 504613 h 500944"/>
                <a:gd name="connsiteX35" fmla="*/ 9878 w 204611"/>
                <a:gd name="connsiteY35" fmla="*/ 504331 h 500944"/>
                <a:gd name="connsiteX36" fmla="*/ 11853 w 204611"/>
                <a:gd name="connsiteY36" fmla="*/ 501791 h 500944"/>
                <a:gd name="connsiteX37" fmla="*/ 12135 w 204611"/>
                <a:gd name="connsiteY37" fmla="*/ 501227 h 500944"/>
                <a:gd name="connsiteX38" fmla="*/ 13123 w 204611"/>
                <a:gd name="connsiteY38" fmla="*/ 499463 h 500944"/>
                <a:gd name="connsiteX39" fmla="*/ 13264 w 204611"/>
                <a:gd name="connsiteY39" fmla="*/ 499251 h 500944"/>
                <a:gd name="connsiteX40" fmla="*/ 14182 w 204611"/>
                <a:gd name="connsiteY40" fmla="*/ 496923 h 500944"/>
                <a:gd name="connsiteX41" fmla="*/ 14323 w 204611"/>
                <a:gd name="connsiteY41" fmla="*/ 496429 h 500944"/>
                <a:gd name="connsiteX42" fmla="*/ 15028 w 204611"/>
                <a:gd name="connsiteY42" fmla="*/ 493748 h 500944"/>
                <a:gd name="connsiteX43" fmla="*/ 15099 w 204611"/>
                <a:gd name="connsiteY43" fmla="*/ 493395 h 500944"/>
                <a:gd name="connsiteX44" fmla="*/ 15593 w 204611"/>
                <a:gd name="connsiteY44" fmla="*/ 490361 h 500944"/>
                <a:gd name="connsiteX45" fmla="*/ 15593 w 204611"/>
                <a:gd name="connsiteY45" fmla="*/ 490079 h 500944"/>
                <a:gd name="connsiteX46" fmla="*/ 15804 w 204611"/>
                <a:gd name="connsiteY46" fmla="*/ 486551 h 500944"/>
                <a:gd name="connsiteX47" fmla="*/ 16722 w 204611"/>
                <a:gd name="connsiteY47" fmla="*/ 151765 h 500944"/>
                <a:gd name="connsiteX48" fmla="*/ 16580 w 204611"/>
                <a:gd name="connsiteY48" fmla="*/ 148026 h 500944"/>
                <a:gd name="connsiteX49" fmla="*/ 16580 w 204611"/>
                <a:gd name="connsiteY49" fmla="*/ 147743 h 500944"/>
                <a:gd name="connsiteX50" fmla="*/ 16086 w 204611"/>
                <a:gd name="connsiteY50" fmla="*/ 143933 h 500944"/>
                <a:gd name="connsiteX51" fmla="*/ 16086 w 204611"/>
                <a:gd name="connsiteY51" fmla="*/ 143863 h 500944"/>
                <a:gd name="connsiteX52" fmla="*/ 15310 w 204611"/>
                <a:gd name="connsiteY52" fmla="*/ 140053 h 500944"/>
                <a:gd name="connsiteX53" fmla="*/ 15240 w 204611"/>
                <a:gd name="connsiteY53" fmla="*/ 139700 h 500944"/>
                <a:gd name="connsiteX54" fmla="*/ 14252 w 204611"/>
                <a:gd name="connsiteY54" fmla="*/ 135960 h 500944"/>
                <a:gd name="connsiteX55" fmla="*/ 14182 w 204611"/>
                <a:gd name="connsiteY55" fmla="*/ 135749 h 500944"/>
                <a:gd name="connsiteX56" fmla="*/ 12841 w 204611"/>
                <a:gd name="connsiteY56" fmla="*/ 131868 h 500944"/>
                <a:gd name="connsiteX57" fmla="*/ 12771 w 204611"/>
                <a:gd name="connsiteY57" fmla="*/ 131586 h 500944"/>
                <a:gd name="connsiteX58" fmla="*/ 11289 w 204611"/>
                <a:gd name="connsiteY58" fmla="*/ 127847 h 500944"/>
                <a:gd name="connsiteX59" fmla="*/ 11218 w 204611"/>
                <a:gd name="connsiteY59" fmla="*/ 127635 h 500944"/>
                <a:gd name="connsiteX60" fmla="*/ 9454 w 204611"/>
                <a:gd name="connsiteY60" fmla="*/ 123896 h 500944"/>
                <a:gd name="connsiteX61" fmla="*/ 9313 w 204611"/>
                <a:gd name="connsiteY61" fmla="*/ 123543 h 500944"/>
                <a:gd name="connsiteX62" fmla="*/ 7620 w 204611"/>
                <a:gd name="connsiteY62" fmla="*/ 120509 h 500944"/>
                <a:gd name="connsiteX63" fmla="*/ 7126 w 204611"/>
                <a:gd name="connsiteY63" fmla="*/ 119662 h 500944"/>
                <a:gd name="connsiteX64" fmla="*/ 6914 w 204611"/>
                <a:gd name="connsiteY64" fmla="*/ 119309 h 500944"/>
                <a:gd name="connsiteX65" fmla="*/ 6068 w 204611"/>
                <a:gd name="connsiteY65" fmla="*/ 117898 h 500944"/>
                <a:gd name="connsiteX66" fmla="*/ 4798 w 204611"/>
                <a:gd name="connsiteY66" fmla="*/ 115782 h 500944"/>
                <a:gd name="connsiteX67" fmla="*/ 2540 w 204611"/>
                <a:gd name="connsiteY67" fmla="*/ 112607 h 500944"/>
                <a:gd name="connsiteX68" fmla="*/ 2469 w 204611"/>
                <a:gd name="connsiteY68" fmla="*/ 112536 h 500944"/>
                <a:gd name="connsiteX69" fmla="*/ 0 w 204611"/>
                <a:gd name="connsiteY69" fmla="*/ 109361 h 500944"/>
                <a:gd name="connsiteX70" fmla="*/ 13688 w 204611"/>
                <a:gd name="connsiteY70" fmla="*/ 101106 h 500944"/>
                <a:gd name="connsiteX71" fmla="*/ 191417 w 204611"/>
                <a:gd name="connsiteY71" fmla="*/ 0 h 500944"/>
                <a:gd name="connsiteX72" fmla="*/ 192828 w 204611"/>
                <a:gd name="connsiteY72" fmla="*/ 1905 h 500944"/>
                <a:gd name="connsiteX73" fmla="*/ 192899 w 204611"/>
                <a:gd name="connsiteY73" fmla="*/ 1976 h 500944"/>
                <a:gd name="connsiteX74" fmla="*/ 192969 w 204611"/>
                <a:gd name="connsiteY74" fmla="*/ 2046 h 500944"/>
                <a:gd name="connsiteX75" fmla="*/ 194945 w 204611"/>
                <a:gd name="connsiteY75" fmla="*/ 4868 h 500944"/>
                <a:gd name="connsiteX76" fmla="*/ 195156 w 204611"/>
                <a:gd name="connsiteY76" fmla="*/ 5221 h 500944"/>
                <a:gd name="connsiteX77" fmla="*/ 196497 w 204611"/>
                <a:gd name="connsiteY77" fmla="*/ 7267 h 500944"/>
                <a:gd name="connsiteX78" fmla="*/ 197414 w 204611"/>
                <a:gd name="connsiteY78" fmla="*/ 8678 h 500944"/>
                <a:gd name="connsiteX79" fmla="*/ 197626 w 204611"/>
                <a:gd name="connsiteY79" fmla="*/ 9031 h 500944"/>
                <a:gd name="connsiteX80" fmla="*/ 198120 w 204611"/>
                <a:gd name="connsiteY80" fmla="*/ 9878 h 500944"/>
                <a:gd name="connsiteX81" fmla="*/ 198825 w 204611"/>
                <a:gd name="connsiteY81" fmla="*/ 11218 h 500944"/>
                <a:gd name="connsiteX82" fmla="*/ 199743 w 204611"/>
                <a:gd name="connsiteY82" fmla="*/ 12912 h 500944"/>
                <a:gd name="connsiteX83" fmla="*/ 199954 w 204611"/>
                <a:gd name="connsiteY83" fmla="*/ 13264 h 500944"/>
                <a:gd name="connsiteX84" fmla="*/ 200095 w 204611"/>
                <a:gd name="connsiteY84" fmla="*/ 13476 h 500944"/>
                <a:gd name="connsiteX85" fmla="*/ 200942 w 204611"/>
                <a:gd name="connsiteY85" fmla="*/ 15240 h 500944"/>
                <a:gd name="connsiteX86" fmla="*/ 201648 w 204611"/>
                <a:gd name="connsiteY86" fmla="*/ 16792 h 500944"/>
                <a:gd name="connsiteX87" fmla="*/ 201718 w 204611"/>
                <a:gd name="connsiteY87" fmla="*/ 17004 h 500944"/>
                <a:gd name="connsiteX88" fmla="*/ 201859 w 204611"/>
                <a:gd name="connsiteY88" fmla="*/ 17215 h 500944"/>
                <a:gd name="connsiteX89" fmla="*/ 202353 w 204611"/>
                <a:gd name="connsiteY89" fmla="*/ 18344 h 500944"/>
                <a:gd name="connsiteX90" fmla="*/ 202988 w 204611"/>
                <a:gd name="connsiteY90" fmla="*/ 19897 h 500944"/>
                <a:gd name="connsiteX91" fmla="*/ 203341 w 204611"/>
                <a:gd name="connsiteY91" fmla="*/ 20884 h 500944"/>
                <a:gd name="connsiteX92" fmla="*/ 203412 w 204611"/>
                <a:gd name="connsiteY92" fmla="*/ 21167 h 500944"/>
                <a:gd name="connsiteX93" fmla="*/ 203553 w 204611"/>
                <a:gd name="connsiteY93" fmla="*/ 21449 h 500944"/>
                <a:gd name="connsiteX94" fmla="*/ 204117 w 204611"/>
                <a:gd name="connsiteY94" fmla="*/ 23142 h 500944"/>
                <a:gd name="connsiteX95" fmla="*/ 204682 w 204611"/>
                <a:gd name="connsiteY95" fmla="*/ 24835 h 500944"/>
                <a:gd name="connsiteX96" fmla="*/ 204752 w 204611"/>
                <a:gd name="connsiteY96" fmla="*/ 25047 h 500944"/>
                <a:gd name="connsiteX97" fmla="*/ 204823 w 204611"/>
                <a:gd name="connsiteY97" fmla="*/ 25259 h 500944"/>
                <a:gd name="connsiteX98" fmla="*/ 205176 w 204611"/>
                <a:gd name="connsiteY98" fmla="*/ 26529 h 500944"/>
                <a:gd name="connsiteX99" fmla="*/ 205599 w 204611"/>
                <a:gd name="connsiteY99" fmla="*/ 28293 h 500944"/>
                <a:gd name="connsiteX100" fmla="*/ 205810 w 204611"/>
                <a:gd name="connsiteY100" fmla="*/ 28998 h 500944"/>
                <a:gd name="connsiteX101" fmla="*/ 205881 w 204611"/>
                <a:gd name="connsiteY101" fmla="*/ 29351 h 500944"/>
                <a:gd name="connsiteX102" fmla="*/ 206022 w 204611"/>
                <a:gd name="connsiteY102" fmla="*/ 29915 h 500944"/>
                <a:gd name="connsiteX103" fmla="*/ 206304 w 204611"/>
                <a:gd name="connsiteY103" fmla="*/ 31609 h 500944"/>
                <a:gd name="connsiteX104" fmla="*/ 206586 w 204611"/>
                <a:gd name="connsiteY104" fmla="*/ 33090 h 500944"/>
                <a:gd name="connsiteX105" fmla="*/ 206657 w 204611"/>
                <a:gd name="connsiteY105" fmla="*/ 33161 h 500944"/>
                <a:gd name="connsiteX106" fmla="*/ 206657 w 204611"/>
                <a:gd name="connsiteY106" fmla="*/ 33232 h 500944"/>
                <a:gd name="connsiteX107" fmla="*/ 206869 w 204611"/>
                <a:gd name="connsiteY107" fmla="*/ 34854 h 500944"/>
                <a:gd name="connsiteX108" fmla="*/ 207010 w 204611"/>
                <a:gd name="connsiteY108" fmla="*/ 36407 h 500944"/>
                <a:gd name="connsiteX109" fmla="*/ 207080 w 204611"/>
                <a:gd name="connsiteY109" fmla="*/ 36971 h 500944"/>
                <a:gd name="connsiteX110" fmla="*/ 207151 w 204611"/>
                <a:gd name="connsiteY110" fmla="*/ 37253 h 500944"/>
                <a:gd name="connsiteX111" fmla="*/ 207222 w 204611"/>
                <a:gd name="connsiteY111" fmla="*/ 37959 h 500944"/>
                <a:gd name="connsiteX112" fmla="*/ 207292 w 204611"/>
                <a:gd name="connsiteY112" fmla="*/ 39511 h 500944"/>
                <a:gd name="connsiteX113" fmla="*/ 207504 w 204611"/>
                <a:gd name="connsiteY113" fmla="*/ 41275 h 50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04611" h="500944">
                  <a:moveTo>
                    <a:pt x="207504" y="41275"/>
                  </a:moveTo>
                  <a:lnTo>
                    <a:pt x="207504" y="46990"/>
                  </a:lnTo>
                  <a:lnTo>
                    <a:pt x="207363" y="85372"/>
                  </a:lnTo>
                  <a:lnTo>
                    <a:pt x="206728" y="299438"/>
                  </a:lnTo>
                  <a:lnTo>
                    <a:pt x="206586" y="343394"/>
                  </a:lnTo>
                  <a:lnTo>
                    <a:pt x="206516" y="360892"/>
                  </a:lnTo>
                  <a:lnTo>
                    <a:pt x="206446" y="375990"/>
                  </a:lnTo>
                  <a:lnTo>
                    <a:pt x="206446" y="376132"/>
                  </a:lnTo>
                  <a:cubicBezTo>
                    <a:pt x="206446" y="376626"/>
                    <a:pt x="206446" y="377190"/>
                    <a:pt x="206375" y="377684"/>
                  </a:cubicBezTo>
                  <a:cubicBezTo>
                    <a:pt x="206375" y="378178"/>
                    <a:pt x="206304" y="378742"/>
                    <a:pt x="206304" y="379166"/>
                  </a:cubicBezTo>
                  <a:cubicBezTo>
                    <a:pt x="206304" y="379307"/>
                    <a:pt x="206234" y="379448"/>
                    <a:pt x="206234" y="379518"/>
                  </a:cubicBezTo>
                  <a:cubicBezTo>
                    <a:pt x="206234" y="379589"/>
                    <a:pt x="206163" y="379730"/>
                    <a:pt x="206163" y="379800"/>
                  </a:cubicBezTo>
                  <a:cubicBezTo>
                    <a:pt x="206093" y="380083"/>
                    <a:pt x="206093" y="380365"/>
                    <a:pt x="206093" y="380718"/>
                  </a:cubicBezTo>
                  <a:cubicBezTo>
                    <a:pt x="206022" y="381212"/>
                    <a:pt x="205952" y="381776"/>
                    <a:pt x="205881" y="382270"/>
                  </a:cubicBezTo>
                  <a:cubicBezTo>
                    <a:pt x="205810" y="382482"/>
                    <a:pt x="205810" y="382623"/>
                    <a:pt x="205740" y="382834"/>
                  </a:cubicBezTo>
                  <a:cubicBezTo>
                    <a:pt x="205669" y="382976"/>
                    <a:pt x="205669" y="383117"/>
                    <a:pt x="205669" y="383187"/>
                  </a:cubicBezTo>
                  <a:cubicBezTo>
                    <a:pt x="205599" y="383399"/>
                    <a:pt x="205599" y="383540"/>
                    <a:pt x="205528" y="383822"/>
                  </a:cubicBezTo>
                  <a:cubicBezTo>
                    <a:pt x="205387" y="384387"/>
                    <a:pt x="205246" y="384880"/>
                    <a:pt x="205034" y="385445"/>
                  </a:cubicBezTo>
                  <a:cubicBezTo>
                    <a:pt x="204964" y="385586"/>
                    <a:pt x="204964" y="385727"/>
                    <a:pt x="204893" y="385868"/>
                  </a:cubicBezTo>
                  <a:cubicBezTo>
                    <a:pt x="204823" y="386080"/>
                    <a:pt x="204752" y="386221"/>
                    <a:pt x="204752" y="386362"/>
                  </a:cubicBezTo>
                  <a:cubicBezTo>
                    <a:pt x="204611" y="386644"/>
                    <a:pt x="204540" y="386927"/>
                    <a:pt x="204470" y="387138"/>
                  </a:cubicBezTo>
                  <a:cubicBezTo>
                    <a:pt x="204258" y="387703"/>
                    <a:pt x="204047" y="388197"/>
                    <a:pt x="203835" y="388691"/>
                  </a:cubicBezTo>
                  <a:cubicBezTo>
                    <a:pt x="203764" y="388761"/>
                    <a:pt x="203764" y="388832"/>
                    <a:pt x="203764" y="388902"/>
                  </a:cubicBezTo>
                  <a:cubicBezTo>
                    <a:pt x="203694" y="388902"/>
                    <a:pt x="203694" y="388973"/>
                    <a:pt x="203694" y="388973"/>
                  </a:cubicBezTo>
                  <a:cubicBezTo>
                    <a:pt x="203341" y="389749"/>
                    <a:pt x="202918" y="390454"/>
                    <a:pt x="202424" y="391160"/>
                  </a:cubicBezTo>
                  <a:cubicBezTo>
                    <a:pt x="202424" y="391160"/>
                    <a:pt x="202424" y="391230"/>
                    <a:pt x="202353" y="391230"/>
                  </a:cubicBezTo>
                  <a:cubicBezTo>
                    <a:pt x="201718" y="392289"/>
                    <a:pt x="200942" y="393136"/>
                    <a:pt x="200095" y="393982"/>
                  </a:cubicBezTo>
                  <a:lnTo>
                    <a:pt x="199531" y="394547"/>
                  </a:lnTo>
                  <a:cubicBezTo>
                    <a:pt x="198684" y="395323"/>
                    <a:pt x="197767" y="396028"/>
                    <a:pt x="196780" y="396663"/>
                  </a:cubicBezTo>
                  <a:lnTo>
                    <a:pt x="70203" y="470182"/>
                  </a:lnTo>
                  <a:lnTo>
                    <a:pt x="70132" y="470253"/>
                  </a:lnTo>
                  <a:lnTo>
                    <a:pt x="10654" y="504754"/>
                  </a:lnTo>
                  <a:lnTo>
                    <a:pt x="6350" y="507294"/>
                  </a:lnTo>
                  <a:cubicBezTo>
                    <a:pt x="7338" y="506730"/>
                    <a:pt x="8184" y="505954"/>
                    <a:pt x="9031" y="505178"/>
                  </a:cubicBezTo>
                  <a:cubicBezTo>
                    <a:pt x="9243" y="504966"/>
                    <a:pt x="9454" y="504825"/>
                    <a:pt x="9666" y="504613"/>
                  </a:cubicBezTo>
                  <a:cubicBezTo>
                    <a:pt x="9737" y="504543"/>
                    <a:pt x="9807" y="504402"/>
                    <a:pt x="9878" y="504331"/>
                  </a:cubicBezTo>
                  <a:cubicBezTo>
                    <a:pt x="10583" y="503555"/>
                    <a:pt x="11289" y="502779"/>
                    <a:pt x="11853" y="501791"/>
                  </a:cubicBezTo>
                  <a:cubicBezTo>
                    <a:pt x="11995" y="501579"/>
                    <a:pt x="12065" y="501438"/>
                    <a:pt x="12135" y="501227"/>
                  </a:cubicBezTo>
                  <a:cubicBezTo>
                    <a:pt x="12488" y="500662"/>
                    <a:pt x="12841" y="500098"/>
                    <a:pt x="13123" y="499463"/>
                  </a:cubicBezTo>
                  <a:cubicBezTo>
                    <a:pt x="13194" y="499392"/>
                    <a:pt x="13194" y="499322"/>
                    <a:pt x="13264" y="499251"/>
                  </a:cubicBezTo>
                  <a:cubicBezTo>
                    <a:pt x="13547" y="498546"/>
                    <a:pt x="13899" y="497769"/>
                    <a:pt x="14182" y="496923"/>
                  </a:cubicBezTo>
                  <a:cubicBezTo>
                    <a:pt x="14252" y="496782"/>
                    <a:pt x="14323" y="496640"/>
                    <a:pt x="14323" y="496429"/>
                  </a:cubicBezTo>
                  <a:cubicBezTo>
                    <a:pt x="14605" y="495582"/>
                    <a:pt x="14816" y="494665"/>
                    <a:pt x="15028" y="493748"/>
                  </a:cubicBezTo>
                  <a:cubicBezTo>
                    <a:pt x="15099" y="493607"/>
                    <a:pt x="15099" y="493466"/>
                    <a:pt x="15099" y="493395"/>
                  </a:cubicBezTo>
                  <a:cubicBezTo>
                    <a:pt x="15310" y="492407"/>
                    <a:pt x="15452" y="491419"/>
                    <a:pt x="15593" y="490361"/>
                  </a:cubicBezTo>
                  <a:lnTo>
                    <a:pt x="15593" y="490079"/>
                  </a:lnTo>
                  <a:cubicBezTo>
                    <a:pt x="15734" y="488950"/>
                    <a:pt x="15804" y="487751"/>
                    <a:pt x="15804" y="486551"/>
                  </a:cubicBezTo>
                  <a:lnTo>
                    <a:pt x="16722" y="151765"/>
                  </a:lnTo>
                  <a:cubicBezTo>
                    <a:pt x="16722" y="150495"/>
                    <a:pt x="16651" y="149295"/>
                    <a:pt x="16580" y="148026"/>
                  </a:cubicBezTo>
                  <a:lnTo>
                    <a:pt x="16580" y="147743"/>
                  </a:lnTo>
                  <a:cubicBezTo>
                    <a:pt x="16440" y="146473"/>
                    <a:pt x="16298" y="145203"/>
                    <a:pt x="16086" y="143933"/>
                  </a:cubicBezTo>
                  <a:cubicBezTo>
                    <a:pt x="16086" y="143933"/>
                    <a:pt x="16086" y="143863"/>
                    <a:pt x="16086" y="143863"/>
                  </a:cubicBezTo>
                  <a:cubicBezTo>
                    <a:pt x="15875" y="142593"/>
                    <a:pt x="15593" y="141323"/>
                    <a:pt x="15310" y="140053"/>
                  </a:cubicBezTo>
                  <a:cubicBezTo>
                    <a:pt x="15310" y="139912"/>
                    <a:pt x="15240" y="139841"/>
                    <a:pt x="15240" y="139700"/>
                  </a:cubicBezTo>
                  <a:cubicBezTo>
                    <a:pt x="14958" y="138500"/>
                    <a:pt x="14605" y="137160"/>
                    <a:pt x="14252" y="135960"/>
                  </a:cubicBezTo>
                  <a:cubicBezTo>
                    <a:pt x="14182" y="135890"/>
                    <a:pt x="14182" y="135819"/>
                    <a:pt x="14182" y="135749"/>
                  </a:cubicBezTo>
                  <a:cubicBezTo>
                    <a:pt x="13829" y="134408"/>
                    <a:pt x="13405" y="133138"/>
                    <a:pt x="12841" y="131868"/>
                  </a:cubicBezTo>
                  <a:cubicBezTo>
                    <a:pt x="12841" y="131798"/>
                    <a:pt x="12771" y="131727"/>
                    <a:pt x="12771" y="131586"/>
                  </a:cubicBezTo>
                  <a:cubicBezTo>
                    <a:pt x="12277" y="130316"/>
                    <a:pt x="11783" y="129117"/>
                    <a:pt x="11289" y="127847"/>
                  </a:cubicBezTo>
                  <a:cubicBezTo>
                    <a:pt x="11218" y="127776"/>
                    <a:pt x="11218" y="127705"/>
                    <a:pt x="11218" y="127635"/>
                  </a:cubicBezTo>
                  <a:cubicBezTo>
                    <a:pt x="10654" y="126365"/>
                    <a:pt x="10089" y="125095"/>
                    <a:pt x="9454" y="123896"/>
                  </a:cubicBezTo>
                  <a:cubicBezTo>
                    <a:pt x="9384" y="123754"/>
                    <a:pt x="9313" y="123684"/>
                    <a:pt x="9313" y="123543"/>
                  </a:cubicBezTo>
                  <a:cubicBezTo>
                    <a:pt x="8749" y="122555"/>
                    <a:pt x="8255" y="121567"/>
                    <a:pt x="7620" y="120509"/>
                  </a:cubicBezTo>
                  <a:cubicBezTo>
                    <a:pt x="7479" y="120227"/>
                    <a:pt x="7338" y="119944"/>
                    <a:pt x="7126" y="119662"/>
                  </a:cubicBezTo>
                  <a:cubicBezTo>
                    <a:pt x="7056" y="119521"/>
                    <a:pt x="6985" y="119451"/>
                    <a:pt x="6914" y="119309"/>
                  </a:cubicBezTo>
                  <a:cubicBezTo>
                    <a:pt x="6632" y="118816"/>
                    <a:pt x="6350" y="118392"/>
                    <a:pt x="6068" y="117898"/>
                  </a:cubicBezTo>
                  <a:cubicBezTo>
                    <a:pt x="5644" y="117193"/>
                    <a:pt x="5221" y="116487"/>
                    <a:pt x="4798" y="115782"/>
                  </a:cubicBezTo>
                  <a:cubicBezTo>
                    <a:pt x="4092" y="114723"/>
                    <a:pt x="3316" y="113594"/>
                    <a:pt x="2540" y="112607"/>
                  </a:cubicBezTo>
                  <a:lnTo>
                    <a:pt x="2469" y="112536"/>
                  </a:lnTo>
                  <a:cubicBezTo>
                    <a:pt x="1693" y="111478"/>
                    <a:pt x="847" y="110419"/>
                    <a:pt x="0" y="109361"/>
                  </a:cubicBezTo>
                  <a:cubicBezTo>
                    <a:pt x="7973" y="103505"/>
                    <a:pt x="13688" y="101106"/>
                    <a:pt x="13688" y="101106"/>
                  </a:cubicBezTo>
                  <a:lnTo>
                    <a:pt x="191417" y="0"/>
                  </a:lnTo>
                  <a:cubicBezTo>
                    <a:pt x="191911" y="635"/>
                    <a:pt x="192405" y="1270"/>
                    <a:pt x="192828" y="1905"/>
                  </a:cubicBezTo>
                  <a:lnTo>
                    <a:pt x="192899" y="1976"/>
                  </a:lnTo>
                  <a:cubicBezTo>
                    <a:pt x="192899" y="1976"/>
                    <a:pt x="192969" y="2046"/>
                    <a:pt x="192969" y="2046"/>
                  </a:cubicBezTo>
                  <a:cubicBezTo>
                    <a:pt x="193675" y="2963"/>
                    <a:pt x="194310" y="3880"/>
                    <a:pt x="194945" y="4868"/>
                  </a:cubicBezTo>
                  <a:cubicBezTo>
                    <a:pt x="195016" y="5009"/>
                    <a:pt x="195086" y="5080"/>
                    <a:pt x="195156" y="5221"/>
                  </a:cubicBezTo>
                  <a:cubicBezTo>
                    <a:pt x="195650" y="5856"/>
                    <a:pt x="196074" y="6562"/>
                    <a:pt x="196497" y="7267"/>
                  </a:cubicBezTo>
                  <a:cubicBezTo>
                    <a:pt x="196780" y="7761"/>
                    <a:pt x="197062" y="8255"/>
                    <a:pt x="197414" y="8678"/>
                  </a:cubicBezTo>
                  <a:cubicBezTo>
                    <a:pt x="197485" y="8819"/>
                    <a:pt x="197556" y="8890"/>
                    <a:pt x="197626" y="9031"/>
                  </a:cubicBezTo>
                  <a:cubicBezTo>
                    <a:pt x="197767" y="9313"/>
                    <a:pt x="197908" y="9595"/>
                    <a:pt x="198120" y="9878"/>
                  </a:cubicBezTo>
                  <a:cubicBezTo>
                    <a:pt x="198332" y="10301"/>
                    <a:pt x="198614" y="10724"/>
                    <a:pt x="198825" y="11218"/>
                  </a:cubicBezTo>
                  <a:cubicBezTo>
                    <a:pt x="199390" y="12277"/>
                    <a:pt x="199743" y="12912"/>
                    <a:pt x="199743" y="12912"/>
                  </a:cubicBezTo>
                  <a:cubicBezTo>
                    <a:pt x="199813" y="13053"/>
                    <a:pt x="199884" y="13123"/>
                    <a:pt x="199954" y="13264"/>
                  </a:cubicBezTo>
                  <a:cubicBezTo>
                    <a:pt x="200025" y="13335"/>
                    <a:pt x="200025" y="13406"/>
                    <a:pt x="200095" y="13476"/>
                  </a:cubicBezTo>
                  <a:cubicBezTo>
                    <a:pt x="200378" y="14040"/>
                    <a:pt x="200660" y="14605"/>
                    <a:pt x="200942" y="15240"/>
                  </a:cubicBezTo>
                  <a:cubicBezTo>
                    <a:pt x="201154" y="15734"/>
                    <a:pt x="201436" y="16298"/>
                    <a:pt x="201648" y="16792"/>
                  </a:cubicBezTo>
                  <a:cubicBezTo>
                    <a:pt x="201718" y="16863"/>
                    <a:pt x="201718" y="16933"/>
                    <a:pt x="201718" y="17004"/>
                  </a:cubicBezTo>
                  <a:cubicBezTo>
                    <a:pt x="201789" y="17074"/>
                    <a:pt x="201789" y="17145"/>
                    <a:pt x="201859" y="17215"/>
                  </a:cubicBezTo>
                  <a:cubicBezTo>
                    <a:pt x="202001" y="17568"/>
                    <a:pt x="202141" y="17921"/>
                    <a:pt x="202353" y="18344"/>
                  </a:cubicBezTo>
                  <a:cubicBezTo>
                    <a:pt x="202565" y="18909"/>
                    <a:pt x="202777" y="19403"/>
                    <a:pt x="202988" y="19897"/>
                  </a:cubicBezTo>
                  <a:cubicBezTo>
                    <a:pt x="203129" y="20249"/>
                    <a:pt x="203200" y="20532"/>
                    <a:pt x="203341" y="20884"/>
                  </a:cubicBezTo>
                  <a:cubicBezTo>
                    <a:pt x="203341" y="20955"/>
                    <a:pt x="203412" y="21096"/>
                    <a:pt x="203412" y="21167"/>
                  </a:cubicBezTo>
                  <a:cubicBezTo>
                    <a:pt x="203482" y="21308"/>
                    <a:pt x="203482" y="21378"/>
                    <a:pt x="203553" y="21449"/>
                  </a:cubicBezTo>
                  <a:cubicBezTo>
                    <a:pt x="203764" y="22013"/>
                    <a:pt x="203905" y="22507"/>
                    <a:pt x="204117" y="23142"/>
                  </a:cubicBezTo>
                  <a:cubicBezTo>
                    <a:pt x="204329" y="23707"/>
                    <a:pt x="204470" y="24201"/>
                    <a:pt x="204682" y="24835"/>
                  </a:cubicBezTo>
                  <a:cubicBezTo>
                    <a:pt x="204682" y="24906"/>
                    <a:pt x="204752" y="24977"/>
                    <a:pt x="204752" y="25047"/>
                  </a:cubicBezTo>
                  <a:cubicBezTo>
                    <a:pt x="204823" y="25118"/>
                    <a:pt x="204823" y="25188"/>
                    <a:pt x="204823" y="25259"/>
                  </a:cubicBezTo>
                  <a:cubicBezTo>
                    <a:pt x="204964" y="25682"/>
                    <a:pt x="205105" y="26106"/>
                    <a:pt x="205176" y="26529"/>
                  </a:cubicBezTo>
                  <a:cubicBezTo>
                    <a:pt x="205316" y="27093"/>
                    <a:pt x="205458" y="27658"/>
                    <a:pt x="205599" y="28293"/>
                  </a:cubicBezTo>
                  <a:cubicBezTo>
                    <a:pt x="205669" y="28504"/>
                    <a:pt x="205740" y="28787"/>
                    <a:pt x="205810" y="28998"/>
                  </a:cubicBezTo>
                  <a:cubicBezTo>
                    <a:pt x="205881" y="29139"/>
                    <a:pt x="205881" y="29210"/>
                    <a:pt x="205881" y="29351"/>
                  </a:cubicBezTo>
                  <a:cubicBezTo>
                    <a:pt x="205952" y="29563"/>
                    <a:pt x="205952" y="29704"/>
                    <a:pt x="206022" y="29915"/>
                  </a:cubicBezTo>
                  <a:cubicBezTo>
                    <a:pt x="206163" y="30480"/>
                    <a:pt x="206234" y="31044"/>
                    <a:pt x="206304" y="31609"/>
                  </a:cubicBezTo>
                  <a:cubicBezTo>
                    <a:pt x="206446" y="32103"/>
                    <a:pt x="206516" y="32597"/>
                    <a:pt x="206586" y="33090"/>
                  </a:cubicBezTo>
                  <a:cubicBezTo>
                    <a:pt x="206586" y="33161"/>
                    <a:pt x="206586" y="33161"/>
                    <a:pt x="206657" y="33161"/>
                  </a:cubicBezTo>
                  <a:lnTo>
                    <a:pt x="206657" y="33232"/>
                  </a:lnTo>
                  <a:cubicBezTo>
                    <a:pt x="206728" y="33796"/>
                    <a:pt x="206798" y="34290"/>
                    <a:pt x="206869" y="34854"/>
                  </a:cubicBezTo>
                  <a:cubicBezTo>
                    <a:pt x="206940" y="35419"/>
                    <a:pt x="207010" y="35913"/>
                    <a:pt x="207010" y="36407"/>
                  </a:cubicBezTo>
                  <a:cubicBezTo>
                    <a:pt x="207080" y="36618"/>
                    <a:pt x="207080" y="36759"/>
                    <a:pt x="207080" y="36971"/>
                  </a:cubicBezTo>
                  <a:cubicBezTo>
                    <a:pt x="207151" y="37112"/>
                    <a:pt x="207151" y="37183"/>
                    <a:pt x="207151" y="37253"/>
                  </a:cubicBezTo>
                  <a:cubicBezTo>
                    <a:pt x="207222" y="37536"/>
                    <a:pt x="207222" y="37747"/>
                    <a:pt x="207222" y="37959"/>
                  </a:cubicBezTo>
                  <a:cubicBezTo>
                    <a:pt x="207222" y="38523"/>
                    <a:pt x="207292" y="39017"/>
                    <a:pt x="207292" y="39511"/>
                  </a:cubicBezTo>
                  <a:cubicBezTo>
                    <a:pt x="207504" y="40287"/>
                    <a:pt x="207504" y="40781"/>
                    <a:pt x="207504" y="4127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="" xmlns:a16="http://schemas.microsoft.com/office/drawing/2014/main" id="{2340DC1E-C054-4A98-8E00-39FCFB968918}"/>
                </a:ext>
              </a:extLst>
            </p:cNvPr>
            <p:cNvSpPr/>
            <p:nvPr/>
          </p:nvSpPr>
          <p:spPr>
            <a:xfrm>
              <a:off x="8919492" y="1438780"/>
              <a:ext cx="303389" cy="550333"/>
            </a:xfrm>
            <a:custGeom>
              <a:avLst/>
              <a:gdLst>
                <a:gd name="connsiteX0" fmla="*/ 273403 w 303388"/>
                <a:gd name="connsiteY0" fmla="*/ 143005 h 550333"/>
                <a:gd name="connsiteX1" fmla="*/ 305647 w 303388"/>
                <a:gd name="connsiteY1" fmla="*/ 198814 h 550333"/>
                <a:gd name="connsiteX2" fmla="*/ 304730 w 303388"/>
                <a:gd name="connsiteY2" fmla="*/ 533600 h 550333"/>
                <a:gd name="connsiteX3" fmla="*/ 272274 w 303388"/>
                <a:gd name="connsiteY3" fmla="*/ 552086 h 550333"/>
                <a:gd name="connsiteX4" fmla="*/ 32244 w 303388"/>
                <a:gd name="connsiteY4" fmla="*/ 413515 h 550333"/>
                <a:gd name="connsiteX5" fmla="*/ 0 w 303388"/>
                <a:gd name="connsiteY5" fmla="*/ 357705 h 550333"/>
                <a:gd name="connsiteX6" fmla="*/ 918 w 303388"/>
                <a:gd name="connsiteY6" fmla="*/ 22919 h 550333"/>
                <a:gd name="connsiteX7" fmla="*/ 33373 w 303388"/>
                <a:gd name="connsiteY7" fmla="*/ 4434 h 550333"/>
                <a:gd name="connsiteX8" fmla="*/ 273403 w 303388"/>
                <a:gd name="connsiteY8" fmla="*/ 143005 h 55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388" h="550333">
                  <a:moveTo>
                    <a:pt x="273403" y="143005"/>
                  </a:moveTo>
                  <a:cubicBezTo>
                    <a:pt x="291254" y="153306"/>
                    <a:pt x="305647" y="178283"/>
                    <a:pt x="305647" y="198814"/>
                  </a:cubicBezTo>
                  <a:lnTo>
                    <a:pt x="304730" y="533600"/>
                  </a:lnTo>
                  <a:cubicBezTo>
                    <a:pt x="304659" y="554132"/>
                    <a:pt x="290125" y="562316"/>
                    <a:pt x="272274" y="552086"/>
                  </a:cubicBezTo>
                  <a:lnTo>
                    <a:pt x="32244" y="413515"/>
                  </a:lnTo>
                  <a:cubicBezTo>
                    <a:pt x="14393" y="403214"/>
                    <a:pt x="-70" y="378237"/>
                    <a:pt x="0" y="357705"/>
                  </a:cubicBezTo>
                  <a:lnTo>
                    <a:pt x="918" y="22919"/>
                  </a:lnTo>
                  <a:cubicBezTo>
                    <a:pt x="988" y="2387"/>
                    <a:pt x="15523" y="-5868"/>
                    <a:pt x="33373" y="4434"/>
                  </a:cubicBezTo>
                  <a:lnTo>
                    <a:pt x="273403" y="14300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="" xmlns:a16="http://schemas.microsoft.com/office/drawing/2014/main" id="{D2DBB114-FFE9-4FF0-94F4-BE32EC4EFAD3}"/>
                </a:ext>
              </a:extLst>
            </p:cNvPr>
            <p:cNvSpPr/>
            <p:nvPr/>
          </p:nvSpPr>
          <p:spPr>
            <a:xfrm>
              <a:off x="8934379" y="1677035"/>
              <a:ext cx="232833" cy="127000"/>
            </a:xfrm>
            <a:custGeom>
              <a:avLst/>
              <a:gdLst>
                <a:gd name="connsiteX0" fmla="*/ 71614 w 232833"/>
                <a:gd name="connsiteY0" fmla="*/ 3316 h 127000"/>
                <a:gd name="connsiteX1" fmla="*/ 70838 w 232833"/>
                <a:gd name="connsiteY1" fmla="*/ 2893 h 127000"/>
                <a:gd name="connsiteX2" fmla="*/ 69850 w 232833"/>
                <a:gd name="connsiteY2" fmla="*/ 2399 h 127000"/>
                <a:gd name="connsiteX3" fmla="*/ 69215 w 232833"/>
                <a:gd name="connsiteY3" fmla="*/ 2117 h 127000"/>
                <a:gd name="connsiteX4" fmla="*/ 69074 w 232833"/>
                <a:gd name="connsiteY4" fmla="*/ 2046 h 127000"/>
                <a:gd name="connsiteX5" fmla="*/ 68862 w 232833"/>
                <a:gd name="connsiteY5" fmla="*/ 1976 h 127000"/>
                <a:gd name="connsiteX6" fmla="*/ 67874 w 232833"/>
                <a:gd name="connsiteY6" fmla="*/ 1552 h 127000"/>
                <a:gd name="connsiteX7" fmla="*/ 66887 w 232833"/>
                <a:gd name="connsiteY7" fmla="*/ 1199 h 127000"/>
                <a:gd name="connsiteX8" fmla="*/ 66746 w 232833"/>
                <a:gd name="connsiteY8" fmla="*/ 1129 h 127000"/>
                <a:gd name="connsiteX9" fmla="*/ 66604 w 232833"/>
                <a:gd name="connsiteY9" fmla="*/ 1058 h 127000"/>
                <a:gd name="connsiteX10" fmla="*/ 65970 w 232833"/>
                <a:gd name="connsiteY10" fmla="*/ 847 h 127000"/>
                <a:gd name="connsiteX11" fmla="*/ 64982 w 232833"/>
                <a:gd name="connsiteY11" fmla="*/ 564 h 127000"/>
                <a:gd name="connsiteX12" fmla="*/ 64488 w 232833"/>
                <a:gd name="connsiteY12" fmla="*/ 494 h 127000"/>
                <a:gd name="connsiteX13" fmla="*/ 64276 w 232833"/>
                <a:gd name="connsiteY13" fmla="*/ 423 h 127000"/>
                <a:gd name="connsiteX14" fmla="*/ 63994 w 232833"/>
                <a:gd name="connsiteY14" fmla="*/ 353 h 127000"/>
                <a:gd name="connsiteX15" fmla="*/ 62936 w 232833"/>
                <a:gd name="connsiteY15" fmla="*/ 141 h 127000"/>
                <a:gd name="connsiteX16" fmla="*/ 62301 w 232833"/>
                <a:gd name="connsiteY16" fmla="*/ 71 h 127000"/>
                <a:gd name="connsiteX17" fmla="*/ 62089 w 232833"/>
                <a:gd name="connsiteY17" fmla="*/ 71 h 127000"/>
                <a:gd name="connsiteX18" fmla="*/ 61877 w 232833"/>
                <a:gd name="connsiteY18" fmla="*/ 71 h 127000"/>
                <a:gd name="connsiteX19" fmla="*/ 60749 w 232833"/>
                <a:gd name="connsiteY19" fmla="*/ 0 h 127000"/>
                <a:gd name="connsiteX20" fmla="*/ 60255 w 232833"/>
                <a:gd name="connsiteY20" fmla="*/ 0 h 127000"/>
                <a:gd name="connsiteX21" fmla="*/ 59902 w 232833"/>
                <a:gd name="connsiteY21" fmla="*/ 0 h 127000"/>
                <a:gd name="connsiteX22" fmla="*/ 59478 w 232833"/>
                <a:gd name="connsiteY22" fmla="*/ 0 h 127000"/>
                <a:gd name="connsiteX23" fmla="*/ 58068 w 232833"/>
                <a:gd name="connsiteY23" fmla="*/ 212 h 127000"/>
                <a:gd name="connsiteX24" fmla="*/ 58068 w 232833"/>
                <a:gd name="connsiteY24" fmla="*/ 212 h 127000"/>
                <a:gd name="connsiteX25" fmla="*/ 57785 w 232833"/>
                <a:gd name="connsiteY25" fmla="*/ 282 h 127000"/>
                <a:gd name="connsiteX26" fmla="*/ 56374 w 232833"/>
                <a:gd name="connsiteY26" fmla="*/ 635 h 127000"/>
                <a:gd name="connsiteX27" fmla="*/ 56304 w 232833"/>
                <a:gd name="connsiteY27" fmla="*/ 705 h 127000"/>
                <a:gd name="connsiteX28" fmla="*/ 54398 w 232833"/>
                <a:gd name="connsiteY28" fmla="*/ 1552 h 127000"/>
                <a:gd name="connsiteX29" fmla="*/ 0 w 232833"/>
                <a:gd name="connsiteY29" fmla="*/ 33161 h 127000"/>
                <a:gd name="connsiteX30" fmla="*/ 1905 w 232833"/>
                <a:gd name="connsiteY30" fmla="*/ 32314 h 127000"/>
                <a:gd name="connsiteX31" fmla="*/ 3387 w 232833"/>
                <a:gd name="connsiteY31" fmla="*/ 31891 h 127000"/>
                <a:gd name="connsiteX32" fmla="*/ 3669 w 232833"/>
                <a:gd name="connsiteY32" fmla="*/ 31821 h 127000"/>
                <a:gd name="connsiteX33" fmla="*/ 5504 w 232833"/>
                <a:gd name="connsiteY33" fmla="*/ 31609 h 127000"/>
                <a:gd name="connsiteX34" fmla="*/ 5856 w 232833"/>
                <a:gd name="connsiteY34" fmla="*/ 31609 h 127000"/>
                <a:gd name="connsiteX35" fmla="*/ 7761 w 232833"/>
                <a:gd name="connsiteY35" fmla="*/ 31679 h 127000"/>
                <a:gd name="connsiteX36" fmla="*/ 7973 w 232833"/>
                <a:gd name="connsiteY36" fmla="*/ 31679 h 127000"/>
                <a:gd name="connsiteX37" fmla="*/ 10019 w 232833"/>
                <a:gd name="connsiteY37" fmla="*/ 31962 h 127000"/>
                <a:gd name="connsiteX38" fmla="*/ 10231 w 232833"/>
                <a:gd name="connsiteY38" fmla="*/ 32032 h 127000"/>
                <a:gd name="connsiteX39" fmla="*/ 12418 w 232833"/>
                <a:gd name="connsiteY39" fmla="*/ 32667 h 127000"/>
                <a:gd name="connsiteX40" fmla="*/ 12559 w 232833"/>
                <a:gd name="connsiteY40" fmla="*/ 32738 h 127000"/>
                <a:gd name="connsiteX41" fmla="*/ 14888 w 232833"/>
                <a:gd name="connsiteY41" fmla="*/ 33655 h 127000"/>
                <a:gd name="connsiteX42" fmla="*/ 15028 w 232833"/>
                <a:gd name="connsiteY42" fmla="*/ 33726 h 127000"/>
                <a:gd name="connsiteX43" fmla="*/ 17498 w 232833"/>
                <a:gd name="connsiteY43" fmla="*/ 34995 h 127000"/>
                <a:gd name="connsiteX44" fmla="*/ 179846 w 232833"/>
                <a:gd name="connsiteY44" fmla="*/ 128693 h 127000"/>
                <a:gd name="connsiteX45" fmla="*/ 234245 w 232833"/>
                <a:gd name="connsiteY45" fmla="*/ 97084 h 127000"/>
                <a:gd name="connsiteX46" fmla="*/ 71614 w 232833"/>
                <a:gd name="connsiteY46" fmla="*/ 3316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32833" h="127000">
                  <a:moveTo>
                    <a:pt x="71614" y="3316"/>
                  </a:moveTo>
                  <a:cubicBezTo>
                    <a:pt x="71332" y="3175"/>
                    <a:pt x="71120" y="3034"/>
                    <a:pt x="70838" y="2893"/>
                  </a:cubicBezTo>
                  <a:cubicBezTo>
                    <a:pt x="70485" y="2681"/>
                    <a:pt x="70132" y="2540"/>
                    <a:pt x="69850" y="2399"/>
                  </a:cubicBezTo>
                  <a:cubicBezTo>
                    <a:pt x="69638" y="2258"/>
                    <a:pt x="69427" y="2187"/>
                    <a:pt x="69215" y="2117"/>
                  </a:cubicBezTo>
                  <a:cubicBezTo>
                    <a:pt x="69145" y="2117"/>
                    <a:pt x="69074" y="2046"/>
                    <a:pt x="69074" y="2046"/>
                  </a:cubicBezTo>
                  <a:cubicBezTo>
                    <a:pt x="69004" y="2046"/>
                    <a:pt x="68933" y="1976"/>
                    <a:pt x="68862" y="1976"/>
                  </a:cubicBezTo>
                  <a:cubicBezTo>
                    <a:pt x="68510" y="1834"/>
                    <a:pt x="68228" y="1693"/>
                    <a:pt x="67874" y="1552"/>
                  </a:cubicBezTo>
                  <a:cubicBezTo>
                    <a:pt x="67522" y="1411"/>
                    <a:pt x="67240" y="1270"/>
                    <a:pt x="66887" y="1199"/>
                  </a:cubicBezTo>
                  <a:cubicBezTo>
                    <a:pt x="66816" y="1199"/>
                    <a:pt x="66746" y="1199"/>
                    <a:pt x="66746" y="1129"/>
                  </a:cubicBezTo>
                  <a:cubicBezTo>
                    <a:pt x="66675" y="1129"/>
                    <a:pt x="66675" y="1129"/>
                    <a:pt x="66604" y="1058"/>
                  </a:cubicBezTo>
                  <a:cubicBezTo>
                    <a:pt x="66393" y="988"/>
                    <a:pt x="66181" y="917"/>
                    <a:pt x="65970" y="847"/>
                  </a:cubicBezTo>
                  <a:cubicBezTo>
                    <a:pt x="65617" y="776"/>
                    <a:pt x="65264" y="635"/>
                    <a:pt x="64982" y="564"/>
                  </a:cubicBezTo>
                  <a:cubicBezTo>
                    <a:pt x="64841" y="494"/>
                    <a:pt x="64629" y="494"/>
                    <a:pt x="64488" y="494"/>
                  </a:cubicBezTo>
                  <a:cubicBezTo>
                    <a:pt x="64417" y="494"/>
                    <a:pt x="64347" y="494"/>
                    <a:pt x="64276" y="423"/>
                  </a:cubicBezTo>
                  <a:cubicBezTo>
                    <a:pt x="64206" y="423"/>
                    <a:pt x="64065" y="353"/>
                    <a:pt x="63994" y="353"/>
                  </a:cubicBezTo>
                  <a:cubicBezTo>
                    <a:pt x="63641" y="282"/>
                    <a:pt x="63289" y="212"/>
                    <a:pt x="62936" y="141"/>
                  </a:cubicBezTo>
                  <a:cubicBezTo>
                    <a:pt x="62724" y="141"/>
                    <a:pt x="62513" y="71"/>
                    <a:pt x="62301" y="71"/>
                  </a:cubicBezTo>
                  <a:cubicBezTo>
                    <a:pt x="62230" y="71"/>
                    <a:pt x="62159" y="71"/>
                    <a:pt x="62089" y="71"/>
                  </a:cubicBezTo>
                  <a:cubicBezTo>
                    <a:pt x="62019" y="71"/>
                    <a:pt x="61948" y="71"/>
                    <a:pt x="61877" y="71"/>
                  </a:cubicBezTo>
                  <a:cubicBezTo>
                    <a:pt x="61454" y="71"/>
                    <a:pt x="61101" y="0"/>
                    <a:pt x="60749" y="0"/>
                  </a:cubicBezTo>
                  <a:cubicBezTo>
                    <a:pt x="60607" y="0"/>
                    <a:pt x="60396" y="0"/>
                    <a:pt x="60255" y="0"/>
                  </a:cubicBezTo>
                  <a:cubicBezTo>
                    <a:pt x="60113" y="0"/>
                    <a:pt x="59972" y="0"/>
                    <a:pt x="59902" y="0"/>
                  </a:cubicBezTo>
                  <a:cubicBezTo>
                    <a:pt x="59761" y="0"/>
                    <a:pt x="59620" y="0"/>
                    <a:pt x="59478" y="0"/>
                  </a:cubicBezTo>
                  <a:cubicBezTo>
                    <a:pt x="58985" y="71"/>
                    <a:pt x="58491" y="141"/>
                    <a:pt x="58068" y="212"/>
                  </a:cubicBezTo>
                  <a:cubicBezTo>
                    <a:pt x="58068" y="212"/>
                    <a:pt x="58068" y="212"/>
                    <a:pt x="58068" y="212"/>
                  </a:cubicBezTo>
                  <a:cubicBezTo>
                    <a:pt x="57997" y="212"/>
                    <a:pt x="57856" y="282"/>
                    <a:pt x="57785" y="282"/>
                  </a:cubicBezTo>
                  <a:cubicBezTo>
                    <a:pt x="57291" y="423"/>
                    <a:pt x="56868" y="494"/>
                    <a:pt x="56374" y="635"/>
                  </a:cubicBezTo>
                  <a:cubicBezTo>
                    <a:pt x="56304" y="635"/>
                    <a:pt x="56304" y="705"/>
                    <a:pt x="56304" y="705"/>
                  </a:cubicBezTo>
                  <a:cubicBezTo>
                    <a:pt x="55668" y="917"/>
                    <a:pt x="55034" y="1199"/>
                    <a:pt x="54398" y="1552"/>
                  </a:cubicBezTo>
                  <a:lnTo>
                    <a:pt x="0" y="33161"/>
                  </a:lnTo>
                  <a:cubicBezTo>
                    <a:pt x="565" y="32808"/>
                    <a:pt x="1200" y="32526"/>
                    <a:pt x="1905" y="32314"/>
                  </a:cubicBezTo>
                  <a:cubicBezTo>
                    <a:pt x="2399" y="32103"/>
                    <a:pt x="2893" y="32032"/>
                    <a:pt x="3387" y="31891"/>
                  </a:cubicBezTo>
                  <a:cubicBezTo>
                    <a:pt x="3458" y="31891"/>
                    <a:pt x="3598" y="31821"/>
                    <a:pt x="3669" y="31821"/>
                  </a:cubicBezTo>
                  <a:cubicBezTo>
                    <a:pt x="4234" y="31679"/>
                    <a:pt x="4868" y="31609"/>
                    <a:pt x="5504" y="31609"/>
                  </a:cubicBezTo>
                  <a:cubicBezTo>
                    <a:pt x="5645" y="31609"/>
                    <a:pt x="5786" y="31609"/>
                    <a:pt x="5856" y="31609"/>
                  </a:cubicBezTo>
                  <a:cubicBezTo>
                    <a:pt x="6491" y="31609"/>
                    <a:pt x="7056" y="31609"/>
                    <a:pt x="7761" y="31679"/>
                  </a:cubicBezTo>
                  <a:cubicBezTo>
                    <a:pt x="7832" y="31679"/>
                    <a:pt x="7902" y="31679"/>
                    <a:pt x="7973" y="31679"/>
                  </a:cubicBezTo>
                  <a:cubicBezTo>
                    <a:pt x="8608" y="31750"/>
                    <a:pt x="9313" y="31821"/>
                    <a:pt x="10019" y="31962"/>
                  </a:cubicBezTo>
                  <a:cubicBezTo>
                    <a:pt x="10089" y="31962"/>
                    <a:pt x="10160" y="31962"/>
                    <a:pt x="10231" y="32032"/>
                  </a:cubicBezTo>
                  <a:cubicBezTo>
                    <a:pt x="10936" y="32173"/>
                    <a:pt x="11642" y="32385"/>
                    <a:pt x="12418" y="32667"/>
                  </a:cubicBezTo>
                  <a:cubicBezTo>
                    <a:pt x="12488" y="32667"/>
                    <a:pt x="12488" y="32667"/>
                    <a:pt x="12559" y="32738"/>
                  </a:cubicBezTo>
                  <a:cubicBezTo>
                    <a:pt x="13335" y="33020"/>
                    <a:pt x="14111" y="33302"/>
                    <a:pt x="14888" y="33655"/>
                  </a:cubicBezTo>
                  <a:cubicBezTo>
                    <a:pt x="14958" y="33655"/>
                    <a:pt x="14958" y="33726"/>
                    <a:pt x="15028" y="33726"/>
                  </a:cubicBezTo>
                  <a:cubicBezTo>
                    <a:pt x="15805" y="34078"/>
                    <a:pt x="16651" y="34502"/>
                    <a:pt x="17498" y="34995"/>
                  </a:cubicBezTo>
                  <a:lnTo>
                    <a:pt x="179846" y="128693"/>
                  </a:lnTo>
                  <a:lnTo>
                    <a:pt x="234245" y="97084"/>
                  </a:lnTo>
                  <a:lnTo>
                    <a:pt x="71614" y="331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="" xmlns:a16="http://schemas.microsoft.com/office/drawing/2014/main" id="{8321D455-6AC9-454C-9E4E-58A79482DADE}"/>
                </a:ext>
              </a:extLst>
            </p:cNvPr>
            <p:cNvSpPr/>
            <p:nvPr/>
          </p:nvSpPr>
          <p:spPr>
            <a:xfrm>
              <a:off x="9114014" y="1774190"/>
              <a:ext cx="77611" cy="148167"/>
            </a:xfrm>
            <a:custGeom>
              <a:avLst/>
              <a:gdLst>
                <a:gd name="connsiteX0" fmla="*/ 78810 w 77611"/>
                <a:gd name="connsiteY0" fmla="*/ 41204 h 148166"/>
                <a:gd name="connsiteX1" fmla="*/ 78740 w 77611"/>
                <a:gd name="connsiteY1" fmla="*/ 40005 h 148166"/>
                <a:gd name="connsiteX2" fmla="*/ 78670 w 77611"/>
                <a:gd name="connsiteY2" fmla="*/ 39440 h 148166"/>
                <a:gd name="connsiteX3" fmla="*/ 78670 w 77611"/>
                <a:gd name="connsiteY3" fmla="*/ 39229 h 148166"/>
                <a:gd name="connsiteX4" fmla="*/ 78670 w 77611"/>
                <a:gd name="connsiteY4" fmla="*/ 38805 h 148166"/>
                <a:gd name="connsiteX5" fmla="*/ 78528 w 77611"/>
                <a:gd name="connsiteY5" fmla="*/ 37606 h 148166"/>
                <a:gd name="connsiteX6" fmla="*/ 78387 w 77611"/>
                <a:gd name="connsiteY6" fmla="*/ 36407 h 148166"/>
                <a:gd name="connsiteX7" fmla="*/ 78387 w 77611"/>
                <a:gd name="connsiteY7" fmla="*/ 36407 h 148166"/>
                <a:gd name="connsiteX8" fmla="*/ 78387 w 77611"/>
                <a:gd name="connsiteY8" fmla="*/ 36336 h 148166"/>
                <a:gd name="connsiteX9" fmla="*/ 78176 w 77611"/>
                <a:gd name="connsiteY9" fmla="*/ 35207 h 148166"/>
                <a:gd name="connsiteX10" fmla="*/ 77893 w 77611"/>
                <a:gd name="connsiteY10" fmla="*/ 33937 h 148166"/>
                <a:gd name="connsiteX11" fmla="*/ 77823 w 77611"/>
                <a:gd name="connsiteY11" fmla="*/ 33514 h 148166"/>
                <a:gd name="connsiteX12" fmla="*/ 77752 w 77611"/>
                <a:gd name="connsiteY12" fmla="*/ 33232 h 148166"/>
                <a:gd name="connsiteX13" fmla="*/ 77611 w 77611"/>
                <a:gd name="connsiteY13" fmla="*/ 32667 h 148166"/>
                <a:gd name="connsiteX14" fmla="*/ 77258 w 77611"/>
                <a:gd name="connsiteY14" fmla="*/ 31397 h 148166"/>
                <a:gd name="connsiteX15" fmla="*/ 76976 w 77611"/>
                <a:gd name="connsiteY15" fmla="*/ 30409 h 148166"/>
                <a:gd name="connsiteX16" fmla="*/ 76906 w 77611"/>
                <a:gd name="connsiteY16" fmla="*/ 30268 h 148166"/>
                <a:gd name="connsiteX17" fmla="*/ 76835 w 77611"/>
                <a:gd name="connsiteY17" fmla="*/ 30127 h 148166"/>
                <a:gd name="connsiteX18" fmla="*/ 76412 w 77611"/>
                <a:gd name="connsiteY18" fmla="*/ 28857 h 148166"/>
                <a:gd name="connsiteX19" fmla="*/ 75988 w 77611"/>
                <a:gd name="connsiteY19" fmla="*/ 27587 h 148166"/>
                <a:gd name="connsiteX20" fmla="*/ 75918 w 77611"/>
                <a:gd name="connsiteY20" fmla="*/ 27375 h 148166"/>
                <a:gd name="connsiteX21" fmla="*/ 75847 w 77611"/>
                <a:gd name="connsiteY21" fmla="*/ 27164 h 148166"/>
                <a:gd name="connsiteX22" fmla="*/ 75565 w 77611"/>
                <a:gd name="connsiteY22" fmla="*/ 26388 h 148166"/>
                <a:gd name="connsiteX23" fmla="*/ 75071 w 77611"/>
                <a:gd name="connsiteY23" fmla="*/ 25188 h 148166"/>
                <a:gd name="connsiteX24" fmla="*/ 74719 w 77611"/>
                <a:gd name="connsiteY24" fmla="*/ 24342 h 148166"/>
                <a:gd name="connsiteX25" fmla="*/ 74648 w 77611"/>
                <a:gd name="connsiteY25" fmla="*/ 24201 h 148166"/>
                <a:gd name="connsiteX26" fmla="*/ 74577 w 77611"/>
                <a:gd name="connsiteY26" fmla="*/ 24059 h 148166"/>
                <a:gd name="connsiteX27" fmla="*/ 74013 w 77611"/>
                <a:gd name="connsiteY27" fmla="*/ 22860 h 148166"/>
                <a:gd name="connsiteX28" fmla="*/ 73378 w 77611"/>
                <a:gd name="connsiteY28" fmla="*/ 21590 h 148166"/>
                <a:gd name="connsiteX29" fmla="*/ 73307 w 77611"/>
                <a:gd name="connsiteY29" fmla="*/ 21378 h 148166"/>
                <a:gd name="connsiteX30" fmla="*/ 73166 w 77611"/>
                <a:gd name="connsiteY30" fmla="*/ 21096 h 148166"/>
                <a:gd name="connsiteX31" fmla="*/ 72602 w 77611"/>
                <a:gd name="connsiteY31" fmla="*/ 20038 h 148166"/>
                <a:gd name="connsiteX32" fmla="*/ 71896 w 77611"/>
                <a:gd name="connsiteY32" fmla="*/ 18768 h 148166"/>
                <a:gd name="connsiteX33" fmla="*/ 71543 w 77611"/>
                <a:gd name="connsiteY33" fmla="*/ 18133 h 148166"/>
                <a:gd name="connsiteX34" fmla="*/ 71402 w 77611"/>
                <a:gd name="connsiteY34" fmla="*/ 17851 h 148166"/>
                <a:gd name="connsiteX35" fmla="*/ 70697 w 77611"/>
                <a:gd name="connsiteY35" fmla="*/ 16792 h 148166"/>
                <a:gd name="connsiteX36" fmla="*/ 69709 w 77611"/>
                <a:gd name="connsiteY36" fmla="*/ 15240 h 148166"/>
                <a:gd name="connsiteX37" fmla="*/ 69568 w 77611"/>
                <a:gd name="connsiteY37" fmla="*/ 14958 h 148166"/>
                <a:gd name="connsiteX38" fmla="*/ 68016 w 77611"/>
                <a:gd name="connsiteY38" fmla="*/ 12771 h 148166"/>
                <a:gd name="connsiteX39" fmla="*/ 66957 w 77611"/>
                <a:gd name="connsiteY39" fmla="*/ 11359 h 148166"/>
                <a:gd name="connsiteX40" fmla="*/ 66040 w 77611"/>
                <a:gd name="connsiteY40" fmla="*/ 10231 h 148166"/>
                <a:gd name="connsiteX41" fmla="*/ 66040 w 77611"/>
                <a:gd name="connsiteY41" fmla="*/ 10231 h 148166"/>
                <a:gd name="connsiteX42" fmla="*/ 66040 w 77611"/>
                <a:gd name="connsiteY42" fmla="*/ 10231 h 148166"/>
                <a:gd name="connsiteX43" fmla="*/ 65123 w 77611"/>
                <a:gd name="connsiteY43" fmla="*/ 9102 h 148166"/>
                <a:gd name="connsiteX44" fmla="*/ 64135 w 77611"/>
                <a:gd name="connsiteY44" fmla="*/ 8043 h 148166"/>
                <a:gd name="connsiteX45" fmla="*/ 63994 w 77611"/>
                <a:gd name="connsiteY45" fmla="*/ 7902 h 148166"/>
                <a:gd name="connsiteX46" fmla="*/ 63853 w 77611"/>
                <a:gd name="connsiteY46" fmla="*/ 7691 h 148166"/>
                <a:gd name="connsiteX47" fmla="*/ 63147 w 77611"/>
                <a:gd name="connsiteY47" fmla="*/ 6985 h 148166"/>
                <a:gd name="connsiteX48" fmla="*/ 62089 w 77611"/>
                <a:gd name="connsiteY48" fmla="*/ 5927 h 148166"/>
                <a:gd name="connsiteX49" fmla="*/ 61736 w 77611"/>
                <a:gd name="connsiteY49" fmla="*/ 5644 h 148166"/>
                <a:gd name="connsiteX50" fmla="*/ 61454 w 77611"/>
                <a:gd name="connsiteY50" fmla="*/ 5433 h 148166"/>
                <a:gd name="connsiteX51" fmla="*/ 60960 w 77611"/>
                <a:gd name="connsiteY51" fmla="*/ 4939 h 148166"/>
                <a:gd name="connsiteX52" fmla="*/ 59902 w 77611"/>
                <a:gd name="connsiteY52" fmla="*/ 3951 h 148166"/>
                <a:gd name="connsiteX53" fmla="*/ 59408 w 77611"/>
                <a:gd name="connsiteY53" fmla="*/ 3528 h 148166"/>
                <a:gd name="connsiteX54" fmla="*/ 59196 w 77611"/>
                <a:gd name="connsiteY54" fmla="*/ 3316 h 148166"/>
                <a:gd name="connsiteX55" fmla="*/ 58844 w 77611"/>
                <a:gd name="connsiteY55" fmla="*/ 3034 h 148166"/>
                <a:gd name="connsiteX56" fmla="*/ 57785 w 77611"/>
                <a:gd name="connsiteY56" fmla="*/ 2187 h 148166"/>
                <a:gd name="connsiteX57" fmla="*/ 57009 w 77611"/>
                <a:gd name="connsiteY57" fmla="*/ 1623 h 148166"/>
                <a:gd name="connsiteX58" fmla="*/ 56868 w 77611"/>
                <a:gd name="connsiteY58" fmla="*/ 1552 h 148166"/>
                <a:gd name="connsiteX59" fmla="*/ 56727 w 77611"/>
                <a:gd name="connsiteY59" fmla="*/ 1482 h 148166"/>
                <a:gd name="connsiteX60" fmla="*/ 55668 w 77611"/>
                <a:gd name="connsiteY60" fmla="*/ 776 h 148166"/>
                <a:gd name="connsiteX61" fmla="*/ 54610 w 77611"/>
                <a:gd name="connsiteY61" fmla="*/ 141 h 148166"/>
                <a:gd name="connsiteX62" fmla="*/ 54398 w 77611"/>
                <a:gd name="connsiteY62" fmla="*/ 0 h 148166"/>
                <a:gd name="connsiteX63" fmla="*/ 0 w 77611"/>
                <a:gd name="connsiteY63" fmla="*/ 31609 h 148166"/>
                <a:gd name="connsiteX64" fmla="*/ 2469 w 77611"/>
                <a:gd name="connsiteY64" fmla="*/ 33161 h 148166"/>
                <a:gd name="connsiteX65" fmla="*/ 2611 w 77611"/>
                <a:gd name="connsiteY65" fmla="*/ 33232 h 148166"/>
                <a:gd name="connsiteX66" fmla="*/ 4868 w 77611"/>
                <a:gd name="connsiteY66" fmla="*/ 34925 h 148166"/>
                <a:gd name="connsiteX67" fmla="*/ 5080 w 77611"/>
                <a:gd name="connsiteY67" fmla="*/ 35137 h 148166"/>
                <a:gd name="connsiteX68" fmla="*/ 7197 w 77611"/>
                <a:gd name="connsiteY68" fmla="*/ 36971 h 148166"/>
                <a:gd name="connsiteX69" fmla="*/ 7408 w 77611"/>
                <a:gd name="connsiteY69" fmla="*/ 37183 h 148166"/>
                <a:gd name="connsiteX70" fmla="*/ 9455 w 77611"/>
                <a:gd name="connsiteY70" fmla="*/ 39229 h 148166"/>
                <a:gd name="connsiteX71" fmla="*/ 9595 w 77611"/>
                <a:gd name="connsiteY71" fmla="*/ 39370 h 148166"/>
                <a:gd name="connsiteX72" fmla="*/ 11712 w 77611"/>
                <a:gd name="connsiteY72" fmla="*/ 41698 h 148166"/>
                <a:gd name="connsiteX73" fmla="*/ 11712 w 77611"/>
                <a:gd name="connsiteY73" fmla="*/ 41698 h 148166"/>
                <a:gd name="connsiteX74" fmla="*/ 15452 w 77611"/>
                <a:gd name="connsiteY74" fmla="*/ 46708 h 148166"/>
                <a:gd name="connsiteX75" fmla="*/ 16440 w 77611"/>
                <a:gd name="connsiteY75" fmla="*/ 48260 h 148166"/>
                <a:gd name="connsiteX76" fmla="*/ 17286 w 77611"/>
                <a:gd name="connsiteY76" fmla="*/ 49600 h 148166"/>
                <a:gd name="connsiteX77" fmla="*/ 17639 w 77611"/>
                <a:gd name="connsiteY77" fmla="*/ 50235 h 148166"/>
                <a:gd name="connsiteX78" fmla="*/ 18909 w 77611"/>
                <a:gd name="connsiteY78" fmla="*/ 52493 h 148166"/>
                <a:gd name="connsiteX79" fmla="*/ 19050 w 77611"/>
                <a:gd name="connsiteY79" fmla="*/ 52705 h 148166"/>
                <a:gd name="connsiteX80" fmla="*/ 20391 w 77611"/>
                <a:gd name="connsiteY80" fmla="*/ 55527 h 148166"/>
                <a:gd name="connsiteX81" fmla="*/ 20461 w 77611"/>
                <a:gd name="connsiteY81" fmla="*/ 55668 h 148166"/>
                <a:gd name="connsiteX82" fmla="*/ 21590 w 77611"/>
                <a:gd name="connsiteY82" fmla="*/ 58491 h 148166"/>
                <a:gd name="connsiteX83" fmla="*/ 21661 w 77611"/>
                <a:gd name="connsiteY83" fmla="*/ 58702 h 148166"/>
                <a:gd name="connsiteX84" fmla="*/ 22648 w 77611"/>
                <a:gd name="connsiteY84" fmla="*/ 61666 h 148166"/>
                <a:gd name="connsiteX85" fmla="*/ 22719 w 77611"/>
                <a:gd name="connsiteY85" fmla="*/ 61877 h 148166"/>
                <a:gd name="connsiteX86" fmla="*/ 23495 w 77611"/>
                <a:gd name="connsiteY86" fmla="*/ 64699 h 148166"/>
                <a:gd name="connsiteX87" fmla="*/ 23566 w 77611"/>
                <a:gd name="connsiteY87" fmla="*/ 64982 h 148166"/>
                <a:gd name="connsiteX88" fmla="*/ 24130 w 77611"/>
                <a:gd name="connsiteY88" fmla="*/ 67874 h 148166"/>
                <a:gd name="connsiteX89" fmla="*/ 24130 w 77611"/>
                <a:gd name="connsiteY89" fmla="*/ 67945 h 148166"/>
                <a:gd name="connsiteX90" fmla="*/ 24483 w 77611"/>
                <a:gd name="connsiteY90" fmla="*/ 70838 h 148166"/>
                <a:gd name="connsiteX91" fmla="*/ 24483 w 77611"/>
                <a:gd name="connsiteY91" fmla="*/ 71049 h 148166"/>
                <a:gd name="connsiteX92" fmla="*/ 24624 w 77611"/>
                <a:gd name="connsiteY92" fmla="*/ 73872 h 148166"/>
                <a:gd name="connsiteX93" fmla="*/ 24412 w 77611"/>
                <a:gd name="connsiteY93" fmla="*/ 136525 h 148166"/>
                <a:gd name="connsiteX94" fmla="*/ 24271 w 77611"/>
                <a:gd name="connsiteY94" fmla="*/ 139206 h 148166"/>
                <a:gd name="connsiteX95" fmla="*/ 24271 w 77611"/>
                <a:gd name="connsiteY95" fmla="*/ 139418 h 148166"/>
                <a:gd name="connsiteX96" fmla="*/ 23918 w 77611"/>
                <a:gd name="connsiteY96" fmla="*/ 141746 h 148166"/>
                <a:gd name="connsiteX97" fmla="*/ 23848 w 77611"/>
                <a:gd name="connsiteY97" fmla="*/ 142028 h 148166"/>
                <a:gd name="connsiteX98" fmla="*/ 23283 w 77611"/>
                <a:gd name="connsiteY98" fmla="*/ 144074 h 148166"/>
                <a:gd name="connsiteX99" fmla="*/ 23142 w 77611"/>
                <a:gd name="connsiteY99" fmla="*/ 144427 h 148166"/>
                <a:gd name="connsiteX100" fmla="*/ 22437 w 77611"/>
                <a:gd name="connsiteY100" fmla="*/ 146191 h 148166"/>
                <a:gd name="connsiteX101" fmla="*/ 22366 w 77611"/>
                <a:gd name="connsiteY101" fmla="*/ 146403 h 148166"/>
                <a:gd name="connsiteX102" fmla="*/ 21379 w 77611"/>
                <a:gd name="connsiteY102" fmla="*/ 148167 h 148166"/>
                <a:gd name="connsiteX103" fmla="*/ 19685 w 77611"/>
                <a:gd name="connsiteY103" fmla="*/ 150283 h 148166"/>
                <a:gd name="connsiteX104" fmla="*/ 19191 w 77611"/>
                <a:gd name="connsiteY104" fmla="*/ 150707 h 148166"/>
                <a:gd name="connsiteX105" fmla="*/ 17145 w 77611"/>
                <a:gd name="connsiteY105" fmla="*/ 152259 h 148166"/>
                <a:gd name="connsiteX106" fmla="*/ 17145 w 77611"/>
                <a:gd name="connsiteY106" fmla="*/ 152259 h 148166"/>
                <a:gd name="connsiteX107" fmla="*/ 17145 w 77611"/>
                <a:gd name="connsiteY107" fmla="*/ 152259 h 148166"/>
                <a:gd name="connsiteX108" fmla="*/ 71543 w 77611"/>
                <a:gd name="connsiteY108" fmla="*/ 120650 h 148166"/>
                <a:gd name="connsiteX109" fmla="*/ 73589 w 77611"/>
                <a:gd name="connsiteY109" fmla="*/ 119098 h 148166"/>
                <a:gd name="connsiteX110" fmla="*/ 74083 w 77611"/>
                <a:gd name="connsiteY110" fmla="*/ 118674 h 148166"/>
                <a:gd name="connsiteX111" fmla="*/ 75777 w 77611"/>
                <a:gd name="connsiteY111" fmla="*/ 116558 h 148166"/>
                <a:gd name="connsiteX112" fmla="*/ 75777 w 77611"/>
                <a:gd name="connsiteY112" fmla="*/ 116558 h 148166"/>
                <a:gd name="connsiteX113" fmla="*/ 76694 w 77611"/>
                <a:gd name="connsiteY113" fmla="*/ 114864 h 148166"/>
                <a:gd name="connsiteX114" fmla="*/ 76694 w 77611"/>
                <a:gd name="connsiteY114" fmla="*/ 114794 h 148166"/>
                <a:gd name="connsiteX115" fmla="*/ 76764 w 77611"/>
                <a:gd name="connsiteY115" fmla="*/ 114582 h 148166"/>
                <a:gd name="connsiteX116" fmla="*/ 77258 w 77611"/>
                <a:gd name="connsiteY116" fmla="*/ 113453 h 148166"/>
                <a:gd name="connsiteX117" fmla="*/ 77470 w 77611"/>
                <a:gd name="connsiteY117" fmla="*/ 112818 h 148166"/>
                <a:gd name="connsiteX118" fmla="*/ 77611 w 77611"/>
                <a:gd name="connsiteY118" fmla="*/ 112465 h 148166"/>
                <a:gd name="connsiteX119" fmla="*/ 77752 w 77611"/>
                <a:gd name="connsiteY119" fmla="*/ 112113 h 148166"/>
                <a:gd name="connsiteX120" fmla="*/ 78105 w 77611"/>
                <a:gd name="connsiteY120" fmla="*/ 110843 h 148166"/>
                <a:gd name="connsiteX121" fmla="*/ 78176 w 77611"/>
                <a:gd name="connsiteY121" fmla="*/ 110349 h 148166"/>
                <a:gd name="connsiteX122" fmla="*/ 78246 w 77611"/>
                <a:gd name="connsiteY122" fmla="*/ 110067 h 148166"/>
                <a:gd name="connsiteX123" fmla="*/ 78316 w 77611"/>
                <a:gd name="connsiteY123" fmla="*/ 109643 h 148166"/>
                <a:gd name="connsiteX124" fmla="*/ 78458 w 77611"/>
                <a:gd name="connsiteY124" fmla="*/ 108444 h 148166"/>
                <a:gd name="connsiteX125" fmla="*/ 78528 w 77611"/>
                <a:gd name="connsiteY125" fmla="*/ 107738 h 148166"/>
                <a:gd name="connsiteX126" fmla="*/ 78528 w 77611"/>
                <a:gd name="connsiteY126" fmla="*/ 107527 h 148166"/>
                <a:gd name="connsiteX127" fmla="*/ 78528 w 77611"/>
                <a:gd name="connsiteY127" fmla="*/ 107244 h 148166"/>
                <a:gd name="connsiteX128" fmla="*/ 78599 w 77611"/>
                <a:gd name="connsiteY128" fmla="*/ 106116 h 148166"/>
                <a:gd name="connsiteX129" fmla="*/ 78599 w 77611"/>
                <a:gd name="connsiteY129" fmla="*/ 104916 h 148166"/>
                <a:gd name="connsiteX130" fmla="*/ 78599 w 77611"/>
                <a:gd name="connsiteY130" fmla="*/ 104846 h 148166"/>
                <a:gd name="connsiteX131" fmla="*/ 78810 w 77611"/>
                <a:gd name="connsiteY131" fmla="*/ 42192 h 148166"/>
                <a:gd name="connsiteX132" fmla="*/ 78810 w 77611"/>
                <a:gd name="connsiteY132" fmla="*/ 41204 h 14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77611" h="148166">
                  <a:moveTo>
                    <a:pt x="78810" y="41204"/>
                  </a:moveTo>
                  <a:cubicBezTo>
                    <a:pt x="78810" y="40781"/>
                    <a:pt x="78810" y="40428"/>
                    <a:pt x="78740" y="40005"/>
                  </a:cubicBezTo>
                  <a:cubicBezTo>
                    <a:pt x="78740" y="39793"/>
                    <a:pt x="78740" y="39652"/>
                    <a:pt x="78670" y="39440"/>
                  </a:cubicBezTo>
                  <a:cubicBezTo>
                    <a:pt x="78670" y="39370"/>
                    <a:pt x="78670" y="39299"/>
                    <a:pt x="78670" y="39229"/>
                  </a:cubicBezTo>
                  <a:cubicBezTo>
                    <a:pt x="78670" y="39088"/>
                    <a:pt x="78670" y="38947"/>
                    <a:pt x="78670" y="38805"/>
                  </a:cubicBezTo>
                  <a:cubicBezTo>
                    <a:pt x="78599" y="38382"/>
                    <a:pt x="78599" y="38029"/>
                    <a:pt x="78528" y="37606"/>
                  </a:cubicBezTo>
                  <a:cubicBezTo>
                    <a:pt x="78458" y="37183"/>
                    <a:pt x="78387" y="36759"/>
                    <a:pt x="78387" y="36407"/>
                  </a:cubicBezTo>
                  <a:cubicBezTo>
                    <a:pt x="78387" y="36407"/>
                    <a:pt x="78387" y="36407"/>
                    <a:pt x="78387" y="36407"/>
                  </a:cubicBezTo>
                  <a:cubicBezTo>
                    <a:pt x="78387" y="36407"/>
                    <a:pt x="78387" y="36336"/>
                    <a:pt x="78387" y="36336"/>
                  </a:cubicBezTo>
                  <a:cubicBezTo>
                    <a:pt x="78316" y="35983"/>
                    <a:pt x="78246" y="35560"/>
                    <a:pt x="78176" y="35207"/>
                  </a:cubicBezTo>
                  <a:cubicBezTo>
                    <a:pt x="78105" y="34784"/>
                    <a:pt x="78034" y="34360"/>
                    <a:pt x="77893" y="33937"/>
                  </a:cubicBezTo>
                  <a:cubicBezTo>
                    <a:pt x="77893" y="33796"/>
                    <a:pt x="77823" y="33655"/>
                    <a:pt x="77823" y="33514"/>
                  </a:cubicBezTo>
                  <a:cubicBezTo>
                    <a:pt x="77823" y="33443"/>
                    <a:pt x="77752" y="33302"/>
                    <a:pt x="77752" y="33232"/>
                  </a:cubicBezTo>
                  <a:cubicBezTo>
                    <a:pt x="77682" y="33020"/>
                    <a:pt x="77682" y="32879"/>
                    <a:pt x="77611" y="32667"/>
                  </a:cubicBezTo>
                  <a:cubicBezTo>
                    <a:pt x="77470" y="32244"/>
                    <a:pt x="77399" y="31821"/>
                    <a:pt x="77258" y="31397"/>
                  </a:cubicBezTo>
                  <a:cubicBezTo>
                    <a:pt x="77188" y="31044"/>
                    <a:pt x="77047" y="30762"/>
                    <a:pt x="76976" y="30409"/>
                  </a:cubicBezTo>
                  <a:cubicBezTo>
                    <a:pt x="76976" y="30339"/>
                    <a:pt x="76976" y="30268"/>
                    <a:pt x="76906" y="30268"/>
                  </a:cubicBezTo>
                  <a:cubicBezTo>
                    <a:pt x="76906" y="30198"/>
                    <a:pt x="76906" y="30127"/>
                    <a:pt x="76835" y="30127"/>
                  </a:cubicBezTo>
                  <a:cubicBezTo>
                    <a:pt x="76694" y="29704"/>
                    <a:pt x="76553" y="29281"/>
                    <a:pt x="76412" y="28857"/>
                  </a:cubicBezTo>
                  <a:cubicBezTo>
                    <a:pt x="76271" y="28434"/>
                    <a:pt x="76129" y="28010"/>
                    <a:pt x="75988" y="27587"/>
                  </a:cubicBezTo>
                  <a:cubicBezTo>
                    <a:pt x="75988" y="27517"/>
                    <a:pt x="75918" y="27446"/>
                    <a:pt x="75918" y="27375"/>
                  </a:cubicBezTo>
                  <a:cubicBezTo>
                    <a:pt x="75918" y="27305"/>
                    <a:pt x="75847" y="27234"/>
                    <a:pt x="75847" y="27164"/>
                  </a:cubicBezTo>
                  <a:cubicBezTo>
                    <a:pt x="75777" y="26882"/>
                    <a:pt x="75635" y="26670"/>
                    <a:pt x="75565" y="26388"/>
                  </a:cubicBezTo>
                  <a:cubicBezTo>
                    <a:pt x="75424" y="25964"/>
                    <a:pt x="75283" y="25612"/>
                    <a:pt x="75071" y="25188"/>
                  </a:cubicBezTo>
                  <a:cubicBezTo>
                    <a:pt x="74930" y="24906"/>
                    <a:pt x="74859" y="24624"/>
                    <a:pt x="74719" y="24342"/>
                  </a:cubicBezTo>
                  <a:cubicBezTo>
                    <a:pt x="74719" y="24271"/>
                    <a:pt x="74648" y="24271"/>
                    <a:pt x="74648" y="24201"/>
                  </a:cubicBezTo>
                  <a:cubicBezTo>
                    <a:pt x="74648" y="24130"/>
                    <a:pt x="74577" y="24059"/>
                    <a:pt x="74577" y="24059"/>
                  </a:cubicBezTo>
                  <a:cubicBezTo>
                    <a:pt x="74436" y="23636"/>
                    <a:pt x="74225" y="23283"/>
                    <a:pt x="74013" y="22860"/>
                  </a:cubicBezTo>
                  <a:cubicBezTo>
                    <a:pt x="73801" y="22437"/>
                    <a:pt x="73589" y="22013"/>
                    <a:pt x="73378" y="21590"/>
                  </a:cubicBezTo>
                  <a:cubicBezTo>
                    <a:pt x="73378" y="21519"/>
                    <a:pt x="73307" y="21449"/>
                    <a:pt x="73307" y="21378"/>
                  </a:cubicBezTo>
                  <a:cubicBezTo>
                    <a:pt x="73237" y="21308"/>
                    <a:pt x="73237" y="21237"/>
                    <a:pt x="73166" y="21096"/>
                  </a:cubicBezTo>
                  <a:cubicBezTo>
                    <a:pt x="73025" y="20743"/>
                    <a:pt x="72813" y="20391"/>
                    <a:pt x="72602" y="20038"/>
                  </a:cubicBezTo>
                  <a:cubicBezTo>
                    <a:pt x="72390" y="19614"/>
                    <a:pt x="72108" y="19191"/>
                    <a:pt x="71896" y="18768"/>
                  </a:cubicBezTo>
                  <a:cubicBezTo>
                    <a:pt x="71755" y="18556"/>
                    <a:pt x="71684" y="18344"/>
                    <a:pt x="71543" y="18133"/>
                  </a:cubicBezTo>
                  <a:cubicBezTo>
                    <a:pt x="71473" y="18062"/>
                    <a:pt x="71473" y="17992"/>
                    <a:pt x="71402" y="17851"/>
                  </a:cubicBezTo>
                  <a:cubicBezTo>
                    <a:pt x="71191" y="17498"/>
                    <a:pt x="70979" y="17145"/>
                    <a:pt x="70697" y="16792"/>
                  </a:cubicBezTo>
                  <a:cubicBezTo>
                    <a:pt x="70344" y="16298"/>
                    <a:pt x="70062" y="15734"/>
                    <a:pt x="69709" y="15240"/>
                  </a:cubicBezTo>
                  <a:cubicBezTo>
                    <a:pt x="69638" y="15169"/>
                    <a:pt x="69638" y="15099"/>
                    <a:pt x="69568" y="14958"/>
                  </a:cubicBezTo>
                  <a:cubicBezTo>
                    <a:pt x="69074" y="14182"/>
                    <a:pt x="68510" y="13476"/>
                    <a:pt x="68016" y="12771"/>
                  </a:cubicBezTo>
                  <a:cubicBezTo>
                    <a:pt x="67663" y="12277"/>
                    <a:pt x="67310" y="11783"/>
                    <a:pt x="66957" y="11359"/>
                  </a:cubicBezTo>
                  <a:cubicBezTo>
                    <a:pt x="66675" y="11007"/>
                    <a:pt x="66322" y="10583"/>
                    <a:pt x="66040" y="10231"/>
                  </a:cubicBezTo>
                  <a:cubicBezTo>
                    <a:pt x="66040" y="10231"/>
                    <a:pt x="66040" y="10231"/>
                    <a:pt x="66040" y="10231"/>
                  </a:cubicBezTo>
                  <a:cubicBezTo>
                    <a:pt x="66040" y="10231"/>
                    <a:pt x="66040" y="10231"/>
                    <a:pt x="66040" y="10231"/>
                  </a:cubicBezTo>
                  <a:cubicBezTo>
                    <a:pt x="65758" y="9878"/>
                    <a:pt x="65405" y="9454"/>
                    <a:pt x="65123" y="9102"/>
                  </a:cubicBezTo>
                  <a:cubicBezTo>
                    <a:pt x="64841" y="8749"/>
                    <a:pt x="64488" y="8396"/>
                    <a:pt x="64135" y="8043"/>
                  </a:cubicBezTo>
                  <a:cubicBezTo>
                    <a:pt x="64065" y="7973"/>
                    <a:pt x="64065" y="7902"/>
                    <a:pt x="63994" y="7902"/>
                  </a:cubicBezTo>
                  <a:cubicBezTo>
                    <a:pt x="63923" y="7832"/>
                    <a:pt x="63853" y="7761"/>
                    <a:pt x="63853" y="7691"/>
                  </a:cubicBezTo>
                  <a:cubicBezTo>
                    <a:pt x="63641" y="7479"/>
                    <a:pt x="63429" y="7197"/>
                    <a:pt x="63147" y="6985"/>
                  </a:cubicBezTo>
                  <a:cubicBezTo>
                    <a:pt x="62795" y="6632"/>
                    <a:pt x="62441" y="6279"/>
                    <a:pt x="62089" y="5927"/>
                  </a:cubicBezTo>
                  <a:cubicBezTo>
                    <a:pt x="62018" y="5856"/>
                    <a:pt x="61877" y="5715"/>
                    <a:pt x="61736" y="5644"/>
                  </a:cubicBezTo>
                  <a:cubicBezTo>
                    <a:pt x="61665" y="5574"/>
                    <a:pt x="61595" y="5503"/>
                    <a:pt x="61454" y="5433"/>
                  </a:cubicBezTo>
                  <a:cubicBezTo>
                    <a:pt x="61313" y="5292"/>
                    <a:pt x="61101" y="5080"/>
                    <a:pt x="60960" y="4939"/>
                  </a:cubicBezTo>
                  <a:cubicBezTo>
                    <a:pt x="60607" y="4586"/>
                    <a:pt x="60254" y="4304"/>
                    <a:pt x="59902" y="3951"/>
                  </a:cubicBezTo>
                  <a:cubicBezTo>
                    <a:pt x="59760" y="3810"/>
                    <a:pt x="59549" y="3669"/>
                    <a:pt x="59408" y="3528"/>
                  </a:cubicBezTo>
                  <a:cubicBezTo>
                    <a:pt x="59337" y="3457"/>
                    <a:pt x="59267" y="3387"/>
                    <a:pt x="59196" y="3316"/>
                  </a:cubicBezTo>
                  <a:cubicBezTo>
                    <a:pt x="59055" y="3245"/>
                    <a:pt x="58984" y="3104"/>
                    <a:pt x="58844" y="3034"/>
                  </a:cubicBezTo>
                  <a:cubicBezTo>
                    <a:pt x="58490" y="2752"/>
                    <a:pt x="58138" y="2469"/>
                    <a:pt x="57785" y="2187"/>
                  </a:cubicBezTo>
                  <a:cubicBezTo>
                    <a:pt x="57503" y="1976"/>
                    <a:pt x="57291" y="1834"/>
                    <a:pt x="57009" y="1623"/>
                  </a:cubicBezTo>
                  <a:cubicBezTo>
                    <a:pt x="56938" y="1623"/>
                    <a:pt x="56938" y="1552"/>
                    <a:pt x="56868" y="1552"/>
                  </a:cubicBezTo>
                  <a:cubicBezTo>
                    <a:pt x="56797" y="1552"/>
                    <a:pt x="56797" y="1482"/>
                    <a:pt x="56727" y="1482"/>
                  </a:cubicBezTo>
                  <a:cubicBezTo>
                    <a:pt x="56374" y="1270"/>
                    <a:pt x="56021" y="988"/>
                    <a:pt x="55668" y="776"/>
                  </a:cubicBezTo>
                  <a:cubicBezTo>
                    <a:pt x="55316" y="564"/>
                    <a:pt x="54963" y="353"/>
                    <a:pt x="54610" y="141"/>
                  </a:cubicBezTo>
                  <a:cubicBezTo>
                    <a:pt x="54539" y="71"/>
                    <a:pt x="54469" y="71"/>
                    <a:pt x="54398" y="0"/>
                  </a:cubicBezTo>
                  <a:lnTo>
                    <a:pt x="0" y="31609"/>
                  </a:lnTo>
                  <a:cubicBezTo>
                    <a:pt x="847" y="32103"/>
                    <a:pt x="1623" y="32597"/>
                    <a:pt x="2469" y="33161"/>
                  </a:cubicBezTo>
                  <a:cubicBezTo>
                    <a:pt x="2540" y="33161"/>
                    <a:pt x="2540" y="33232"/>
                    <a:pt x="2611" y="33232"/>
                  </a:cubicBezTo>
                  <a:cubicBezTo>
                    <a:pt x="3387" y="33725"/>
                    <a:pt x="4092" y="34290"/>
                    <a:pt x="4868" y="34925"/>
                  </a:cubicBezTo>
                  <a:cubicBezTo>
                    <a:pt x="4939" y="34996"/>
                    <a:pt x="5010" y="35066"/>
                    <a:pt x="5080" y="35137"/>
                  </a:cubicBezTo>
                  <a:cubicBezTo>
                    <a:pt x="5786" y="35701"/>
                    <a:pt x="6491" y="36336"/>
                    <a:pt x="7197" y="36971"/>
                  </a:cubicBezTo>
                  <a:cubicBezTo>
                    <a:pt x="7267" y="37042"/>
                    <a:pt x="7338" y="37112"/>
                    <a:pt x="7408" y="37183"/>
                  </a:cubicBezTo>
                  <a:cubicBezTo>
                    <a:pt x="8114" y="37818"/>
                    <a:pt x="8819" y="38523"/>
                    <a:pt x="9455" y="39229"/>
                  </a:cubicBezTo>
                  <a:cubicBezTo>
                    <a:pt x="9525" y="39299"/>
                    <a:pt x="9595" y="39370"/>
                    <a:pt x="9595" y="39370"/>
                  </a:cubicBezTo>
                  <a:cubicBezTo>
                    <a:pt x="10301" y="40146"/>
                    <a:pt x="11007" y="40922"/>
                    <a:pt x="11712" y="41698"/>
                  </a:cubicBezTo>
                  <a:cubicBezTo>
                    <a:pt x="11712" y="41698"/>
                    <a:pt x="11712" y="41698"/>
                    <a:pt x="11712" y="41698"/>
                  </a:cubicBezTo>
                  <a:cubicBezTo>
                    <a:pt x="13053" y="43321"/>
                    <a:pt x="14252" y="45014"/>
                    <a:pt x="15452" y="46708"/>
                  </a:cubicBezTo>
                  <a:cubicBezTo>
                    <a:pt x="15804" y="47202"/>
                    <a:pt x="16087" y="47766"/>
                    <a:pt x="16440" y="48260"/>
                  </a:cubicBezTo>
                  <a:cubicBezTo>
                    <a:pt x="16722" y="48683"/>
                    <a:pt x="17004" y="49177"/>
                    <a:pt x="17286" y="49600"/>
                  </a:cubicBezTo>
                  <a:cubicBezTo>
                    <a:pt x="17427" y="49812"/>
                    <a:pt x="17498" y="50024"/>
                    <a:pt x="17639" y="50235"/>
                  </a:cubicBezTo>
                  <a:cubicBezTo>
                    <a:pt x="18062" y="51012"/>
                    <a:pt x="18486" y="51788"/>
                    <a:pt x="18909" y="52493"/>
                  </a:cubicBezTo>
                  <a:cubicBezTo>
                    <a:pt x="18979" y="52564"/>
                    <a:pt x="18979" y="52634"/>
                    <a:pt x="19050" y="52705"/>
                  </a:cubicBezTo>
                  <a:cubicBezTo>
                    <a:pt x="19544" y="53622"/>
                    <a:pt x="19967" y="54610"/>
                    <a:pt x="20391" y="55527"/>
                  </a:cubicBezTo>
                  <a:cubicBezTo>
                    <a:pt x="20391" y="55598"/>
                    <a:pt x="20461" y="55598"/>
                    <a:pt x="20461" y="55668"/>
                  </a:cubicBezTo>
                  <a:cubicBezTo>
                    <a:pt x="20885" y="56586"/>
                    <a:pt x="21237" y="57573"/>
                    <a:pt x="21590" y="58491"/>
                  </a:cubicBezTo>
                  <a:cubicBezTo>
                    <a:pt x="21590" y="58561"/>
                    <a:pt x="21661" y="58632"/>
                    <a:pt x="21661" y="58702"/>
                  </a:cubicBezTo>
                  <a:cubicBezTo>
                    <a:pt x="22013" y="59690"/>
                    <a:pt x="22366" y="60678"/>
                    <a:pt x="22648" y="61666"/>
                  </a:cubicBezTo>
                  <a:cubicBezTo>
                    <a:pt x="22648" y="61736"/>
                    <a:pt x="22648" y="61807"/>
                    <a:pt x="22719" y="61877"/>
                  </a:cubicBezTo>
                  <a:cubicBezTo>
                    <a:pt x="23001" y="62794"/>
                    <a:pt x="23283" y="63782"/>
                    <a:pt x="23495" y="64699"/>
                  </a:cubicBezTo>
                  <a:cubicBezTo>
                    <a:pt x="23495" y="64770"/>
                    <a:pt x="23566" y="64840"/>
                    <a:pt x="23566" y="64982"/>
                  </a:cubicBezTo>
                  <a:cubicBezTo>
                    <a:pt x="23777" y="65969"/>
                    <a:pt x="23989" y="66887"/>
                    <a:pt x="24130" y="67874"/>
                  </a:cubicBezTo>
                  <a:cubicBezTo>
                    <a:pt x="24130" y="67874"/>
                    <a:pt x="24130" y="67874"/>
                    <a:pt x="24130" y="67945"/>
                  </a:cubicBezTo>
                  <a:cubicBezTo>
                    <a:pt x="24271" y="68933"/>
                    <a:pt x="24412" y="69850"/>
                    <a:pt x="24483" y="70838"/>
                  </a:cubicBezTo>
                  <a:cubicBezTo>
                    <a:pt x="24483" y="70908"/>
                    <a:pt x="24483" y="70979"/>
                    <a:pt x="24483" y="71049"/>
                  </a:cubicBezTo>
                  <a:cubicBezTo>
                    <a:pt x="24553" y="72037"/>
                    <a:pt x="24624" y="72954"/>
                    <a:pt x="24624" y="73872"/>
                  </a:cubicBezTo>
                  <a:lnTo>
                    <a:pt x="24412" y="136525"/>
                  </a:lnTo>
                  <a:cubicBezTo>
                    <a:pt x="24412" y="137442"/>
                    <a:pt x="24342" y="138359"/>
                    <a:pt x="24271" y="139206"/>
                  </a:cubicBezTo>
                  <a:cubicBezTo>
                    <a:pt x="24271" y="139277"/>
                    <a:pt x="24271" y="139347"/>
                    <a:pt x="24271" y="139418"/>
                  </a:cubicBezTo>
                  <a:cubicBezTo>
                    <a:pt x="24201" y="140194"/>
                    <a:pt x="24059" y="140970"/>
                    <a:pt x="23918" y="141746"/>
                  </a:cubicBezTo>
                  <a:cubicBezTo>
                    <a:pt x="23918" y="141817"/>
                    <a:pt x="23848" y="141958"/>
                    <a:pt x="23848" y="142028"/>
                  </a:cubicBezTo>
                  <a:cubicBezTo>
                    <a:pt x="23707" y="142734"/>
                    <a:pt x="23495" y="143439"/>
                    <a:pt x="23283" y="144074"/>
                  </a:cubicBezTo>
                  <a:cubicBezTo>
                    <a:pt x="23213" y="144215"/>
                    <a:pt x="23213" y="144286"/>
                    <a:pt x="23142" y="144427"/>
                  </a:cubicBezTo>
                  <a:cubicBezTo>
                    <a:pt x="22931" y="145062"/>
                    <a:pt x="22719" y="145627"/>
                    <a:pt x="22437" y="146191"/>
                  </a:cubicBezTo>
                  <a:cubicBezTo>
                    <a:pt x="22437" y="146262"/>
                    <a:pt x="22366" y="146332"/>
                    <a:pt x="22366" y="146403"/>
                  </a:cubicBezTo>
                  <a:cubicBezTo>
                    <a:pt x="22084" y="147038"/>
                    <a:pt x="21731" y="147602"/>
                    <a:pt x="21379" y="148167"/>
                  </a:cubicBezTo>
                  <a:cubicBezTo>
                    <a:pt x="20885" y="148943"/>
                    <a:pt x="20320" y="149648"/>
                    <a:pt x="19685" y="150283"/>
                  </a:cubicBezTo>
                  <a:cubicBezTo>
                    <a:pt x="19544" y="150424"/>
                    <a:pt x="19403" y="150565"/>
                    <a:pt x="19191" y="150707"/>
                  </a:cubicBezTo>
                  <a:cubicBezTo>
                    <a:pt x="18556" y="151271"/>
                    <a:pt x="17851" y="151836"/>
                    <a:pt x="17145" y="152259"/>
                  </a:cubicBezTo>
                  <a:lnTo>
                    <a:pt x="17145" y="152259"/>
                  </a:lnTo>
                  <a:cubicBezTo>
                    <a:pt x="17145" y="152259"/>
                    <a:pt x="17145" y="152259"/>
                    <a:pt x="17145" y="152259"/>
                  </a:cubicBezTo>
                  <a:lnTo>
                    <a:pt x="71543" y="120650"/>
                  </a:lnTo>
                  <a:cubicBezTo>
                    <a:pt x="72319" y="120227"/>
                    <a:pt x="72955" y="119662"/>
                    <a:pt x="73589" y="119098"/>
                  </a:cubicBezTo>
                  <a:cubicBezTo>
                    <a:pt x="73731" y="118957"/>
                    <a:pt x="73871" y="118815"/>
                    <a:pt x="74083" y="118674"/>
                  </a:cubicBezTo>
                  <a:cubicBezTo>
                    <a:pt x="74719" y="118039"/>
                    <a:pt x="75283" y="117334"/>
                    <a:pt x="75777" y="116558"/>
                  </a:cubicBezTo>
                  <a:cubicBezTo>
                    <a:pt x="75777" y="116558"/>
                    <a:pt x="75777" y="116558"/>
                    <a:pt x="75777" y="116558"/>
                  </a:cubicBezTo>
                  <a:cubicBezTo>
                    <a:pt x="76129" y="116064"/>
                    <a:pt x="76412" y="115499"/>
                    <a:pt x="76694" y="114864"/>
                  </a:cubicBezTo>
                  <a:cubicBezTo>
                    <a:pt x="76694" y="114864"/>
                    <a:pt x="76694" y="114794"/>
                    <a:pt x="76694" y="114794"/>
                  </a:cubicBezTo>
                  <a:cubicBezTo>
                    <a:pt x="76694" y="114723"/>
                    <a:pt x="76764" y="114653"/>
                    <a:pt x="76764" y="114582"/>
                  </a:cubicBezTo>
                  <a:cubicBezTo>
                    <a:pt x="76906" y="114229"/>
                    <a:pt x="77117" y="113806"/>
                    <a:pt x="77258" y="113453"/>
                  </a:cubicBezTo>
                  <a:cubicBezTo>
                    <a:pt x="77329" y="113242"/>
                    <a:pt x="77399" y="113030"/>
                    <a:pt x="77470" y="112818"/>
                  </a:cubicBezTo>
                  <a:cubicBezTo>
                    <a:pt x="77540" y="112677"/>
                    <a:pt x="77540" y="112607"/>
                    <a:pt x="77611" y="112465"/>
                  </a:cubicBezTo>
                  <a:cubicBezTo>
                    <a:pt x="77611" y="112324"/>
                    <a:pt x="77682" y="112254"/>
                    <a:pt x="77752" y="112113"/>
                  </a:cubicBezTo>
                  <a:cubicBezTo>
                    <a:pt x="77893" y="111689"/>
                    <a:pt x="77964" y="111266"/>
                    <a:pt x="78105" y="110843"/>
                  </a:cubicBezTo>
                  <a:cubicBezTo>
                    <a:pt x="78105" y="110702"/>
                    <a:pt x="78176" y="110561"/>
                    <a:pt x="78176" y="110349"/>
                  </a:cubicBezTo>
                  <a:cubicBezTo>
                    <a:pt x="78176" y="110278"/>
                    <a:pt x="78246" y="110137"/>
                    <a:pt x="78246" y="110067"/>
                  </a:cubicBezTo>
                  <a:cubicBezTo>
                    <a:pt x="78246" y="109926"/>
                    <a:pt x="78316" y="109784"/>
                    <a:pt x="78316" y="109643"/>
                  </a:cubicBezTo>
                  <a:cubicBezTo>
                    <a:pt x="78387" y="109291"/>
                    <a:pt x="78458" y="108867"/>
                    <a:pt x="78458" y="108444"/>
                  </a:cubicBezTo>
                  <a:cubicBezTo>
                    <a:pt x="78458" y="108232"/>
                    <a:pt x="78528" y="108020"/>
                    <a:pt x="78528" y="107738"/>
                  </a:cubicBezTo>
                  <a:cubicBezTo>
                    <a:pt x="78528" y="107668"/>
                    <a:pt x="78528" y="107597"/>
                    <a:pt x="78528" y="107527"/>
                  </a:cubicBezTo>
                  <a:cubicBezTo>
                    <a:pt x="78528" y="107456"/>
                    <a:pt x="78528" y="107315"/>
                    <a:pt x="78528" y="107244"/>
                  </a:cubicBezTo>
                  <a:cubicBezTo>
                    <a:pt x="78528" y="106892"/>
                    <a:pt x="78599" y="106468"/>
                    <a:pt x="78599" y="106116"/>
                  </a:cubicBezTo>
                  <a:cubicBezTo>
                    <a:pt x="78599" y="105692"/>
                    <a:pt x="78599" y="105340"/>
                    <a:pt x="78599" y="104916"/>
                  </a:cubicBezTo>
                  <a:cubicBezTo>
                    <a:pt x="78599" y="104916"/>
                    <a:pt x="78599" y="104846"/>
                    <a:pt x="78599" y="104846"/>
                  </a:cubicBezTo>
                  <a:lnTo>
                    <a:pt x="78810" y="42192"/>
                  </a:lnTo>
                  <a:cubicBezTo>
                    <a:pt x="78881" y="41981"/>
                    <a:pt x="78881" y="41628"/>
                    <a:pt x="78810" y="4120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="" xmlns:a16="http://schemas.microsoft.com/office/drawing/2014/main" id="{5CC58E39-D7F0-4972-8C7E-A54536861BDE}"/>
                </a:ext>
              </a:extLst>
            </p:cNvPr>
            <p:cNvSpPr/>
            <p:nvPr/>
          </p:nvSpPr>
          <p:spPr>
            <a:xfrm>
              <a:off x="8926900" y="1708590"/>
              <a:ext cx="204611" cy="155222"/>
            </a:xfrm>
            <a:custGeom>
              <a:avLst/>
              <a:gdLst>
                <a:gd name="connsiteX0" fmla="*/ 211596 w 204611"/>
                <a:gd name="connsiteY0" fmla="*/ 139543 h 155222"/>
                <a:gd name="connsiteX1" fmla="*/ 211526 w 204611"/>
                <a:gd name="connsiteY1" fmla="*/ 160215 h 155222"/>
                <a:gd name="connsiteX2" fmla="*/ 0 w 204611"/>
                <a:gd name="connsiteY2" fmla="*/ 37872 h 155222"/>
                <a:gd name="connsiteX3" fmla="*/ 71 w 204611"/>
                <a:gd name="connsiteY3" fmla="*/ 17411 h 155222"/>
                <a:gd name="connsiteX4" fmla="*/ 24765 w 204611"/>
                <a:gd name="connsiteY4" fmla="*/ 3370 h 155222"/>
                <a:gd name="connsiteX5" fmla="*/ 187113 w 204611"/>
                <a:gd name="connsiteY5" fmla="*/ 97068 h 155222"/>
                <a:gd name="connsiteX6" fmla="*/ 211596 w 204611"/>
                <a:gd name="connsiteY6" fmla="*/ 139543 h 15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11" h="155222">
                  <a:moveTo>
                    <a:pt x="211596" y="139543"/>
                  </a:moveTo>
                  <a:lnTo>
                    <a:pt x="211526" y="160215"/>
                  </a:lnTo>
                  <a:lnTo>
                    <a:pt x="0" y="37872"/>
                  </a:lnTo>
                  <a:lnTo>
                    <a:pt x="71" y="17411"/>
                  </a:lnTo>
                  <a:cubicBezTo>
                    <a:pt x="141" y="1818"/>
                    <a:pt x="11148" y="-4461"/>
                    <a:pt x="24765" y="3370"/>
                  </a:cubicBezTo>
                  <a:lnTo>
                    <a:pt x="187113" y="97068"/>
                  </a:lnTo>
                  <a:cubicBezTo>
                    <a:pt x="200660" y="104900"/>
                    <a:pt x="211596" y="123950"/>
                    <a:pt x="211596" y="139543"/>
                  </a:cubicBezTo>
                  <a:close/>
                </a:path>
              </a:pathLst>
            </a:custGeom>
            <a:solidFill>
              <a:schemeClr val="accent4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="" xmlns:a16="http://schemas.microsoft.com/office/drawing/2014/main" id="{3AD6FF53-99F6-41E5-BF72-999525CB3586}"/>
                </a:ext>
              </a:extLst>
            </p:cNvPr>
            <p:cNvSpPr/>
            <p:nvPr/>
          </p:nvSpPr>
          <p:spPr>
            <a:xfrm>
              <a:off x="8926759" y="1746603"/>
              <a:ext cx="211667" cy="176389"/>
            </a:xfrm>
            <a:custGeom>
              <a:avLst/>
              <a:gdLst>
                <a:gd name="connsiteX0" fmla="*/ 211667 w 211666"/>
                <a:gd name="connsiteY0" fmla="*/ 122202 h 176388"/>
                <a:gd name="connsiteX1" fmla="*/ 211525 w 211666"/>
                <a:gd name="connsiteY1" fmla="*/ 164183 h 176388"/>
                <a:gd name="connsiteX2" fmla="*/ 186902 w 211666"/>
                <a:gd name="connsiteY2" fmla="*/ 178294 h 176388"/>
                <a:gd name="connsiteX3" fmla="*/ 24553 w 211666"/>
                <a:gd name="connsiteY3" fmla="*/ 84596 h 176388"/>
                <a:gd name="connsiteX4" fmla="*/ 0 w 211666"/>
                <a:gd name="connsiteY4" fmla="*/ 42122 h 176388"/>
                <a:gd name="connsiteX5" fmla="*/ 141 w 211666"/>
                <a:gd name="connsiteY5" fmla="*/ 0 h 176388"/>
                <a:gd name="connsiteX6" fmla="*/ 211667 w 211666"/>
                <a:gd name="connsiteY6" fmla="*/ 122202 h 17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666" h="176388">
                  <a:moveTo>
                    <a:pt x="211667" y="122202"/>
                  </a:moveTo>
                  <a:lnTo>
                    <a:pt x="211525" y="164183"/>
                  </a:lnTo>
                  <a:cubicBezTo>
                    <a:pt x="211455" y="179846"/>
                    <a:pt x="200448" y="186125"/>
                    <a:pt x="186902" y="178294"/>
                  </a:cubicBezTo>
                  <a:lnTo>
                    <a:pt x="24553" y="84596"/>
                  </a:lnTo>
                  <a:cubicBezTo>
                    <a:pt x="10936" y="76764"/>
                    <a:pt x="0" y="57714"/>
                    <a:pt x="0" y="42122"/>
                  </a:cubicBezTo>
                  <a:lnTo>
                    <a:pt x="141" y="0"/>
                  </a:lnTo>
                  <a:lnTo>
                    <a:pt x="211667" y="122202"/>
                  </a:lnTo>
                  <a:close/>
                </a:path>
              </a:pathLst>
            </a:custGeom>
            <a:solidFill>
              <a:schemeClr val="accent2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367" name="Graphic 3">
              <a:extLst>
                <a:ext uri="{FF2B5EF4-FFF2-40B4-BE49-F238E27FC236}">
                  <a16:creationId xmlns="" xmlns:a16="http://schemas.microsoft.com/office/drawing/2014/main" id="{FB553CC2-8A63-4B41-86D7-ECC8CF5DAEC4}"/>
                </a:ext>
              </a:extLst>
            </p:cNvPr>
            <p:cNvGrpSpPr/>
            <p:nvPr/>
          </p:nvGrpSpPr>
          <p:grpSpPr>
            <a:xfrm>
              <a:off x="9270718" y="1830776"/>
              <a:ext cx="169333" cy="176389"/>
              <a:chOff x="9270718" y="1830776"/>
              <a:chExt cx="169333" cy="176389"/>
            </a:xfrm>
            <a:solidFill>
              <a:schemeClr val="accent1"/>
            </a:solidFill>
          </p:grpSpPr>
          <p:sp>
            <p:nvSpPr>
              <p:cNvPr id="384" name="Freeform: Shape 383">
                <a:extLst>
                  <a:ext uri="{FF2B5EF4-FFF2-40B4-BE49-F238E27FC236}">
                    <a16:creationId xmlns="" xmlns:a16="http://schemas.microsoft.com/office/drawing/2014/main" id="{FD48C5F6-EA3A-4D44-B990-F7F38A9EBFCF}"/>
                  </a:ext>
                </a:extLst>
              </p:cNvPr>
              <p:cNvSpPr/>
              <p:nvPr/>
            </p:nvSpPr>
            <p:spPr>
              <a:xfrm>
                <a:off x="9270718" y="1830776"/>
                <a:ext cx="169333" cy="176389"/>
              </a:xfrm>
              <a:custGeom>
                <a:avLst/>
                <a:gdLst>
                  <a:gd name="connsiteX0" fmla="*/ 171097 w 169333"/>
                  <a:gd name="connsiteY0" fmla="*/ 0 h 176388"/>
                  <a:gd name="connsiteX1" fmla="*/ 171097 w 169333"/>
                  <a:gd name="connsiteY1" fmla="*/ 56938 h 176388"/>
                  <a:gd name="connsiteX2" fmla="*/ 152400 w 169333"/>
                  <a:gd name="connsiteY2" fmla="*/ 89464 h 176388"/>
                  <a:gd name="connsiteX3" fmla="*/ 0 w 169333"/>
                  <a:gd name="connsiteY3" fmla="*/ 178223 h 176388"/>
                  <a:gd name="connsiteX4" fmla="*/ 7620 w 169333"/>
                  <a:gd name="connsiteY4" fmla="*/ 164818 h 176388"/>
                  <a:gd name="connsiteX5" fmla="*/ 7690 w 169333"/>
                  <a:gd name="connsiteY5" fmla="*/ 163759 h 176388"/>
                  <a:gd name="connsiteX6" fmla="*/ 7832 w 169333"/>
                  <a:gd name="connsiteY6" fmla="*/ 125165 h 176388"/>
                  <a:gd name="connsiteX7" fmla="*/ 7902 w 169333"/>
                  <a:gd name="connsiteY7" fmla="*/ 94756 h 176388"/>
                  <a:gd name="connsiteX8" fmla="*/ 143862 w 169333"/>
                  <a:gd name="connsiteY8" fmla="*/ 15734 h 176388"/>
                  <a:gd name="connsiteX9" fmla="*/ 171097 w 169333"/>
                  <a:gd name="connsiteY9" fmla="*/ 0 h 17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333" h="176388">
                    <a:moveTo>
                      <a:pt x="171097" y="0"/>
                    </a:moveTo>
                    <a:lnTo>
                      <a:pt x="171097" y="56938"/>
                    </a:lnTo>
                    <a:cubicBezTo>
                      <a:pt x="171097" y="70344"/>
                      <a:pt x="163971" y="82691"/>
                      <a:pt x="152400" y="89464"/>
                    </a:cubicBezTo>
                    <a:lnTo>
                      <a:pt x="0" y="178223"/>
                    </a:lnTo>
                    <a:cubicBezTo>
                      <a:pt x="4304" y="175330"/>
                      <a:pt x="7267" y="170603"/>
                      <a:pt x="7620" y="164818"/>
                    </a:cubicBezTo>
                    <a:cubicBezTo>
                      <a:pt x="7690" y="164465"/>
                      <a:pt x="7690" y="164112"/>
                      <a:pt x="7690" y="163759"/>
                    </a:cubicBezTo>
                    <a:lnTo>
                      <a:pt x="7832" y="125165"/>
                    </a:lnTo>
                    <a:lnTo>
                      <a:pt x="7902" y="94756"/>
                    </a:lnTo>
                    <a:lnTo>
                      <a:pt x="143862" y="15734"/>
                    </a:lnTo>
                    <a:lnTo>
                      <a:pt x="17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="" xmlns:a16="http://schemas.microsoft.com/office/drawing/2014/main" id="{1B0427A0-0F2C-4EE0-B34D-5A1BC9E0B273}"/>
                  </a:ext>
                </a:extLst>
              </p:cNvPr>
              <p:cNvSpPr/>
              <p:nvPr/>
            </p:nvSpPr>
            <p:spPr>
              <a:xfrm>
                <a:off x="9278337" y="1925602"/>
                <a:ext cx="7056" cy="63500"/>
              </a:xfrm>
              <a:custGeom>
                <a:avLst/>
                <a:gdLst>
                  <a:gd name="connsiteX0" fmla="*/ 282 w 0"/>
                  <a:gd name="connsiteY0" fmla="*/ 0 h 63500"/>
                  <a:gd name="connsiteX1" fmla="*/ 212 w 0"/>
                  <a:gd name="connsiteY1" fmla="*/ 30409 h 63500"/>
                  <a:gd name="connsiteX2" fmla="*/ 71 w 0"/>
                  <a:gd name="connsiteY2" fmla="*/ 69003 h 63500"/>
                  <a:gd name="connsiteX3" fmla="*/ 0 w 0"/>
                  <a:gd name="connsiteY3" fmla="*/ 70062 h 63500"/>
                  <a:gd name="connsiteX4" fmla="*/ 282 w 0"/>
                  <a:gd name="connsiteY4" fmla="*/ 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h="63500">
                    <a:moveTo>
                      <a:pt x="282" y="0"/>
                    </a:moveTo>
                    <a:lnTo>
                      <a:pt x="212" y="30409"/>
                    </a:lnTo>
                    <a:lnTo>
                      <a:pt x="71" y="69003"/>
                    </a:lnTo>
                    <a:cubicBezTo>
                      <a:pt x="71" y="69356"/>
                      <a:pt x="71" y="69709"/>
                      <a:pt x="0" y="70062"/>
                    </a:cubicBez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DA9C0F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368" name="Freeform: Shape 367">
              <a:extLst>
                <a:ext uri="{FF2B5EF4-FFF2-40B4-BE49-F238E27FC236}">
                  <a16:creationId xmlns="" xmlns:a16="http://schemas.microsoft.com/office/drawing/2014/main" id="{1F79519D-58BF-4BA5-999F-A7EBBCB9C1C9}"/>
                </a:ext>
              </a:extLst>
            </p:cNvPr>
            <p:cNvSpPr/>
            <p:nvPr/>
          </p:nvSpPr>
          <p:spPr>
            <a:xfrm>
              <a:off x="9238050" y="1777294"/>
              <a:ext cx="197556" cy="148167"/>
            </a:xfrm>
            <a:custGeom>
              <a:avLst/>
              <a:gdLst>
                <a:gd name="connsiteX0" fmla="*/ 203764 w 197555"/>
                <a:gd name="connsiteY0" fmla="*/ 52282 h 148166"/>
                <a:gd name="connsiteX1" fmla="*/ 203764 w 197555"/>
                <a:gd name="connsiteY1" fmla="*/ 53481 h 148166"/>
                <a:gd name="connsiteX2" fmla="*/ 176530 w 197555"/>
                <a:gd name="connsiteY2" fmla="*/ 69286 h 148166"/>
                <a:gd name="connsiteX3" fmla="*/ 40569 w 197555"/>
                <a:gd name="connsiteY3" fmla="*/ 148308 h 148166"/>
                <a:gd name="connsiteX4" fmla="*/ 40428 w 197555"/>
                <a:gd name="connsiteY4" fmla="*/ 145274 h 148166"/>
                <a:gd name="connsiteX5" fmla="*/ 40428 w 197555"/>
                <a:gd name="connsiteY5" fmla="*/ 145062 h 148166"/>
                <a:gd name="connsiteX6" fmla="*/ 40076 w 197555"/>
                <a:gd name="connsiteY6" fmla="*/ 141958 h 148166"/>
                <a:gd name="connsiteX7" fmla="*/ 40076 w 197555"/>
                <a:gd name="connsiteY7" fmla="*/ 141887 h 148166"/>
                <a:gd name="connsiteX8" fmla="*/ 39440 w 197555"/>
                <a:gd name="connsiteY8" fmla="*/ 138853 h 148166"/>
                <a:gd name="connsiteX9" fmla="*/ 39370 w 197555"/>
                <a:gd name="connsiteY9" fmla="*/ 138571 h 148166"/>
                <a:gd name="connsiteX10" fmla="*/ 38594 w 197555"/>
                <a:gd name="connsiteY10" fmla="*/ 135608 h 148166"/>
                <a:gd name="connsiteX11" fmla="*/ 38523 w 197555"/>
                <a:gd name="connsiteY11" fmla="*/ 135396 h 148166"/>
                <a:gd name="connsiteX12" fmla="*/ 37465 w 197555"/>
                <a:gd name="connsiteY12" fmla="*/ 132292 h 148166"/>
                <a:gd name="connsiteX13" fmla="*/ 37394 w 197555"/>
                <a:gd name="connsiteY13" fmla="*/ 132080 h 148166"/>
                <a:gd name="connsiteX14" fmla="*/ 36195 w 197555"/>
                <a:gd name="connsiteY14" fmla="*/ 129117 h 148166"/>
                <a:gd name="connsiteX15" fmla="*/ 36124 w 197555"/>
                <a:gd name="connsiteY15" fmla="*/ 128905 h 148166"/>
                <a:gd name="connsiteX16" fmla="*/ 34713 w 197555"/>
                <a:gd name="connsiteY16" fmla="*/ 125871 h 148166"/>
                <a:gd name="connsiteX17" fmla="*/ 34572 w 197555"/>
                <a:gd name="connsiteY17" fmla="*/ 125659 h 148166"/>
                <a:gd name="connsiteX18" fmla="*/ 33231 w 197555"/>
                <a:gd name="connsiteY18" fmla="*/ 123261 h 148166"/>
                <a:gd name="connsiteX19" fmla="*/ 32879 w 197555"/>
                <a:gd name="connsiteY19" fmla="*/ 122555 h 148166"/>
                <a:gd name="connsiteX20" fmla="*/ 32032 w 197555"/>
                <a:gd name="connsiteY20" fmla="*/ 121144 h 148166"/>
                <a:gd name="connsiteX21" fmla="*/ 30974 w 197555"/>
                <a:gd name="connsiteY21" fmla="*/ 119451 h 148166"/>
                <a:gd name="connsiteX22" fmla="*/ 27022 w 197555"/>
                <a:gd name="connsiteY22" fmla="*/ 114159 h 148166"/>
                <a:gd name="connsiteX23" fmla="*/ 26952 w 197555"/>
                <a:gd name="connsiteY23" fmla="*/ 114088 h 148166"/>
                <a:gd name="connsiteX24" fmla="*/ 24765 w 197555"/>
                <a:gd name="connsiteY24" fmla="*/ 111619 h 148166"/>
                <a:gd name="connsiteX25" fmla="*/ 24624 w 197555"/>
                <a:gd name="connsiteY25" fmla="*/ 111407 h 148166"/>
                <a:gd name="connsiteX26" fmla="*/ 22437 w 197555"/>
                <a:gd name="connsiteY26" fmla="*/ 109220 h 148166"/>
                <a:gd name="connsiteX27" fmla="*/ 22225 w 197555"/>
                <a:gd name="connsiteY27" fmla="*/ 109008 h 148166"/>
                <a:gd name="connsiteX28" fmla="*/ 20038 w 197555"/>
                <a:gd name="connsiteY28" fmla="*/ 107103 h 148166"/>
                <a:gd name="connsiteX29" fmla="*/ 19755 w 197555"/>
                <a:gd name="connsiteY29" fmla="*/ 106892 h 148166"/>
                <a:gd name="connsiteX30" fmla="*/ 17356 w 197555"/>
                <a:gd name="connsiteY30" fmla="*/ 105128 h 148166"/>
                <a:gd name="connsiteX31" fmla="*/ 17216 w 197555"/>
                <a:gd name="connsiteY31" fmla="*/ 104987 h 148166"/>
                <a:gd name="connsiteX32" fmla="*/ 14605 w 197555"/>
                <a:gd name="connsiteY32" fmla="*/ 103293 h 148166"/>
                <a:gd name="connsiteX33" fmla="*/ 0 w 197555"/>
                <a:gd name="connsiteY33" fmla="*/ 94827 h 148166"/>
                <a:gd name="connsiteX34" fmla="*/ 163124 w 197555"/>
                <a:gd name="connsiteY34" fmla="*/ 0 h 148166"/>
                <a:gd name="connsiteX35" fmla="*/ 176671 w 197555"/>
                <a:gd name="connsiteY35" fmla="*/ 7761 h 148166"/>
                <a:gd name="connsiteX36" fmla="*/ 177800 w 197555"/>
                <a:gd name="connsiteY36" fmla="*/ 8396 h 148166"/>
                <a:gd name="connsiteX37" fmla="*/ 178012 w 197555"/>
                <a:gd name="connsiteY37" fmla="*/ 8537 h 148166"/>
                <a:gd name="connsiteX38" fmla="*/ 179140 w 197555"/>
                <a:gd name="connsiteY38" fmla="*/ 9172 h 148166"/>
                <a:gd name="connsiteX39" fmla="*/ 180269 w 197555"/>
                <a:gd name="connsiteY39" fmla="*/ 9878 h 148166"/>
                <a:gd name="connsiteX40" fmla="*/ 180411 w 197555"/>
                <a:gd name="connsiteY40" fmla="*/ 10019 h 148166"/>
                <a:gd name="connsiteX41" fmla="*/ 180551 w 197555"/>
                <a:gd name="connsiteY41" fmla="*/ 10090 h 148166"/>
                <a:gd name="connsiteX42" fmla="*/ 181398 w 197555"/>
                <a:gd name="connsiteY42" fmla="*/ 10724 h 148166"/>
                <a:gd name="connsiteX43" fmla="*/ 182527 w 197555"/>
                <a:gd name="connsiteY43" fmla="*/ 11571 h 148166"/>
                <a:gd name="connsiteX44" fmla="*/ 182880 w 197555"/>
                <a:gd name="connsiteY44" fmla="*/ 11924 h 148166"/>
                <a:gd name="connsiteX45" fmla="*/ 183162 w 197555"/>
                <a:gd name="connsiteY45" fmla="*/ 12136 h 148166"/>
                <a:gd name="connsiteX46" fmla="*/ 183727 w 197555"/>
                <a:gd name="connsiteY46" fmla="*/ 12559 h 148166"/>
                <a:gd name="connsiteX47" fmla="*/ 184856 w 197555"/>
                <a:gd name="connsiteY47" fmla="*/ 13547 h 148166"/>
                <a:gd name="connsiteX48" fmla="*/ 185420 w 197555"/>
                <a:gd name="connsiteY48" fmla="*/ 14041 h 148166"/>
                <a:gd name="connsiteX49" fmla="*/ 185632 w 197555"/>
                <a:gd name="connsiteY49" fmla="*/ 14252 h 148166"/>
                <a:gd name="connsiteX50" fmla="*/ 185984 w 197555"/>
                <a:gd name="connsiteY50" fmla="*/ 14605 h 148166"/>
                <a:gd name="connsiteX51" fmla="*/ 187113 w 197555"/>
                <a:gd name="connsiteY51" fmla="*/ 15663 h 148166"/>
                <a:gd name="connsiteX52" fmla="*/ 187819 w 197555"/>
                <a:gd name="connsiteY52" fmla="*/ 16369 h 148166"/>
                <a:gd name="connsiteX53" fmla="*/ 188030 w 197555"/>
                <a:gd name="connsiteY53" fmla="*/ 16581 h 148166"/>
                <a:gd name="connsiteX54" fmla="*/ 188172 w 197555"/>
                <a:gd name="connsiteY54" fmla="*/ 16792 h 148166"/>
                <a:gd name="connsiteX55" fmla="*/ 189230 w 197555"/>
                <a:gd name="connsiteY55" fmla="*/ 17921 h 148166"/>
                <a:gd name="connsiteX56" fmla="*/ 190217 w 197555"/>
                <a:gd name="connsiteY56" fmla="*/ 19050 h 148166"/>
                <a:gd name="connsiteX57" fmla="*/ 190217 w 197555"/>
                <a:gd name="connsiteY57" fmla="*/ 19121 h 148166"/>
                <a:gd name="connsiteX58" fmla="*/ 191205 w 197555"/>
                <a:gd name="connsiteY58" fmla="*/ 20391 h 148166"/>
                <a:gd name="connsiteX59" fmla="*/ 192335 w 197555"/>
                <a:gd name="connsiteY59" fmla="*/ 21872 h 148166"/>
                <a:gd name="connsiteX60" fmla="*/ 193957 w 197555"/>
                <a:gd name="connsiteY60" fmla="*/ 24201 h 148166"/>
                <a:gd name="connsiteX61" fmla="*/ 194169 w 197555"/>
                <a:gd name="connsiteY61" fmla="*/ 24483 h 148166"/>
                <a:gd name="connsiteX62" fmla="*/ 195227 w 197555"/>
                <a:gd name="connsiteY62" fmla="*/ 26176 h 148166"/>
                <a:gd name="connsiteX63" fmla="*/ 195932 w 197555"/>
                <a:gd name="connsiteY63" fmla="*/ 27305 h 148166"/>
                <a:gd name="connsiteX64" fmla="*/ 196074 w 197555"/>
                <a:gd name="connsiteY64" fmla="*/ 27587 h 148166"/>
                <a:gd name="connsiteX65" fmla="*/ 196426 w 197555"/>
                <a:gd name="connsiteY65" fmla="*/ 28293 h 148166"/>
                <a:gd name="connsiteX66" fmla="*/ 197203 w 197555"/>
                <a:gd name="connsiteY66" fmla="*/ 29633 h 148166"/>
                <a:gd name="connsiteX67" fmla="*/ 197767 w 197555"/>
                <a:gd name="connsiteY67" fmla="*/ 30692 h 148166"/>
                <a:gd name="connsiteX68" fmla="*/ 197908 w 197555"/>
                <a:gd name="connsiteY68" fmla="*/ 30974 h 148166"/>
                <a:gd name="connsiteX69" fmla="*/ 197979 w 197555"/>
                <a:gd name="connsiteY69" fmla="*/ 31186 h 148166"/>
                <a:gd name="connsiteX70" fmla="*/ 198049 w 197555"/>
                <a:gd name="connsiteY70" fmla="*/ 31327 h 148166"/>
                <a:gd name="connsiteX71" fmla="*/ 198684 w 197555"/>
                <a:gd name="connsiteY71" fmla="*/ 32597 h 148166"/>
                <a:gd name="connsiteX72" fmla="*/ 199249 w 197555"/>
                <a:gd name="connsiteY72" fmla="*/ 33867 h 148166"/>
                <a:gd name="connsiteX73" fmla="*/ 199319 w 197555"/>
                <a:gd name="connsiteY73" fmla="*/ 34078 h 148166"/>
                <a:gd name="connsiteX74" fmla="*/ 199390 w 197555"/>
                <a:gd name="connsiteY74" fmla="*/ 34219 h 148166"/>
                <a:gd name="connsiteX75" fmla="*/ 199743 w 197555"/>
                <a:gd name="connsiteY75" fmla="*/ 35137 h 148166"/>
                <a:gd name="connsiteX76" fmla="*/ 200307 w 197555"/>
                <a:gd name="connsiteY76" fmla="*/ 36336 h 148166"/>
                <a:gd name="connsiteX77" fmla="*/ 200589 w 197555"/>
                <a:gd name="connsiteY77" fmla="*/ 37183 h 148166"/>
                <a:gd name="connsiteX78" fmla="*/ 200660 w 197555"/>
                <a:gd name="connsiteY78" fmla="*/ 37395 h 148166"/>
                <a:gd name="connsiteX79" fmla="*/ 200731 w 197555"/>
                <a:gd name="connsiteY79" fmla="*/ 37606 h 148166"/>
                <a:gd name="connsiteX80" fmla="*/ 201224 w 197555"/>
                <a:gd name="connsiteY80" fmla="*/ 38947 h 148166"/>
                <a:gd name="connsiteX81" fmla="*/ 201647 w 197555"/>
                <a:gd name="connsiteY81" fmla="*/ 40287 h 148166"/>
                <a:gd name="connsiteX82" fmla="*/ 201718 w 197555"/>
                <a:gd name="connsiteY82" fmla="*/ 40428 h 148166"/>
                <a:gd name="connsiteX83" fmla="*/ 201789 w 197555"/>
                <a:gd name="connsiteY83" fmla="*/ 40640 h 148166"/>
                <a:gd name="connsiteX84" fmla="*/ 202071 w 197555"/>
                <a:gd name="connsiteY84" fmla="*/ 41628 h 148166"/>
                <a:gd name="connsiteX85" fmla="*/ 202424 w 197555"/>
                <a:gd name="connsiteY85" fmla="*/ 43039 h 148166"/>
                <a:gd name="connsiteX86" fmla="*/ 202565 w 197555"/>
                <a:gd name="connsiteY86" fmla="*/ 43674 h 148166"/>
                <a:gd name="connsiteX87" fmla="*/ 202635 w 197555"/>
                <a:gd name="connsiteY87" fmla="*/ 43956 h 148166"/>
                <a:gd name="connsiteX88" fmla="*/ 202777 w 197555"/>
                <a:gd name="connsiteY88" fmla="*/ 44450 h 148166"/>
                <a:gd name="connsiteX89" fmla="*/ 203059 w 197555"/>
                <a:gd name="connsiteY89" fmla="*/ 45861 h 148166"/>
                <a:gd name="connsiteX90" fmla="*/ 203271 w 197555"/>
                <a:gd name="connsiteY90" fmla="*/ 47061 h 148166"/>
                <a:gd name="connsiteX91" fmla="*/ 203271 w 197555"/>
                <a:gd name="connsiteY91" fmla="*/ 47131 h 148166"/>
                <a:gd name="connsiteX92" fmla="*/ 203271 w 197555"/>
                <a:gd name="connsiteY92" fmla="*/ 47202 h 148166"/>
                <a:gd name="connsiteX93" fmla="*/ 203482 w 197555"/>
                <a:gd name="connsiteY93" fmla="*/ 48542 h 148166"/>
                <a:gd name="connsiteX94" fmla="*/ 203623 w 197555"/>
                <a:gd name="connsiteY94" fmla="*/ 49812 h 148166"/>
                <a:gd name="connsiteX95" fmla="*/ 203694 w 197555"/>
                <a:gd name="connsiteY95" fmla="*/ 50236 h 148166"/>
                <a:gd name="connsiteX96" fmla="*/ 203694 w 197555"/>
                <a:gd name="connsiteY96" fmla="*/ 50518 h 148166"/>
                <a:gd name="connsiteX97" fmla="*/ 203764 w 197555"/>
                <a:gd name="connsiteY97" fmla="*/ 51082 h 148166"/>
                <a:gd name="connsiteX98" fmla="*/ 203764 w 197555"/>
                <a:gd name="connsiteY98" fmla="*/ 52282 h 14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97555" h="148166">
                  <a:moveTo>
                    <a:pt x="203764" y="52282"/>
                  </a:moveTo>
                  <a:lnTo>
                    <a:pt x="203764" y="53481"/>
                  </a:lnTo>
                  <a:lnTo>
                    <a:pt x="176530" y="69286"/>
                  </a:lnTo>
                  <a:lnTo>
                    <a:pt x="40569" y="148308"/>
                  </a:lnTo>
                  <a:cubicBezTo>
                    <a:pt x="40640" y="147320"/>
                    <a:pt x="40499" y="146332"/>
                    <a:pt x="40428" y="145274"/>
                  </a:cubicBezTo>
                  <a:lnTo>
                    <a:pt x="40428" y="145062"/>
                  </a:lnTo>
                  <a:cubicBezTo>
                    <a:pt x="40358" y="144004"/>
                    <a:pt x="40217" y="143016"/>
                    <a:pt x="40076" y="141958"/>
                  </a:cubicBezTo>
                  <a:cubicBezTo>
                    <a:pt x="40076" y="141958"/>
                    <a:pt x="40076" y="141958"/>
                    <a:pt x="40076" y="141887"/>
                  </a:cubicBezTo>
                  <a:cubicBezTo>
                    <a:pt x="39934" y="140899"/>
                    <a:pt x="39723" y="139841"/>
                    <a:pt x="39440" y="138853"/>
                  </a:cubicBezTo>
                  <a:cubicBezTo>
                    <a:pt x="39440" y="138712"/>
                    <a:pt x="39370" y="138642"/>
                    <a:pt x="39370" y="138571"/>
                  </a:cubicBezTo>
                  <a:cubicBezTo>
                    <a:pt x="39158" y="137583"/>
                    <a:pt x="38876" y="136596"/>
                    <a:pt x="38594" y="135608"/>
                  </a:cubicBezTo>
                  <a:cubicBezTo>
                    <a:pt x="38594" y="135537"/>
                    <a:pt x="38523" y="135467"/>
                    <a:pt x="38523" y="135396"/>
                  </a:cubicBezTo>
                  <a:cubicBezTo>
                    <a:pt x="38241" y="134338"/>
                    <a:pt x="37888" y="133280"/>
                    <a:pt x="37465" y="132292"/>
                  </a:cubicBezTo>
                  <a:cubicBezTo>
                    <a:pt x="37394" y="132221"/>
                    <a:pt x="37394" y="132151"/>
                    <a:pt x="37394" y="132080"/>
                  </a:cubicBezTo>
                  <a:cubicBezTo>
                    <a:pt x="37042" y="131092"/>
                    <a:pt x="36618" y="130104"/>
                    <a:pt x="36195" y="129117"/>
                  </a:cubicBezTo>
                  <a:cubicBezTo>
                    <a:pt x="36124" y="129046"/>
                    <a:pt x="36124" y="128976"/>
                    <a:pt x="36124" y="128905"/>
                  </a:cubicBezTo>
                  <a:cubicBezTo>
                    <a:pt x="35630" y="127917"/>
                    <a:pt x="35207" y="126930"/>
                    <a:pt x="34713" y="125871"/>
                  </a:cubicBezTo>
                  <a:cubicBezTo>
                    <a:pt x="34643" y="125801"/>
                    <a:pt x="34643" y="125730"/>
                    <a:pt x="34572" y="125659"/>
                  </a:cubicBezTo>
                  <a:cubicBezTo>
                    <a:pt x="34219" y="124813"/>
                    <a:pt x="33725" y="123966"/>
                    <a:pt x="33231" y="123261"/>
                  </a:cubicBezTo>
                  <a:cubicBezTo>
                    <a:pt x="33091" y="123049"/>
                    <a:pt x="33020" y="122767"/>
                    <a:pt x="32879" y="122555"/>
                  </a:cubicBezTo>
                  <a:cubicBezTo>
                    <a:pt x="32597" y="122061"/>
                    <a:pt x="32314" y="121638"/>
                    <a:pt x="32032" y="121144"/>
                  </a:cubicBezTo>
                  <a:cubicBezTo>
                    <a:pt x="31679" y="120579"/>
                    <a:pt x="31327" y="120015"/>
                    <a:pt x="30974" y="119451"/>
                  </a:cubicBezTo>
                  <a:cubicBezTo>
                    <a:pt x="29704" y="117616"/>
                    <a:pt x="28434" y="115852"/>
                    <a:pt x="27022" y="114159"/>
                  </a:cubicBezTo>
                  <a:cubicBezTo>
                    <a:pt x="26952" y="114159"/>
                    <a:pt x="26952" y="114088"/>
                    <a:pt x="26952" y="114088"/>
                  </a:cubicBezTo>
                  <a:cubicBezTo>
                    <a:pt x="26246" y="113242"/>
                    <a:pt x="25541" y="112395"/>
                    <a:pt x="24765" y="111619"/>
                  </a:cubicBezTo>
                  <a:cubicBezTo>
                    <a:pt x="24694" y="111548"/>
                    <a:pt x="24624" y="111478"/>
                    <a:pt x="24624" y="111407"/>
                  </a:cubicBezTo>
                  <a:cubicBezTo>
                    <a:pt x="23918" y="110702"/>
                    <a:pt x="23213" y="109926"/>
                    <a:pt x="22437" y="109220"/>
                  </a:cubicBezTo>
                  <a:cubicBezTo>
                    <a:pt x="22366" y="109149"/>
                    <a:pt x="22295" y="109079"/>
                    <a:pt x="22225" y="109008"/>
                  </a:cubicBezTo>
                  <a:cubicBezTo>
                    <a:pt x="21519" y="108303"/>
                    <a:pt x="20743" y="107668"/>
                    <a:pt x="20038" y="107103"/>
                  </a:cubicBezTo>
                  <a:cubicBezTo>
                    <a:pt x="19897" y="107033"/>
                    <a:pt x="19826" y="106962"/>
                    <a:pt x="19755" y="106892"/>
                  </a:cubicBezTo>
                  <a:cubicBezTo>
                    <a:pt x="18979" y="106257"/>
                    <a:pt x="18203" y="105692"/>
                    <a:pt x="17356" y="105128"/>
                  </a:cubicBezTo>
                  <a:cubicBezTo>
                    <a:pt x="17286" y="105057"/>
                    <a:pt x="17286" y="105057"/>
                    <a:pt x="17216" y="104987"/>
                  </a:cubicBezTo>
                  <a:cubicBezTo>
                    <a:pt x="16369" y="104422"/>
                    <a:pt x="15522" y="103858"/>
                    <a:pt x="14605" y="103293"/>
                  </a:cubicBezTo>
                  <a:lnTo>
                    <a:pt x="0" y="94827"/>
                  </a:lnTo>
                  <a:lnTo>
                    <a:pt x="163124" y="0"/>
                  </a:lnTo>
                  <a:lnTo>
                    <a:pt x="176671" y="7761"/>
                  </a:lnTo>
                  <a:lnTo>
                    <a:pt x="177800" y="8396"/>
                  </a:lnTo>
                  <a:cubicBezTo>
                    <a:pt x="177870" y="8467"/>
                    <a:pt x="177941" y="8467"/>
                    <a:pt x="178012" y="8537"/>
                  </a:cubicBezTo>
                  <a:cubicBezTo>
                    <a:pt x="178364" y="8749"/>
                    <a:pt x="178717" y="8961"/>
                    <a:pt x="179140" y="9172"/>
                  </a:cubicBezTo>
                  <a:cubicBezTo>
                    <a:pt x="179493" y="9384"/>
                    <a:pt x="179846" y="9666"/>
                    <a:pt x="180269" y="9878"/>
                  </a:cubicBezTo>
                  <a:cubicBezTo>
                    <a:pt x="180340" y="9948"/>
                    <a:pt x="180340" y="9948"/>
                    <a:pt x="180411" y="10019"/>
                  </a:cubicBezTo>
                  <a:cubicBezTo>
                    <a:pt x="180481" y="10090"/>
                    <a:pt x="180551" y="10090"/>
                    <a:pt x="180551" y="10090"/>
                  </a:cubicBezTo>
                  <a:cubicBezTo>
                    <a:pt x="180834" y="10301"/>
                    <a:pt x="181116" y="10513"/>
                    <a:pt x="181398" y="10724"/>
                  </a:cubicBezTo>
                  <a:cubicBezTo>
                    <a:pt x="181751" y="11007"/>
                    <a:pt x="182174" y="11289"/>
                    <a:pt x="182527" y="11571"/>
                  </a:cubicBezTo>
                  <a:cubicBezTo>
                    <a:pt x="182668" y="11712"/>
                    <a:pt x="182739" y="11783"/>
                    <a:pt x="182880" y="11924"/>
                  </a:cubicBezTo>
                  <a:cubicBezTo>
                    <a:pt x="183021" y="11995"/>
                    <a:pt x="183092" y="12065"/>
                    <a:pt x="183162" y="12136"/>
                  </a:cubicBezTo>
                  <a:cubicBezTo>
                    <a:pt x="183374" y="12277"/>
                    <a:pt x="183515" y="12418"/>
                    <a:pt x="183727" y="12559"/>
                  </a:cubicBezTo>
                  <a:cubicBezTo>
                    <a:pt x="184079" y="12912"/>
                    <a:pt x="184503" y="13194"/>
                    <a:pt x="184856" y="13547"/>
                  </a:cubicBezTo>
                  <a:cubicBezTo>
                    <a:pt x="184996" y="13688"/>
                    <a:pt x="185208" y="13899"/>
                    <a:pt x="185420" y="14041"/>
                  </a:cubicBezTo>
                  <a:cubicBezTo>
                    <a:pt x="185490" y="14111"/>
                    <a:pt x="185561" y="14182"/>
                    <a:pt x="185632" y="14252"/>
                  </a:cubicBezTo>
                  <a:cubicBezTo>
                    <a:pt x="185772" y="14393"/>
                    <a:pt x="185843" y="14464"/>
                    <a:pt x="185984" y="14605"/>
                  </a:cubicBezTo>
                  <a:cubicBezTo>
                    <a:pt x="186337" y="14958"/>
                    <a:pt x="186690" y="15311"/>
                    <a:pt x="187113" y="15663"/>
                  </a:cubicBezTo>
                  <a:cubicBezTo>
                    <a:pt x="187325" y="15875"/>
                    <a:pt x="187607" y="16157"/>
                    <a:pt x="187819" y="16369"/>
                  </a:cubicBezTo>
                  <a:cubicBezTo>
                    <a:pt x="187889" y="16439"/>
                    <a:pt x="187960" y="16510"/>
                    <a:pt x="188030" y="16581"/>
                  </a:cubicBezTo>
                  <a:cubicBezTo>
                    <a:pt x="188101" y="16651"/>
                    <a:pt x="188172" y="16722"/>
                    <a:pt x="188172" y="16792"/>
                  </a:cubicBezTo>
                  <a:cubicBezTo>
                    <a:pt x="188524" y="17145"/>
                    <a:pt x="188877" y="17498"/>
                    <a:pt x="189230" y="17921"/>
                  </a:cubicBezTo>
                  <a:cubicBezTo>
                    <a:pt x="189512" y="18274"/>
                    <a:pt x="189865" y="18697"/>
                    <a:pt x="190217" y="19050"/>
                  </a:cubicBezTo>
                  <a:cubicBezTo>
                    <a:pt x="190217" y="19121"/>
                    <a:pt x="190217" y="19121"/>
                    <a:pt x="190217" y="19121"/>
                  </a:cubicBezTo>
                  <a:cubicBezTo>
                    <a:pt x="190571" y="19544"/>
                    <a:pt x="190853" y="19897"/>
                    <a:pt x="191205" y="20391"/>
                  </a:cubicBezTo>
                  <a:cubicBezTo>
                    <a:pt x="191558" y="20884"/>
                    <a:pt x="191981" y="21378"/>
                    <a:pt x="192335" y="21872"/>
                  </a:cubicBezTo>
                  <a:cubicBezTo>
                    <a:pt x="192899" y="22648"/>
                    <a:pt x="193463" y="23424"/>
                    <a:pt x="193957" y="24201"/>
                  </a:cubicBezTo>
                  <a:cubicBezTo>
                    <a:pt x="194028" y="24271"/>
                    <a:pt x="194098" y="24342"/>
                    <a:pt x="194169" y="24483"/>
                  </a:cubicBezTo>
                  <a:cubicBezTo>
                    <a:pt x="194522" y="25047"/>
                    <a:pt x="194874" y="25541"/>
                    <a:pt x="195227" y="26176"/>
                  </a:cubicBezTo>
                  <a:cubicBezTo>
                    <a:pt x="195439" y="26529"/>
                    <a:pt x="195721" y="26882"/>
                    <a:pt x="195932" y="27305"/>
                  </a:cubicBezTo>
                  <a:cubicBezTo>
                    <a:pt x="196003" y="27446"/>
                    <a:pt x="196074" y="27517"/>
                    <a:pt x="196074" y="27587"/>
                  </a:cubicBezTo>
                  <a:cubicBezTo>
                    <a:pt x="196215" y="27799"/>
                    <a:pt x="196356" y="28081"/>
                    <a:pt x="196426" y="28293"/>
                  </a:cubicBezTo>
                  <a:cubicBezTo>
                    <a:pt x="196709" y="28787"/>
                    <a:pt x="196920" y="29210"/>
                    <a:pt x="197203" y="29633"/>
                  </a:cubicBezTo>
                  <a:cubicBezTo>
                    <a:pt x="197414" y="29986"/>
                    <a:pt x="197556" y="30339"/>
                    <a:pt x="197767" y="30692"/>
                  </a:cubicBezTo>
                  <a:cubicBezTo>
                    <a:pt x="197838" y="30762"/>
                    <a:pt x="197908" y="30903"/>
                    <a:pt x="197908" y="30974"/>
                  </a:cubicBezTo>
                  <a:cubicBezTo>
                    <a:pt x="197979" y="31044"/>
                    <a:pt x="197979" y="31115"/>
                    <a:pt x="197979" y="31186"/>
                  </a:cubicBezTo>
                  <a:cubicBezTo>
                    <a:pt x="198049" y="31256"/>
                    <a:pt x="198049" y="31256"/>
                    <a:pt x="198049" y="31327"/>
                  </a:cubicBezTo>
                  <a:cubicBezTo>
                    <a:pt x="198261" y="31750"/>
                    <a:pt x="198543" y="32173"/>
                    <a:pt x="198684" y="32597"/>
                  </a:cubicBezTo>
                  <a:cubicBezTo>
                    <a:pt x="198896" y="32950"/>
                    <a:pt x="199037" y="33373"/>
                    <a:pt x="199249" y="33867"/>
                  </a:cubicBezTo>
                  <a:cubicBezTo>
                    <a:pt x="199249" y="33937"/>
                    <a:pt x="199319" y="34008"/>
                    <a:pt x="199319" y="34078"/>
                  </a:cubicBezTo>
                  <a:cubicBezTo>
                    <a:pt x="199319" y="34149"/>
                    <a:pt x="199390" y="34219"/>
                    <a:pt x="199390" y="34219"/>
                  </a:cubicBezTo>
                  <a:cubicBezTo>
                    <a:pt x="199531" y="34502"/>
                    <a:pt x="199672" y="34854"/>
                    <a:pt x="199743" y="35137"/>
                  </a:cubicBezTo>
                  <a:cubicBezTo>
                    <a:pt x="199954" y="35489"/>
                    <a:pt x="200095" y="35913"/>
                    <a:pt x="200307" y="36336"/>
                  </a:cubicBezTo>
                  <a:cubicBezTo>
                    <a:pt x="200378" y="36618"/>
                    <a:pt x="200519" y="36901"/>
                    <a:pt x="200589" y="37183"/>
                  </a:cubicBezTo>
                  <a:cubicBezTo>
                    <a:pt x="200589" y="37253"/>
                    <a:pt x="200660" y="37324"/>
                    <a:pt x="200660" y="37395"/>
                  </a:cubicBezTo>
                  <a:cubicBezTo>
                    <a:pt x="200660" y="37465"/>
                    <a:pt x="200731" y="37536"/>
                    <a:pt x="200731" y="37606"/>
                  </a:cubicBezTo>
                  <a:cubicBezTo>
                    <a:pt x="200871" y="38100"/>
                    <a:pt x="201013" y="38523"/>
                    <a:pt x="201224" y="38947"/>
                  </a:cubicBezTo>
                  <a:cubicBezTo>
                    <a:pt x="201365" y="39370"/>
                    <a:pt x="201507" y="39864"/>
                    <a:pt x="201647" y="40287"/>
                  </a:cubicBezTo>
                  <a:cubicBezTo>
                    <a:pt x="201718" y="40358"/>
                    <a:pt x="201718" y="40428"/>
                    <a:pt x="201718" y="40428"/>
                  </a:cubicBezTo>
                  <a:cubicBezTo>
                    <a:pt x="201789" y="40499"/>
                    <a:pt x="201789" y="40569"/>
                    <a:pt x="201789" y="40640"/>
                  </a:cubicBezTo>
                  <a:cubicBezTo>
                    <a:pt x="201930" y="40993"/>
                    <a:pt x="202001" y="41346"/>
                    <a:pt x="202071" y="41628"/>
                  </a:cubicBezTo>
                  <a:cubicBezTo>
                    <a:pt x="202212" y="42122"/>
                    <a:pt x="202353" y="42545"/>
                    <a:pt x="202424" y="43039"/>
                  </a:cubicBezTo>
                  <a:cubicBezTo>
                    <a:pt x="202495" y="43251"/>
                    <a:pt x="202495" y="43392"/>
                    <a:pt x="202565" y="43674"/>
                  </a:cubicBezTo>
                  <a:cubicBezTo>
                    <a:pt x="202565" y="43745"/>
                    <a:pt x="202635" y="43886"/>
                    <a:pt x="202635" y="43956"/>
                  </a:cubicBezTo>
                  <a:cubicBezTo>
                    <a:pt x="202706" y="44097"/>
                    <a:pt x="202706" y="44238"/>
                    <a:pt x="202777" y="44450"/>
                  </a:cubicBezTo>
                  <a:cubicBezTo>
                    <a:pt x="202918" y="44944"/>
                    <a:pt x="202988" y="45367"/>
                    <a:pt x="203059" y="45861"/>
                  </a:cubicBezTo>
                  <a:cubicBezTo>
                    <a:pt x="203129" y="46214"/>
                    <a:pt x="203200" y="46637"/>
                    <a:pt x="203271" y="47061"/>
                  </a:cubicBezTo>
                  <a:cubicBezTo>
                    <a:pt x="203271" y="47061"/>
                    <a:pt x="203271" y="47061"/>
                    <a:pt x="203271" y="47131"/>
                  </a:cubicBezTo>
                  <a:cubicBezTo>
                    <a:pt x="203271" y="47131"/>
                    <a:pt x="203271" y="47131"/>
                    <a:pt x="203271" y="47202"/>
                  </a:cubicBezTo>
                  <a:cubicBezTo>
                    <a:pt x="203341" y="47625"/>
                    <a:pt x="203411" y="48048"/>
                    <a:pt x="203482" y="48542"/>
                  </a:cubicBezTo>
                  <a:cubicBezTo>
                    <a:pt x="203553" y="48966"/>
                    <a:pt x="203623" y="49389"/>
                    <a:pt x="203623" y="49812"/>
                  </a:cubicBezTo>
                  <a:cubicBezTo>
                    <a:pt x="203623" y="49953"/>
                    <a:pt x="203623" y="50094"/>
                    <a:pt x="203694" y="50236"/>
                  </a:cubicBezTo>
                  <a:lnTo>
                    <a:pt x="203694" y="50518"/>
                  </a:lnTo>
                  <a:cubicBezTo>
                    <a:pt x="203764" y="50729"/>
                    <a:pt x="203764" y="50870"/>
                    <a:pt x="203764" y="51082"/>
                  </a:cubicBezTo>
                  <a:cubicBezTo>
                    <a:pt x="203694" y="51506"/>
                    <a:pt x="203764" y="51858"/>
                    <a:pt x="203764" y="5228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="" xmlns:a16="http://schemas.microsoft.com/office/drawing/2014/main" id="{153A6909-1D72-4D35-BC30-E52DC060AA31}"/>
                </a:ext>
              </a:extLst>
            </p:cNvPr>
            <p:cNvSpPr/>
            <p:nvPr/>
          </p:nvSpPr>
          <p:spPr>
            <a:xfrm>
              <a:off x="9218295" y="1872262"/>
              <a:ext cx="56444" cy="134056"/>
            </a:xfrm>
            <a:custGeom>
              <a:avLst/>
              <a:gdLst>
                <a:gd name="connsiteX0" fmla="*/ 60325 w 56444"/>
                <a:gd name="connsiteY0" fmla="*/ 53340 h 134055"/>
                <a:gd name="connsiteX1" fmla="*/ 60254 w 56444"/>
                <a:gd name="connsiteY1" fmla="*/ 83750 h 134055"/>
                <a:gd name="connsiteX2" fmla="*/ 60113 w 56444"/>
                <a:gd name="connsiteY2" fmla="*/ 122344 h 134055"/>
                <a:gd name="connsiteX3" fmla="*/ 60042 w 56444"/>
                <a:gd name="connsiteY3" fmla="*/ 123402 h 134055"/>
                <a:gd name="connsiteX4" fmla="*/ 52423 w 56444"/>
                <a:gd name="connsiteY4" fmla="*/ 136807 h 134055"/>
                <a:gd name="connsiteX5" fmla="*/ 33867 w 56444"/>
                <a:gd name="connsiteY5" fmla="*/ 137513 h 134055"/>
                <a:gd name="connsiteX6" fmla="*/ 705 w 56444"/>
                <a:gd name="connsiteY6" fmla="*/ 118392 h 134055"/>
                <a:gd name="connsiteX7" fmla="*/ 0 w 56444"/>
                <a:gd name="connsiteY7" fmla="*/ 117969 h 134055"/>
                <a:gd name="connsiteX8" fmla="*/ 1975 w 56444"/>
                <a:gd name="connsiteY8" fmla="*/ 115429 h 134055"/>
                <a:gd name="connsiteX9" fmla="*/ 2257 w 56444"/>
                <a:gd name="connsiteY9" fmla="*/ 114865 h 134055"/>
                <a:gd name="connsiteX10" fmla="*/ 19403 w 56444"/>
                <a:gd name="connsiteY10" fmla="*/ 92005 h 134055"/>
                <a:gd name="connsiteX11" fmla="*/ 19685 w 56444"/>
                <a:gd name="connsiteY11" fmla="*/ 0 h 134055"/>
                <a:gd name="connsiteX12" fmla="*/ 34290 w 56444"/>
                <a:gd name="connsiteY12" fmla="*/ 8467 h 134055"/>
                <a:gd name="connsiteX13" fmla="*/ 60325 w 56444"/>
                <a:gd name="connsiteY13" fmla="*/ 53340 h 13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444" h="134055">
                  <a:moveTo>
                    <a:pt x="60325" y="53340"/>
                  </a:moveTo>
                  <a:lnTo>
                    <a:pt x="60254" y="83750"/>
                  </a:lnTo>
                  <a:lnTo>
                    <a:pt x="60113" y="122344"/>
                  </a:lnTo>
                  <a:cubicBezTo>
                    <a:pt x="60113" y="122696"/>
                    <a:pt x="60113" y="123049"/>
                    <a:pt x="60042" y="123402"/>
                  </a:cubicBezTo>
                  <a:cubicBezTo>
                    <a:pt x="59760" y="129187"/>
                    <a:pt x="56727" y="133915"/>
                    <a:pt x="52423" y="136807"/>
                  </a:cubicBezTo>
                  <a:cubicBezTo>
                    <a:pt x="47201" y="140335"/>
                    <a:pt x="40146" y="141111"/>
                    <a:pt x="33867" y="137513"/>
                  </a:cubicBezTo>
                  <a:lnTo>
                    <a:pt x="705" y="118392"/>
                  </a:lnTo>
                  <a:lnTo>
                    <a:pt x="0" y="117969"/>
                  </a:lnTo>
                  <a:cubicBezTo>
                    <a:pt x="705" y="117193"/>
                    <a:pt x="1411" y="116417"/>
                    <a:pt x="1975" y="115429"/>
                  </a:cubicBezTo>
                  <a:cubicBezTo>
                    <a:pt x="2117" y="115217"/>
                    <a:pt x="2187" y="115076"/>
                    <a:pt x="2257" y="114865"/>
                  </a:cubicBezTo>
                  <a:cubicBezTo>
                    <a:pt x="12417" y="114512"/>
                    <a:pt x="19403" y="106186"/>
                    <a:pt x="19403" y="92005"/>
                  </a:cubicBezTo>
                  <a:lnTo>
                    <a:pt x="19685" y="0"/>
                  </a:lnTo>
                  <a:lnTo>
                    <a:pt x="34290" y="8467"/>
                  </a:lnTo>
                  <a:cubicBezTo>
                    <a:pt x="48754" y="16722"/>
                    <a:pt x="60396" y="36830"/>
                    <a:pt x="60325" y="5334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="" xmlns:a16="http://schemas.microsoft.com/office/drawing/2014/main" id="{3F67566E-8A70-4189-898B-E15BE6E14F2B}"/>
                </a:ext>
              </a:extLst>
            </p:cNvPr>
            <p:cNvSpPr/>
            <p:nvPr/>
          </p:nvSpPr>
          <p:spPr>
            <a:xfrm>
              <a:off x="9127843" y="1405537"/>
              <a:ext cx="28222" cy="21167"/>
            </a:xfrm>
            <a:custGeom>
              <a:avLst/>
              <a:gdLst>
                <a:gd name="connsiteX0" fmla="*/ 28292 w 28222"/>
                <a:gd name="connsiteY0" fmla="*/ 4727 h 21166"/>
                <a:gd name="connsiteX1" fmla="*/ 29139 w 28222"/>
                <a:gd name="connsiteY1" fmla="*/ 3387 h 21166"/>
                <a:gd name="connsiteX2" fmla="*/ 30198 w 28222"/>
                <a:gd name="connsiteY2" fmla="*/ 2046 h 21166"/>
                <a:gd name="connsiteX3" fmla="*/ 30762 w 28222"/>
                <a:gd name="connsiteY3" fmla="*/ 1482 h 21166"/>
                <a:gd name="connsiteX4" fmla="*/ 32667 w 28222"/>
                <a:gd name="connsiteY4" fmla="*/ 0 h 21166"/>
                <a:gd name="connsiteX5" fmla="*/ 5503 w 28222"/>
                <a:gd name="connsiteY5" fmla="*/ 15804 h 21166"/>
                <a:gd name="connsiteX6" fmla="*/ 3598 w 28222"/>
                <a:gd name="connsiteY6" fmla="*/ 17286 h 21166"/>
                <a:gd name="connsiteX7" fmla="*/ 3034 w 28222"/>
                <a:gd name="connsiteY7" fmla="*/ 17851 h 21166"/>
                <a:gd name="connsiteX8" fmla="*/ 1975 w 28222"/>
                <a:gd name="connsiteY8" fmla="*/ 19191 h 21166"/>
                <a:gd name="connsiteX9" fmla="*/ 1693 w 28222"/>
                <a:gd name="connsiteY9" fmla="*/ 19473 h 21166"/>
                <a:gd name="connsiteX10" fmla="*/ 1129 w 28222"/>
                <a:gd name="connsiteY10" fmla="*/ 20532 h 21166"/>
                <a:gd name="connsiteX11" fmla="*/ 987 w 28222"/>
                <a:gd name="connsiteY11" fmla="*/ 20814 h 21166"/>
                <a:gd name="connsiteX12" fmla="*/ 917 w 28222"/>
                <a:gd name="connsiteY12" fmla="*/ 20955 h 21166"/>
                <a:gd name="connsiteX13" fmla="*/ 353 w 28222"/>
                <a:gd name="connsiteY13" fmla="*/ 22225 h 21166"/>
                <a:gd name="connsiteX14" fmla="*/ 0 w 28222"/>
                <a:gd name="connsiteY14" fmla="*/ 23142 h 21166"/>
                <a:gd name="connsiteX15" fmla="*/ 27164 w 28222"/>
                <a:gd name="connsiteY15" fmla="*/ 7338 h 21166"/>
                <a:gd name="connsiteX16" fmla="*/ 28081 w 28222"/>
                <a:gd name="connsiteY16" fmla="*/ 5009 h 21166"/>
                <a:gd name="connsiteX17" fmla="*/ 28292 w 28222"/>
                <a:gd name="connsiteY17" fmla="*/ 4727 h 2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222" h="21166">
                  <a:moveTo>
                    <a:pt x="28292" y="4727"/>
                  </a:moveTo>
                  <a:cubicBezTo>
                    <a:pt x="28575" y="4233"/>
                    <a:pt x="28857" y="3810"/>
                    <a:pt x="29139" y="3387"/>
                  </a:cubicBezTo>
                  <a:cubicBezTo>
                    <a:pt x="29492" y="2893"/>
                    <a:pt x="29845" y="2469"/>
                    <a:pt x="30198" y="2046"/>
                  </a:cubicBezTo>
                  <a:cubicBezTo>
                    <a:pt x="30409" y="1834"/>
                    <a:pt x="30550" y="1623"/>
                    <a:pt x="30762" y="1482"/>
                  </a:cubicBezTo>
                  <a:cubicBezTo>
                    <a:pt x="31327" y="917"/>
                    <a:pt x="31961" y="423"/>
                    <a:pt x="32667" y="0"/>
                  </a:cubicBezTo>
                  <a:lnTo>
                    <a:pt x="5503" y="15804"/>
                  </a:lnTo>
                  <a:cubicBezTo>
                    <a:pt x="4798" y="16228"/>
                    <a:pt x="4163" y="16722"/>
                    <a:pt x="3598" y="17286"/>
                  </a:cubicBezTo>
                  <a:cubicBezTo>
                    <a:pt x="3387" y="17498"/>
                    <a:pt x="3245" y="17709"/>
                    <a:pt x="3034" y="17851"/>
                  </a:cubicBezTo>
                  <a:cubicBezTo>
                    <a:pt x="2681" y="18274"/>
                    <a:pt x="2258" y="18697"/>
                    <a:pt x="1975" y="19191"/>
                  </a:cubicBezTo>
                  <a:cubicBezTo>
                    <a:pt x="1905" y="19332"/>
                    <a:pt x="1834" y="19403"/>
                    <a:pt x="1693" y="19473"/>
                  </a:cubicBezTo>
                  <a:cubicBezTo>
                    <a:pt x="1481" y="19826"/>
                    <a:pt x="1270" y="20179"/>
                    <a:pt x="1129" y="20532"/>
                  </a:cubicBezTo>
                  <a:cubicBezTo>
                    <a:pt x="1058" y="20602"/>
                    <a:pt x="987" y="20743"/>
                    <a:pt x="987" y="20814"/>
                  </a:cubicBezTo>
                  <a:cubicBezTo>
                    <a:pt x="987" y="20884"/>
                    <a:pt x="917" y="20884"/>
                    <a:pt x="917" y="20955"/>
                  </a:cubicBezTo>
                  <a:cubicBezTo>
                    <a:pt x="705" y="21378"/>
                    <a:pt x="564" y="21802"/>
                    <a:pt x="353" y="22225"/>
                  </a:cubicBezTo>
                  <a:cubicBezTo>
                    <a:pt x="211" y="22507"/>
                    <a:pt x="141" y="22860"/>
                    <a:pt x="0" y="23142"/>
                  </a:cubicBezTo>
                  <a:lnTo>
                    <a:pt x="27164" y="7338"/>
                  </a:lnTo>
                  <a:cubicBezTo>
                    <a:pt x="27446" y="6491"/>
                    <a:pt x="27728" y="5715"/>
                    <a:pt x="28081" y="5009"/>
                  </a:cubicBezTo>
                  <a:cubicBezTo>
                    <a:pt x="28222" y="4868"/>
                    <a:pt x="28292" y="4798"/>
                    <a:pt x="28292" y="4727"/>
                  </a:cubicBezTo>
                  <a:close/>
                </a:path>
              </a:pathLst>
            </a:custGeom>
            <a:solidFill>
              <a:srgbClr val="BA2F6A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="" xmlns:a16="http://schemas.microsoft.com/office/drawing/2014/main" id="{862D5E89-1045-4682-B7F3-94EF5007C204}"/>
                </a:ext>
              </a:extLst>
            </p:cNvPr>
            <p:cNvSpPr/>
            <p:nvPr/>
          </p:nvSpPr>
          <p:spPr>
            <a:xfrm>
              <a:off x="9123115" y="1389380"/>
              <a:ext cx="105833" cy="84667"/>
            </a:xfrm>
            <a:custGeom>
              <a:avLst/>
              <a:gdLst>
                <a:gd name="connsiteX0" fmla="*/ 111478 w 105833"/>
                <a:gd name="connsiteY0" fmla="*/ 69356 h 84666"/>
                <a:gd name="connsiteX1" fmla="*/ 111478 w 105833"/>
                <a:gd name="connsiteY1" fmla="*/ 69144 h 84666"/>
                <a:gd name="connsiteX2" fmla="*/ 111266 w 105833"/>
                <a:gd name="connsiteY2" fmla="*/ 67663 h 84666"/>
                <a:gd name="connsiteX3" fmla="*/ 110984 w 105833"/>
                <a:gd name="connsiteY3" fmla="*/ 66111 h 84666"/>
                <a:gd name="connsiteX4" fmla="*/ 110984 w 105833"/>
                <a:gd name="connsiteY4" fmla="*/ 66040 h 84666"/>
                <a:gd name="connsiteX5" fmla="*/ 110984 w 105833"/>
                <a:gd name="connsiteY5" fmla="*/ 65899 h 84666"/>
                <a:gd name="connsiteX6" fmla="*/ 110702 w 105833"/>
                <a:gd name="connsiteY6" fmla="*/ 64558 h 84666"/>
                <a:gd name="connsiteX7" fmla="*/ 110349 w 105833"/>
                <a:gd name="connsiteY7" fmla="*/ 63006 h 84666"/>
                <a:gd name="connsiteX8" fmla="*/ 110278 w 105833"/>
                <a:gd name="connsiteY8" fmla="*/ 62724 h 84666"/>
                <a:gd name="connsiteX9" fmla="*/ 110208 w 105833"/>
                <a:gd name="connsiteY9" fmla="*/ 62442 h 84666"/>
                <a:gd name="connsiteX10" fmla="*/ 109926 w 105833"/>
                <a:gd name="connsiteY10" fmla="*/ 61454 h 84666"/>
                <a:gd name="connsiteX11" fmla="*/ 109432 w 105833"/>
                <a:gd name="connsiteY11" fmla="*/ 59902 h 84666"/>
                <a:gd name="connsiteX12" fmla="*/ 109291 w 105833"/>
                <a:gd name="connsiteY12" fmla="*/ 59408 h 84666"/>
                <a:gd name="connsiteX13" fmla="*/ 109150 w 105833"/>
                <a:gd name="connsiteY13" fmla="*/ 59055 h 84666"/>
                <a:gd name="connsiteX14" fmla="*/ 108938 w 105833"/>
                <a:gd name="connsiteY14" fmla="*/ 58349 h 84666"/>
                <a:gd name="connsiteX15" fmla="*/ 108444 w 105833"/>
                <a:gd name="connsiteY15" fmla="*/ 56868 h 84666"/>
                <a:gd name="connsiteX16" fmla="*/ 108162 w 105833"/>
                <a:gd name="connsiteY16" fmla="*/ 56092 h 84666"/>
                <a:gd name="connsiteX17" fmla="*/ 108021 w 105833"/>
                <a:gd name="connsiteY17" fmla="*/ 55809 h 84666"/>
                <a:gd name="connsiteX18" fmla="*/ 107880 w 105833"/>
                <a:gd name="connsiteY18" fmla="*/ 55457 h 84666"/>
                <a:gd name="connsiteX19" fmla="*/ 107315 w 105833"/>
                <a:gd name="connsiteY19" fmla="*/ 54046 h 84666"/>
                <a:gd name="connsiteX20" fmla="*/ 106680 w 105833"/>
                <a:gd name="connsiteY20" fmla="*/ 52634 h 84666"/>
                <a:gd name="connsiteX21" fmla="*/ 106680 w 105833"/>
                <a:gd name="connsiteY21" fmla="*/ 52634 h 84666"/>
                <a:gd name="connsiteX22" fmla="*/ 106680 w 105833"/>
                <a:gd name="connsiteY22" fmla="*/ 52634 h 84666"/>
                <a:gd name="connsiteX23" fmla="*/ 106045 w 105833"/>
                <a:gd name="connsiteY23" fmla="*/ 51223 h 84666"/>
                <a:gd name="connsiteX24" fmla="*/ 105269 w 105833"/>
                <a:gd name="connsiteY24" fmla="*/ 49671 h 84666"/>
                <a:gd name="connsiteX25" fmla="*/ 105199 w 105833"/>
                <a:gd name="connsiteY25" fmla="*/ 49459 h 84666"/>
                <a:gd name="connsiteX26" fmla="*/ 105057 w 105833"/>
                <a:gd name="connsiteY26" fmla="*/ 49177 h 84666"/>
                <a:gd name="connsiteX27" fmla="*/ 104423 w 105833"/>
                <a:gd name="connsiteY27" fmla="*/ 47907 h 84666"/>
                <a:gd name="connsiteX28" fmla="*/ 103717 w 105833"/>
                <a:gd name="connsiteY28" fmla="*/ 46637 h 84666"/>
                <a:gd name="connsiteX29" fmla="*/ 103223 w 105833"/>
                <a:gd name="connsiteY29" fmla="*/ 45791 h 84666"/>
                <a:gd name="connsiteX30" fmla="*/ 103011 w 105833"/>
                <a:gd name="connsiteY30" fmla="*/ 45367 h 84666"/>
                <a:gd name="connsiteX31" fmla="*/ 102517 w 105833"/>
                <a:gd name="connsiteY31" fmla="*/ 44591 h 84666"/>
                <a:gd name="connsiteX32" fmla="*/ 100895 w 105833"/>
                <a:gd name="connsiteY32" fmla="*/ 42051 h 84666"/>
                <a:gd name="connsiteX33" fmla="*/ 100542 w 105833"/>
                <a:gd name="connsiteY33" fmla="*/ 41487 h 84666"/>
                <a:gd name="connsiteX34" fmla="*/ 99907 w 105833"/>
                <a:gd name="connsiteY34" fmla="*/ 40569 h 84666"/>
                <a:gd name="connsiteX35" fmla="*/ 99060 w 105833"/>
                <a:gd name="connsiteY35" fmla="*/ 39370 h 84666"/>
                <a:gd name="connsiteX36" fmla="*/ 98637 w 105833"/>
                <a:gd name="connsiteY36" fmla="*/ 38806 h 84666"/>
                <a:gd name="connsiteX37" fmla="*/ 97296 w 105833"/>
                <a:gd name="connsiteY37" fmla="*/ 37112 h 84666"/>
                <a:gd name="connsiteX38" fmla="*/ 97226 w 105833"/>
                <a:gd name="connsiteY38" fmla="*/ 36971 h 84666"/>
                <a:gd name="connsiteX39" fmla="*/ 97085 w 105833"/>
                <a:gd name="connsiteY39" fmla="*/ 36759 h 84666"/>
                <a:gd name="connsiteX40" fmla="*/ 96097 w 105833"/>
                <a:gd name="connsiteY40" fmla="*/ 35560 h 84666"/>
                <a:gd name="connsiteX41" fmla="*/ 94968 w 105833"/>
                <a:gd name="connsiteY41" fmla="*/ 34219 h 84666"/>
                <a:gd name="connsiteX42" fmla="*/ 94897 w 105833"/>
                <a:gd name="connsiteY42" fmla="*/ 34149 h 84666"/>
                <a:gd name="connsiteX43" fmla="*/ 94756 w 105833"/>
                <a:gd name="connsiteY43" fmla="*/ 34008 h 84666"/>
                <a:gd name="connsiteX44" fmla="*/ 93769 w 105833"/>
                <a:gd name="connsiteY44" fmla="*/ 32879 h 84666"/>
                <a:gd name="connsiteX45" fmla="*/ 92569 w 105833"/>
                <a:gd name="connsiteY45" fmla="*/ 31609 h 84666"/>
                <a:gd name="connsiteX46" fmla="*/ 92499 w 105833"/>
                <a:gd name="connsiteY46" fmla="*/ 31538 h 84666"/>
                <a:gd name="connsiteX47" fmla="*/ 92357 w 105833"/>
                <a:gd name="connsiteY47" fmla="*/ 31397 h 84666"/>
                <a:gd name="connsiteX48" fmla="*/ 91299 w 105833"/>
                <a:gd name="connsiteY48" fmla="*/ 30339 h 84666"/>
                <a:gd name="connsiteX49" fmla="*/ 89958 w 105833"/>
                <a:gd name="connsiteY49" fmla="*/ 29139 h 84666"/>
                <a:gd name="connsiteX50" fmla="*/ 89888 w 105833"/>
                <a:gd name="connsiteY50" fmla="*/ 29139 h 84666"/>
                <a:gd name="connsiteX51" fmla="*/ 89818 w 105833"/>
                <a:gd name="connsiteY51" fmla="*/ 29069 h 84666"/>
                <a:gd name="connsiteX52" fmla="*/ 88548 w 105833"/>
                <a:gd name="connsiteY52" fmla="*/ 28011 h 84666"/>
                <a:gd name="connsiteX53" fmla="*/ 87207 w 105833"/>
                <a:gd name="connsiteY53" fmla="*/ 26952 h 84666"/>
                <a:gd name="connsiteX54" fmla="*/ 87207 w 105833"/>
                <a:gd name="connsiteY54" fmla="*/ 26952 h 84666"/>
                <a:gd name="connsiteX55" fmla="*/ 87207 w 105833"/>
                <a:gd name="connsiteY55" fmla="*/ 26952 h 84666"/>
                <a:gd name="connsiteX56" fmla="*/ 85866 w 105833"/>
                <a:gd name="connsiteY56" fmla="*/ 25965 h 84666"/>
                <a:gd name="connsiteX57" fmla="*/ 84596 w 105833"/>
                <a:gd name="connsiteY57" fmla="*/ 25047 h 84666"/>
                <a:gd name="connsiteX58" fmla="*/ 84526 w 105833"/>
                <a:gd name="connsiteY58" fmla="*/ 25047 h 84666"/>
                <a:gd name="connsiteX59" fmla="*/ 84455 w 105833"/>
                <a:gd name="connsiteY59" fmla="*/ 24977 h 84666"/>
                <a:gd name="connsiteX60" fmla="*/ 83326 w 105833"/>
                <a:gd name="connsiteY60" fmla="*/ 24201 h 84666"/>
                <a:gd name="connsiteX61" fmla="*/ 82056 w 105833"/>
                <a:gd name="connsiteY61" fmla="*/ 23424 h 84666"/>
                <a:gd name="connsiteX62" fmla="*/ 81774 w 105833"/>
                <a:gd name="connsiteY62" fmla="*/ 23283 h 84666"/>
                <a:gd name="connsiteX63" fmla="*/ 48613 w 105833"/>
                <a:gd name="connsiteY63" fmla="*/ 4092 h 84666"/>
                <a:gd name="connsiteX64" fmla="*/ 47625 w 105833"/>
                <a:gd name="connsiteY64" fmla="*/ 3528 h 84666"/>
                <a:gd name="connsiteX65" fmla="*/ 46355 w 105833"/>
                <a:gd name="connsiteY65" fmla="*/ 2893 h 84666"/>
                <a:gd name="connsiteX66" fmla="*/ 45579 w 105833"/>
                <a:gd name="connsiteY66" fmla="*/ 2540 h 84666"/>
                <a:gd name="connsiteX67" fmla="*/ 45367 w 105833"/>
                <a:gd name="connsiteY67" fmla="*/ 2469 h 84666"/>
                <a:gd name="connsiteX68" fmla="*/ 45156 w 105833"/>
                <a:gd name="connsiteY68" fmla="*/ 2328 h 84666"/>
                <a:gd name="connsiteX69" fmla="*/ 43956 w 105833"/>
                <a:gd name="connsiteY69" fmla="*/ 1834 h 84666"/>
                <a:gd name="connsiteX70" fmla="*/ 42757 w 105833"/>
                <a:gd name="connsiteY70" fmla="*/ 1411 h 84666"/>
                <a:gd name="connsiteX71" fmla="*/ 42545 w 105833"/>
                <a:gd name="connsiteY71" fmla="*/ 1341 h 84666"/>
                <a:gd name="connsiteX72" fmla="*/ 42333 w 105833"/>
                <a:gd name="connsiteY72" fmla="*/ 1270 h 84666"/>
                <a:gd name="connsiteX73" fmla="*/ 41487 w 105833"/>
                <a:gd name="connsiteY73" fmla="*/ 988 h 84666"/>
                <a:gd name="connsiteX74" fmla="*/ 40287 w 105833"/>
                <a:gd name="connsiteY74" fmla="*/ 635 h 84666"/>
                <a:gd name="connsiteX75" fmla="*/ 39723 w 105833"/>
                <a:gd name="connsiteY75" fmla="*/ 494 h 84666"/>
                <a:gd name="connsiteX76" fmla="*/ 39441 w 105833"/>
                <a:gd name="connsiteY76" fmla="*/ 423 h 84666"/>
                <a:gd name="connsiteX77" fmla="*/ 39017 w 105833"/>
                <a:gd name="connsiteY77" fmla="*/ 353 h 84666"/>
                <a:gd name="connsiteX78" fmla="*/ 37747 w 105833"/>
                <a:gd name="connsiteY78" fmla="*/ 141 h 84666"/>
                <a:gd name="connsiteX79" fmla="*/ 36971 w 105833"/>
                <a:gd name="connsiteY79" fmla="*/ 71 h 84666"/>
                <a:gd name="connsiteX80" fmla="*/ 36689 w 105833"/>
                <a:gd name="connsiteY80" fmla="*/ 71 h 84666"/>
                <a:gd name="connsiteX81" fmla="*/ 36407 w 105833"/>
                <a:gd name="connsiteY81" fmla="*/ 71 h 84666"/>
                <a:gd name="connsiteX82" fmla="*/ 34996 w 105833"/>
                <a:gd name="connsiteY82" fmla="*/ 0 h 84666"/>
                <a:gd name="connsiteX83" fmla="*/ 34431 w 105833"/>
                <a:gd name="connsiteY83" fmla="*/ 0 h 84666"/>
                <a:gd name="connsiteX84" fmla="*/ 33937 w 105833"/>
                <a:gd name="connsiteY84" fmla="*/ 0 h 84666"/>
                <a:gd name="connsiteX85" fmla="*/ 33444 w 105833"/>
                <a:gd name="connsiteY85" fmla="*/ 0 h 84666"/>
                <a:gd name="connsiteX86" fmla="*/ 31680 w 105833"/>
                <a:gd name="connsiteY86" fmla="*/ 282 h 84666"/>
                <a:gd name="connsiteX87" fmla="*/ 31680 w 105833"/>
                <a:gd name="connsiteY87" fmla="*/ 282 h 84666"/>
                <a:gd name="connsiteX88" fmla="*/ 31327 w 105833"/>
                <a:gd name="connsiteY88" fmla="*/ 353 h 84666"/>
                <a:gd name="connsiteX89" fmla="*/ 29633 w 105833"/>
                <a:gd name="connsiteY89" fmla="*/ 847 h 84666"/>
                <a:gd name="connsiteX90" fmla="*/ 29492 w 105833"/>
                <a:gd name="connsiteY90" fmla="*/ 917 h 84666"/>
                <a:gd name="connsiteX91" fmla="*/ 27164 w 105833"/>
                <a:gd name="connsiteY91" fmla="*/ 1976 h 84666"/>
                <a:gd name="connsiteX92" fmla="*/ 0 w 105833"/>
                <a:gd name="connsiteY92" fmla="*/ 17780 h 84666"/>
                <a:gd name="connsiteX93" fmla="*/ 2328 w 105833"/>
                <a:gd name="connsiteY93" fmla="*/ 16722 h 84666"/>
                <a:gd name="connsiteX94" fmla="*/ 4163 w 105833"/>
                <a:gd name="connsiteY94" fmla="*/ 16228 h 84666"/>
                <a:gd name="connsiteX95" fmla="*/ 4516 w 105833"/>
                <a:gd name="connsiteY95" fmla="*/ 16157 h 84666"/>
                <a:gd name="connsiteX96" fmla="*/ 6773 w 105833"/>
                <a:gd name="connsiteY96" fmla="*/ 15875 h 84666"/>
                <a:gd name="connsiteX97" fmla="*/ 7267 w 105833"/>
                <a:gd name="connsiteY97" fmla="*/ 15875 h 84666"/>
                <a:gd name="connsiteX98" fmla="*/ 9596 w 105833"/>
                <a:gd name="connsiteY98" fmla="*/ 15946 h 84666"/>
                <a:gd name="connsiteX99" fmla="*/ 9878 w 105833"/>
                <a:gd name="connsiteY99" fmla="*/ 15946 h 84666"/>
                <a:gd name="connsiteX100" fmla="*/ 12347 w 105833"/>
                <a:gd name="connsiteY100" fmla="*/ 16298 h 84666"/>
                <a:gd name="connsiteX101" fmla="*/ 12630 w 105833"/>
                <a:gd name="connsiteY101" fmla="*/ 16369 h 84666"/>
                <a:gd name="connsiteX102" fmla="*/ 15240 w 105833"/>
                <a:gd name="connsiteY102" fmla="*/ 17074 h 84666"/>
                <a:gd name="connsiteX103" fmla="*/ 15452 w 105833"/>
                <a:gd name="connsiteY103" fmla="*/ 17145 h 84666"/>
                <a:gd name="connsiteX104" fmla="*/ 18345 w 105833"/>
                <a:gd name="connsiteY104" fmla="*/ 18274 h 84666"/>
                <a:gd name="connsiteX105" fmla="*/ 18556 w 105833"/>
                <a:gd name="connsiteY105" fmla="*/ 18344 h 84666"/>
                <a:gd name="connsiteX106" fmla="*/ 21520 w 105833"/>
                <a:gd name="connsiteY106" fmla="*/ 19897 h 84666"/>
                <a:gd name="connsiteX107" fmla="*/ 54681 w 105833"/>
                <a:gd name="connsiteY107" fmla="*/ 39088 h 84666"/>
                <a:gd name="connsiteX108" fmla="*/ 57432 w 105833"/>
                <a:gd name="connsiteY108" fmla="*/ 40781 h 84666"/>
                <a:gd name="connsiteX109" fmla="*/ 57503 w 105833"/>
                <a:gd name="connsiteY109" fmla="*/ 40852 h 84666"/>
                <a:gd name="connsiteX110" fmla="*/ 60184 w 105833"/>
                <a:gd name="connsiteY110" fmla="*/ 42827 h 84666"/>
                <a:gd name="connsiteX111" fmla="*/ 60184 w 105833"/>
                <a:gd name="connsiteY111" fmla="*/ 42827 h 84666"/>
                <a:gd name="connsiteX112" fmla="*/ 62724 w 105833"/>
                <a:gd name="connsiteY112" fmla="*/ 45014 h 84666"/>
                <a:gd name="connsiteX113" fmla="*/ 62795 w 105833"/>
                <a:gd name="connsiteY113" fmla="*/ 45085 h 84666"/>
                <a:gd name="connsiteX114" fmla="*/ 65194 w 105833"/>
                <a:gd name="connsiteY114" fmla="*/ 47413 h 84666"/>
                <a:gd name="connsiteX115" fmla="*/ 65335 w 105833"/>
                <a:gd name="connsiteY115" fmla="*/ 47554 h 84666"/>
                <a:gd name="connsiteX116" fmla="*/ 67663 w 105833"/>
                <a:gd name="connsiteY116" fmla="*/ 50024 h 84666"/>
                <a:gd name="connsiteX117" fmla="*/ 67804 w 105833"/>
                <a:gd name="connsiteY117" fmla="*/ 50165 h 84666"/>
                <a:gd name="connsiteX118" fmla="*/ 69991 w 105833"/>
                <a:gd name="connsiteY118" fmla="*/ 52776 h 84666"/>
                <a:gd name="connsiteX119" fmla="*/ 70132 w 105833"/>
                <a:gd name="connsiteY119" fmla="*/ 52917 h 84666"/>
                <a:gd name="connsiteX120" fmla="*/ 71967 w 105833"/>
                <a:gd name="connsiteY120" fmla="*/ 55316 h 84666"/>
                <a:gd name="connsiteX121" fmla="*/ 72813 w 105833"/>
                <a:gd name="connsiteY121" fmla="*/ 56515 h 84666"/>
                <a:gd name="connsiteX122" fmla="*/ 73801 w 105833"/>
                <a:gd name="connsiteY122" fmla="*/ 57997 h 84666"/>
                <a:gd name="connsiteX123" fmla="*/ 75424 w 105833"/>
                <a:gd name="connsiteY123" fmla="*/ 60537 h 84666"/>
                <a:gd name="connsiteX124" fmla="*/ 76130 w 105833"/>
                <a:gd name="connsiteY124" fmla="*/ 61736 h 84666"/>
                <a:gd name="connsiteX125" fmla="*/ 76624 w 105833"/>
                <a:gd name="connsiteY125" fmla="*/ 62583 h 84666"/>
                <a:gd name="connsiteX126" fmla="*/ 77964 w 105833"/>
                <a:gd name="connsiteY126" fmla="*/ 65052 h 84666"/>
                <a:gd name="connsiteX127" fmla="*/ 78105 w 105833"/>
                <a:gd name="connsiteY127" fmla="*/ 65334 h 84666"/>
                <a:gd name="connsiteX128" fmla="*/ 80998 w 105833"/>
                <a:gd name="connsiteY128" fmla="*/ 71826 h 84666"/>
                <a:gd name="connsiteX129" fmla="*/ 81139 w 105833"/>
                <a:gd name="connsiteY129" fmla="*/ 72108 h 84666"/>
                <a:gd name="connsiteX130" fmla="*/ 82197 w 105833"/>
                <a:gd name="connsiteY130" fmla="*/ 75142 h 84666"/>
                <a:gd name="connsiteX131" fmla="*/ 82339 w 105833"/>
                <a:gd name="connsiteY131" fmla="*/ 75494 h 84666"/>
                <a:gd name="connsiteX132" fmla="*/ 83256 w 105833"/>
                <a:gd name="connsiteY132" fmla="*/ 78599 h 84666"/>
                <a:gd name="connsiteX133" fmla="*/ 83326 w 105833"/>
                <a:gd name="connsiteY133" fmla="*/ 78881 h 84666"/>
                <a:gd name="connsiteX134" fmla="*/ 84032 w 105833"/>
                <a:gd name="connsiteY134" fmla="*/ 82127 h 84666"/>
                <a:gd name="connsiteX135" fmla="*/ 84032 w 105833"/>
                <a:gd name="connsiteY135" fmla="*/ 82268 h 84666"/>
                <a:gd name="connsiteX136" fmla="*/ 84526 w 105833"/>
                <a:gd name="connsiteY136" fmla="*/ 85584 h 84666"/>
                <a:gd name="connsiteX137" fmla="*/ 84526 w 105833"/>
                <a:gd name="connsiteY137" fmla="*/ 85584 h 84666"/>
                <a:gd name="connsiteX138" fmla="*/ 84526 w 105833"/>
                <a:gd name="connsiteY138" fmla="*/ 85584 h 84666"/>
                <a:gd name="connsiteX139" fmla="*/ 111478 w 105833"/>
                <a:gd name="connsiteY139" fmla="*/ 69356 h 8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05833" h="84666">
                  <a:moveTo>
                    <a:pt x="111478" y="69356"/>
                  </a:moveTo>
                  <a:cubicBezTo>
                    <a:pt x="111478" y="69286"/>
                    <a:pt x="111478" y="69215"/>
                    <a:pt x="111478" y="69144"/>
                  </a:cubicBezTo>
                  <a:cubicBezTo>
                    <a:pt x="111407" y="68651"/>
                    <a:pt x="111337" y="68157"/>
                    <a:pt x="111266" y="67663"/>
                  </a:cubicBezTo>
                  <a:cubicBezTo>
                    <a:pt x="111196" y="67169"/>
                    <a:pt x="111125" y="66675"/>
                    <a:pt x="110984" y="66111"/>
                  </a:cubicBezTo>
                  <a:cubicBezTo>
                    <a:pt x="110984" y="66111"/>
                    <a:pt x="110984" y="66040"/>
                    <a:pt x="110984" y="66040"/>
                  </a:cubicBezTo>
                  <a:cubicBezTo>
                    <a:pt x="110984" y="65969"/>
                    <a:pt x="110984" y="65969"/>
                    <a:pt x="110984" y="65899"/>
                  </a:cubicBezTo>
                  <a:cubicBezTo>
                    <a:pt x="110914" y="65476"/>
                    <a:pt x="110843" y="64982"/>
                    <a:pt x="110702" y="64558"/>
                  </a:cubicBezTo>
                  <a:cubicBezTo>
                    <a:pt x="110561" y="64064"/>
                    <a:pt x="110490" y="63500"/>
                    <a:pt x="110349" y="63006"/>
                  </a:cubicBezTo>
                  <a:cubicBezTo>
                    <a:pt x="110349" y="62936"/>
                    <a:pt x="110278" y="62795"/>
                    <a:pt x="110278" y="62724"/>
                  </a:cubicBezTo>
                  <a:cubicBezTo>
                    <a:pt x="110278" y="62653"/>
                    <a:pt x="110208" y="62512"/>
                    <a:pt x="110208" y="62442"/>
                  </a:cubicBezTo>
                  <a:cubicBezTo>
                    <a:pt x="110138" y="62089"/>
                    <a:pt x="110067" y="61736"/>
                    <a:pt x="109926" y="61454"/>
                  </a:cubicBezTo>
                  <a:cubicBezTo>
                    <a:pt x="109784" y="60960"/>
                    <a:pt x="109644" y="60396"/>
                    <a:pt x="109432" y="59902"/>
                  </a:cubicBezTo>
                  <a:cubicBezTo>
                    <a:pt x="109361" y="59761"/>
                    <a:pt x="109291" y="59549"/>
                    <a:pt x="109291" y="59408"/>
                  </a:cubicBezTo>
                  <a:cubicBezTo>
                    <a:pt x="109220" y="59267"/>
                    <a:pt x="109220" y="59196"/>
                    <a:pt x="109150" y="59055"/>
                  </a:cubicBezTo>
                  <a:cubicBezTo>
                    <a:pt x="109079" y="58843"/>
                    <a:pt x="109008" y="58561"/>
                    <a:pt x="108938" y="58349"/>
                  </a:cubicBezTo>
                  <a:cubicBezTo>
                    <a:pt x="108797" y="57856"/>
                    <a:pt x="108585" y="57362"/>
                    <a:pt x="108444" y="56868"/>
                  </a:cubicBezTo>
                  <a:cubicBezTo>
                    <a:pt x="108374" y="56586"/>
                    <a:pt x="108232" y="56303"/>
                    <a:pt x="108162" y="56092"/>
                  </a:cubicBezTo>
                  <a:cubicBezTo>
                    <a:pt x="108091" y="56021"/>
                    <a:pt x="108091" y="55880"/>
                    <a:pt x="108021" y="55809"/>
                  </a:cubicBezTo>
                  <a:cubicBezTo>
                    <a:pt x="107950" y="55668"/>
                    <a:pt x="107950" y="55527"/>
                    <a:pt x="107880" y="55457"/>
                  </a:cubicBezTo>
                  <a:cubicBezTo>
                    <a:pt x="107668" y="54963"/>
                    <a:pt x="107527" y="54469"/>
                    <a:pt x="107315" y="54046"/>
                  </a:cubicBezTo>
                  <a:cubicBezTo>
                    <a:pt x="107103" y="53552"/>
                    <a:pt x="106892" y="53128"/>
                    <a:pt x="106680" y="52634"/>
                  </a:cubicBezTo>
                  <a:cubicBezTo>
                    <a:pt x="106680" y="52634"/>
                    <a:pt x="106680" y="52634"/>
                    <a:pt x="106680" y="52634"/>
                  </a:cubicBezTo>
                  <a:cubicBezTo>
                    <a:pt x="106680" y="52634"/>
                    <a:pt x="106680" y="52634"/>
                    <a:pt x="106680" y="52634"/>
                  </a:cubicBezTo>
                  <a:cubicBezTo>
                    <a:pt x="106469" y="52141"/>
                    <a:pt x="106257" y="51647"/>
                    <a:pt x="106045" y="51223"/>
                  </a:cubicBezTo>
                  <a:cubicBezTo>
                    <a:pt x="105763" y="50659"/>
                    <a:pt x="105551" y="50165"/>
                    <a:pt x="105269" y="49671"/>
                  </a:cubicBezTo>
                  <a:cubicBezTo>
                    <a:pt x="105269" y="49601"/>
                    <a:pt x="105199" y="49530"/>
                    <a:pt x="105199" y="49459"/>
                  </a:cubicBezTo>
                  <a:cubicBezTo>
                    <a:pt x="105128" y="49389"/>
                    <a:pt x="105128" y="49248"/>
                    <a:pt x="105057" y="49177"/>
                  </a:cubicBezTo>
                  <a:cubicBezTo>
                    <a:pt x="104846" y="48754"/>
                    <a:pt x="104634" y="48331"/>
                    <a:pt x="104423" y="47907"/>
                  </a:cubicBezTo>
                  <a:cubicBezTo>
                    <a:pt x="104211" y="47484"/>
                    <a:pt x="103929" y="47061"/>
                    <a:pt x="103717" y="46637"/>
                  </a:cubicBezTo>
                  <a:cubicBezTo>
                    <a:pt x="103576" y="46355"/>
                    <a:pt x="103435" y="46073"/>
                    <a:pt x="103223" y="45791"/>
                  </a:cubicBezTo>
                  <a:cubicBezTo>
                    <a:pt x="103152" y="45649"/>
                    <a:pt x="103082" y="45508"/>
                    <a:pt x="103011" y="45367"/>
                  </a:cubicBezTo>
                  <a:cubicBezTo>
                    <a:pt x="102870" y="45085"/>
                    <a:pt x="102659" y="44873"/>
                    <a:pt x="102517" y="44591"/>
                  </a:cubicBezTo>
                  <a:cubicBezTo>
                    <a:pt x="102023" y="43744"/>
                    <a:pt x="101459" y="42898"/>
                    <a:pt x="100895" y="42051"/>
                  </a:cubicBezTo>
                  <a:cubicBezTo>
                    <a:pt x="100754" y="41840"/>
                    <a:pt x="100683" y="41628"/>
                    <a:pt x="100542" y="41487"/>
                  </a:cubicBezTo>
                  <a:cubicBezTo>
                    <a:pt x="100330" y="41204"/>
                    <a:pt x="100118" y="40852"/>
                    <a:pt x="99907" y="40569"/>
                  </a:cubicBezTo>
                  <a:cubicBezTo>
                    <a:pt x="99624" y="40146"/>
                    <a:pt x="99342" y="39793"/>
                    <a:pt x="99060" y="39370"/>
                  </a:cubicBezTo>
                  <a:cubicBezTo>
                    <a:pt x="98919" y="39158"/>
                    <a:pt x="98778" y="38947"/>
                    <a:pt x="98637" y="38806"/>
                  </a:cubicBezTo>
                  <a:cubicBezTo>
                    <a:pt x="98214" y="38241"/>
                    <a:pt x="97790" y="37677"/>
                    <a:pt x="97296" y="37112"/>
                  </a:cubicBezTo>
                  <a:cubicBezTo>
                    <a:pt x="97296" y="37042"/>
                    <a:pt x="97226" y="37042"/>
                    <a:pt x="97226" y="36971"/>
                  </a:cubicBezTo>
                  <a:cubicBezTo>
                    <a:pt x="97155" y="36901"/>
                    <a:pt x="97155" y="36830"/>
                    <a:pt x="97085" y="36759"/>
                  </a:cubicBezTo>
                  <a:cubicBezTo>
                    <a:pt x="96732" y="36336"/>
                    <a:pt x="96450" y="35983"/>
                    <a:pt x="96097" y="35560"/>
                  </a:cubicBezTo>
                  <a:cubicBezTo>
                    <a:pt x="95744" y="35137"/>
                    <a:pt x="95321" y="34643"/>
                    <a:pt x="94968" y="34219"/>
                  </a:cubicBezTo>
                  <a:cubicBezTo>
                    <a:pt x="94968" y="34219"/>
                    <a:pt x="94897" y="34149"/>
                    <a:pt x="94897" y="34149"/>
                  </a:cubicBezTo>
                  <a:cubicBezTo>
                    <a:pt x="94827" y="34078"/>
                    <a:pt x="94827" y="34078"/>
                    <a:pt x="94756" y="34008"/>
                  </a:cubicBezTo>
                  <a:cubicBezTo>
                    <a:pt x="94403" y="33655"/>
                    <a:pt x="94121" y="33232"/>
                    <a:pt x="93769" y="32879"/>
                  </a:cubicBezTo>
                  <a:cubicBezTo>
                    <a:pt x="93345" y="32456"/>
                    <a:pt x="92992" y="32032"/>
                    <a:pt x="92569" y="31609"/>
                  </a:cubicBezTo>
                  <a:cubicBezTo>
                    <a:pt x="92569" y="31609"/>
                    <a:pt x="92499" y="31538"/>
                    <a:pt x="92499" y="31538"/>
                  </a:cubicBezTo>
                  <a:cubicBezTo>
                    <a:pt x="92428" y="31468"/>
                    <a:pt x="92428" y="31468"/>
                    <a:pt x="92357" y="31397"/>
                  </a:cubicBezTo>
                  <a:cubicBezTo>
                    <a:pt x="92005" y="31045"/>
                    <a:pt x="91652" y="30692"/>
                    <a:pt x="91299" y="30339"/>
                  </a:cubicBezTo>
                  <a:cubicBezTo>
                    <a:pt x="90876" y="29916"/>
                    <a:pt x="90452" y="29492"/>
                    <a:pt x="89958" y="29139"/>
                  </a:cubicBezTo>
                  <a:cubicBezTo>
                    <a:pt x="89958" y="29139"/>
                    <a:pt x="89958" y="29139"/>
                    <a:pt x="89888" y="29139"/>
                  </a:cubicBezTo>
                  <a:cubicBezTo>
                    <a:pt x="89888" y="29139"/>
                    <a:pt x="89818" y="29069"/>
                    <a:pt x="89818" y="29069"/>
                  </a:cubicBezTo>
                  <a:cubicBezTo>
                    <a:pt x="89394" y="28716"/>
                    <a:pt x="88971" y="28363"/>
                    <a:pt x="88548" y="28011"/>
                  </a:cubicBezTo>
                  <a:cubicBezTo>
                    <a:pt x="88124" y="27658"/>
                    <a:pt x="87630" y="27305"/>
                    <a:pt x="87207" y="26952"/>
                  </a:cubicBezTo>
                  <a:cubicBezTo>
                    <a:pt x="87207" y="26952"/>
                    <a:pt x="87207" y="26952"/>
                    <a:pt x="87207" y="26952"/>
                  </a:cubicBezTo>
                  <a:cubicBezTo>
                    <a:pt x="87207" y="26952"/>
                    <a:pt x="87207" y="26952"/>
                    <a:pt x="87207" y="26952"/>
                  </a:cubicBezTo>
                  <a:cubicBezTo>
                    <a:pt x="86784" y="26599"/>
                    <a:pt x="86290" y="26247"/>
                    <a:pt x="85866" y="25965"/>
                  </a:cubicBezTo>
                  <a:cubicBezTo>
                    <a:pt x="85443" y="25682"/>
                    <a:pt x="85020" y="25329"/>
                    <a:pt x="84596" y="25047"/>
                  </a:cubicBezTo>
                  <a:cubicBezTo>
                    <a:pt x="84596" y="25047"/>
                    <a:pt x="84596" y="25047"/>
                    <a:pt x="84526" y="25047"/>
                  </a:cubicBezTo>
                  <a:cubicBezTo>
                    <a:pt x="84526" y="25047"/>
                    <a:pt x="84455" y="25047"/>
                    <a:pt x="84455" y="24977"/>
                  </a:cubicBezTo>
                  <a:cubicBezTo>
                    <a:pt x="84103" y="24694"/>
                    <a:pt x="83679" y="24483"/>
                    <a:pt x="83326" y="24201"/>
                  </a:cubicBezTo>
                  <a:cubicBezTo>
                    <a:pt x="82903" y="23918"/>
                    <a:pt x="82479" y="23707"/>
                    <a:pt x="82056" y="23424"/>
                  </a:cubicBezTo>
                  <a:cubicBezTo>
                    <a:pt x="81986" y="23354"/>
                    <a:pt x="81845" y="23283"/>
                    <a:pt x="81774" y="23283"/>
                  </a:cubicBezTo>
                  <a:lnTo>
                    <a:pt x="48613" y="4092"/>
                  </a:lnTo>
                  <a:cubicBezTo>
                    <a:pt x="48260" y="3881"/>
                    <a:pt x="47978" y="3739"/>
                    <a:pt x="47625" y="3528"/>
                  </a:cubicBezTo>
                  <a:cubicBezTo>
                    <a:pt x="47202" y="3316"/>
                    <a:pt x="46778" y="3104"/>
                    <a:pt x="46355" y="2893"/>
                  </a:cubicBezTo>
                  <a:cubicBezTo>
                    <a:pt x="46073" y="2752"/>
                    <a:pt x="45791" y="2611"/>
                    <a:pt x="45579" y="2540"/>
                  </a:cubicBezTo>
                  <a:cubicBezTo>
                    <a:pt x="45508" y="2540"/>
                    <a:pt x="45438" y="2469"/>
                    <a:pt x="45367" y="2469"/>
                  </a:cubicBezTo>
                  <a:cubicBezTo>
                    <a:pt x="45297" y="2399"/>
                    <a:pt x="45226" y="2399"/>
                    <a:pt x="45156" y="2328"/>
                  </a:cubicBezTo>
                  <a:cubicBezTo>
                    <a:pt x="44732" y="2117"/>
                    <a:pt x="44380" y="1976"/>
                    <a:pt x="43956" y="1834"/>
                  </a:cubicBezTo>
                  <a:cubicBezTo>
                    <a:pt x="43533" y="1693"/>
                    <a:pt x="43110" y="1552"/>
                    <a:pt x="42757" y="1411"/>
                  </a:cubicBezTo>
                  <a:cubicBezTo>
                    <a:pt x="42686" y="1411"/>
                    <a:pt x="42616" y="1341"/>
                    <a:pt x="42545" y="1341"/>
                  </a:cubicBezTo>
                  <a:cubicBezTo>
                    <a:pt x="42475" y="1341"/>
                    <a:pt x="42404" y="1270"/>
                    <a:pt x="42333" y="1270"/>
                  </a:cubicBezTo>
                  <a:cubicBezTo>
                    <a:pt x="42051" y="1199"/>
                    <a:pt x="41769" y="1058"/>
                    <a:pt x="41487" y="988"/>
                  </a:cubicBezTo>
                  <a:cubicBezTo>
                    <a:pt x="41063" y="847"/>
                    <a:pt x="40640" y="776"/>
                    <a:pt x="40287" y="635"/>
                  </a:cubicBezTo>
                  <a:cubicBezTo>
                    <a:pt x="40076" y="564"/>
                    <a:pt x="39864" y="564"/>
                    <a:pt x="39723" y="494"/>
                  </a:cubicBezTo>
                  <a:cubicBezTo>
                    <a:pt x="39652" y="494"/>
                    <a:pt x="39511" y="423"/>
                    <a:pt x="39441" y="423"/>
                  </a:cubicBezTo>
                  <a:cubicBezTo>
                    <a:pt x="39299" y="423"/>
                    <a:pt x="39159" y="353"/>
                    <a:pt x="39017" y="353"/>
                  </a:cubicBezTo>
                  <a:cubicBezTo>
                    <a:pt x="38594" y="282"/>
                    <a:pt x="38171" y="212"/>
                    <a:pt x="37747" y="141"/>
                  </a:cubicBezTo>
                  <a:cubicBezTo>
                    <a:pt x="37465" y="71"/>
                    <a:pt x="37254" y="71"/>
                    <a:pt x="36971" y="71"/>
                  </a:cubicBezTo>
                  <a:cubicBezTo>
                    <a:pt x="36901" y="71"/>
                    <a:pt x="36760" y="71"/>
                    <a:pt x="36689" y="71"/>
                  </a:cubicBezTo>
                  <a:cubicBezTo>
                    <a:pt x="36618" y="71"/>
                    <a:pt x="36478" y="71"/>
                    <a:pt x="36407" y="71"/>
                  </a:cubicBezTo>
                  <a:cubicBezTo>
                    <a:pt x="35913" y="71"/>
                    <a:pt x="35419" y="0"/>
                    <a:pt x="34996" y="0"/>
                  </a:cubicBezTo>
                  <a:cubicBezTo>
                    <a:pt x="34784" y="0"/>
                    <a:pt x="34572" y="0"/>
                    <a:pt x="34431" y="0"/>
                  </a:cubicBezTo>
                  <a:cubicBezTo>
                    <a:pt x="34290" y="0"/>
                    <a:pt x="34149" y="0"/>
                    <a:pt x="33937" y="0"/>
                  </a:cubicBezTo>
                  <a:cubicBezTo>
                    <a:pt x="33796" y="0"/>
                    <a:pt x="33585" y="0"/>
                    <a:pt x="33444" y="0"/>
                  </a:cubicBezTo>
                  <a:cubicBezTo>
                    <a:pt x="32879" y="71"/>
                    <a:pt x="32244" y="141"/>
                    <a:pt x="31680" y="282"/>
                  </a:cubicBezTo>
                  <a:cubicBezTo>
                    <a:pt x="31680" y="282"/>
                    <a:pt x="31680" y="282"/>
                    <a:pt x="31680" y="282"/>
                  </a:cubicBezTo>
                  <a:cubicBezTo>
                    <a:pt x="31539" y="282"/>
                    <a:pt x="31397" y="353"/>
                    <a:pt x="31327" y="353"/>
                  </a:cubicBezTo>
                  <a:cubicBezTo>
                    <a:pt x="30763" y="494"/>
                    <a:pt x="30198" y="635"/>
                    <a:pt x="29633" y="847"/>
                  </a:cubicBezTo>
                  <a:cubicBezTo>
                    <a:pt x="29563" y="847"/>
                    <a:pt x="29563" y="917"/>
                    <a:pt x="29492" y="917"/>
                  </a:cubicBezTo>
                  <a:cubicBezTo>
                    <a:pt x="28716" y="1199"/>
                    <a:pt x="27940" y="1552"/>
                    <a:pt x="27164" y="1976"/>
                  </a:cubicBezTo>
                  <a:lnTo>
                    <a:pt x="0" y="17780"/>
                  </a:lnTo>
                  <a:cubicBezTo>
                    <a:pt x="706" y="17357"/>
                    <a:pt x="1482" y="17004"/>
                    <a:pt x="2328" y="16722"/>
                  </a:cubicBezTo>
                  <a:cubicBezTo>
                    <a:pt x="2893" y="16510"/>
                    <a:pt x="3528" y="16369"/>
                    <a:pt x="4163" y="16228"/>
                  </a:cubicBezTo>
                  <a:cubicBezTo>
                    <a:pt x="4304" y="16228"/>
                    <a:pt x="4445" y="16157"/>
                    <a:pt x="4516" y="16157"/>
                  </a:cubicBezTo>
                  <a:cubicBezTo>
                    <a:pt x="5221" y="16016"/>
                    <a:pt x="5997" y="15946"/>
                    <a:pt x="6773" y="15875"/>
                  </a:cubicBezTo>
                  <a:cubicBezTo>
                    <a:pt x="6915" y="15875"/>
                    <a:pt x="7056" y="15875"/>
                    <a:pt x="7267" y="15875"/>
                  </a:cubicBezTo>
                  <a:cubicBezTo>
                    <a:pt x="8043" y="15875"/>
                    <a:pt x="8749" y="15875"/>
                    <a:pt x="9596" y="15946"/>
                  </a:cubicBezTo>
                  <a:cubicBezTo>
                    <a:pt x="9666" y="15946"/>
                    <a:pt x="9807" y="15946"/>
                    <a:pt x="9878" y="15946"/>
                  </a:cubicBezTo>
                  <a:cubicBezTo>
                    <a:pt x="10725" y="16016"/>
                    <a:pt x="11501" y="16157"/>
                    <a:pt x="12347" y="16298"/>
                  </a:cubicBezTo>
                  <a:cubicBezTo>
                    <a:pt x="12418" y="16298"/>
                    <a:pt x="12559" y="16369"/>
                    <a:pt x="12630" y="16369"/>
                  </a:cubicBezTo>
                  <a:cubicBezTo>
                    <a:pt x="13476" y="16581"/>
                    <a:pt x="14394" y="16792"/>
                    <a:pt x="15240" y="17074"/>
                  </a:cubicBezTo>
                  <a:cubicBezTo>
                    <a:pt x="15311" y="17074"/>
                    <a:pt x="15381" y="17145"/>
                    <a:pt x="15452" y="17145"/>
                  </a:cubicBezTo>
                  <a:cubicBezTo>
                    <a:pt x="16369" y="17498"/>
                    <a:pt x="17357" y="17851"/>
                    <a:pt x="18345" y="18274"/>
                  </a:cubicBezTo>
                  <a:cubicBezTo>
                    <a:pt x="18415" y="18274"/>
                    <a:pt x="18486" y="18344"/>
                    <a:pt x="18556" y="18344"/>
                  </a:cubicBezTo>
                  <a:cubicBezTo>
                    <a:pt x="19544" y="18768"/>
                    <a:pt x="20532" y="19332"/>
                    <a:pt x="21520" y="19897"/>
                  </a:cubicBezTo>
                  <a:lnTo>
                    <a:pt x="54681" y="39088"/>
                  </a:lnTo>
                  <a:cubicBezTo>
                    <a:pt x="55598" y="39652"/>
                    <a:pt x="56515" y="40217"/>
                    <a:pt x="57432" y="40781"/>
                  </a:cubicBezTo>
                  <a:cubicBezTo>
                    <a:pt x="57432" y="40781"/>
                    <a:pt x="57503" y="40781"/>
                    <a:pt x="57503" y="40852"/>
                  </a:cubicBezTo>
                  <a:cubicBezTo>
                    <a:pt x="58420" y="41487"/>
                    <a:pt x="59337" y="42122"/>
                    <a:pt x="60184" y="42827"/>
                  </a:cubicBezTo>
                  <a:cubicBezTo>
                    <a:pt x="60184" y="42827"/>
                    <a:pt x="60184" y="42827"/>
                    <a:pt x="60184" y="42827"/>
                  </a:cubicBezTo>
                  <a:cubicBezTo>
                    <a:pt x="61031" y="43533"/>
                    <a:pt x="61948" y="44238"/>
                    <a:pt x="62724" y="45014"/>
                  </a:cubicBezTo>
                  <a:cubicBezTo>
                    <a:pt x="62724" y="45014"/>
                    <a:pt x="62795" y="45085"/>
                    <a:pt x="62795" y="45085"/>
                  </a:cubicBezTo>
                  <a:cubicBezTo>
                    <a:pt x="63641" y="45791"/>
                    <a:pt x="64417" y="46567"/>
                    <a:pt x="65194" y="47413"/>
                  </a:cubicBezTo>
                  <a:cubicBezTo>
                    <a:pt x="65264" y="47484"/>
                    <a:pt x="65264" y="47484"/>
                    <a:pt x="65335" y="47554"/>
                  </a:cubicBezTo>
                  <a:cubicBezTo>
                    <a:pt x="66111" y="48331"/>
                    <a:pt x="66887" y="49177"/>
                    <a:pt x="67663" y="50024"/>
                  </a:cubicBezTo>
                  <a:cubicBezTo>
                    <a:pt x="67734" y="50094"/>
                    <a:pt x="67734" y="50094"/>
                    <a:pt x="67804" y="50165"/>
                  </a:cubicBezTo>
                  <a:cubicBezTo>
                    <a:pt x="68580" y="51012"/>
                    <a:pt x="69286" y="51858"/>
                    <a:pt x="69991" y="52776"/>
                  </a:cubicBezTo>
                  <a:cubicBezTo>
                    <a:pt x="70062" y="52846"/>
                    <a:pt x="70062" y="52917"/>
                    <a:pt x="70132" y="52917"/>
                  </a:cubicBezTo>
                  <a:cubicBezTo>
                    <a:pt x="70767" y="53693"/>
                    <a:pt x="71332" y="54539"/>
                    <a:pt x="71967" y="55316"/>
                  </a:cubicBezTo>
                  <a:cubicBezTo>
                    <a:pt x="72249" y="55739"/>
                    <a:pt x="72531" y="56092"/>
                    <a:pt x="72813" y="56515"/>
                  </a:cubicBezTo>
                  <a:cubicBezTo>
                    <a:pt x="73166" y="57009"/>
                    <a:pt x="73519" y="57503"/>
                    <a:pt x="73801" y="57997"/>
                  </a:cubicBezTo>
                  <a:cubicBezTo>
                    <a:pt x="74366" y="58843"/>
                    <a:pt x="74860" y="59690"/>
                    <a:pt x="75424" y="60537"/>
                  </a:cubicBezTo>
                  <a:cubicBezTo>
                    <a:pt x="75636" y="60960"/>
                    <a:pt x="75918" y="61313"/>
                    <a:pt x="76130" y="61736"/>
                  </a:cubicBezTo>
                  <a:cubicBezTo>
                    <a:pt x="76271" y="62018"/>
                    <a:pt x="76482" y="62301"/>
                    <a:pt x="76624" y="62583"/>
                  </a:cubicBezTo>
                  <a:cubicBezTo>
                    <a:pt x="77047" y="63429"/>
                    <a:pt x="77541" y="64206"/>
                    <a:pt x="77964" y="65052"/>
                  </a:cubicBezTo>
                  <a:cubicBezTo>
                    <a:pt x="78034" y="65123"/>
                    <a:pt x="78034" y="65264"/>
                    <a:pt x="78105" y="65334"/>
                  </a:cubicBezTo>
                  <a:cubicBezTo>
                    <a:pt x="79164" y="67451"/>
                    <a:pt x="80151" y="69638"/>
                    <a:pt x="80998" y="71826"/>
                  </a:cubicBezTo>
                  <a:cubicBezTo>
                    <a:pt x="81069" y="71896"/>
                    <a:pt x="81069" y="72037"/>
                    <a:pt x="81139" y="72108"/>
                  </a:cubicBezTo>
                  <a:cubicBezTo>
                    <a:pt x="81492" y="73096"/>
                    <a:pt x="81845" y="74154"/>
                    <a:pt x="82197" y="75142"/>
                  </a:cubicBezTo>
                  <a:cubicBezTo>
                    <a:pt x="82197" y="75283"/>
                    <a:pt x="82268" y="75353"/>
                    <a:pt x="82339" y="75494"/>
                  </a:cubicBezTo>
                  <a:cubicBezTo>
                    <a:pt x="82691" y="76553"/>
                    <a:pt x="82973" y="77541"/>
                    <a:pt x="83256" y="78599"/>
                  </a:cubicBezTo>
                  <a:cubicBezTo>
                    <a:pt x="83256" y="78670"/>
                    <a:pt x="83326" y="78811"/>
                    <a:pt x="83326" y="78881"/>
                  </a:cubicBezTo>
                  <a:cubicBezTo>
                    <a:pt x="83609" y="79939"/>
                    <a:pt x="83820" y="80998"/>
                    <a:pt x="84032" y="82127"/>
                  </a:cubicBezTo>
                  <a:cubicBezTo>
                    <a:pt x="84032" y="82197"/>
                    <a:pt x="84032" y="82197"/>
                    <a:pt x="84032" y="82268"/>
                  </a:cubicBezTo>
                  <a:cubicBezTo>
                    <a:pt x="84243" y="83397"/>
                    <a:pt x="84455" y="84526"/>
                    <a:pt x="84526" y="85584"/>
                  </a:cubicBezTo>
                  <a:lnTo>
                    <a:pt x="84526" y="85584"/>
                  </a:lnTo>
                  <a:lnTo>
                    <a:pt x="84526" y="85584"/>
                  </a:lnTo>
                  <a:lnTo>
                    <a:pt x="111478" y="6935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="" xmlns:a16="http://schemas.microsoft.com/office/drawing/2014/main" id="{2C3D345B-076A-4143-9B01-DE5FAC2C1205}"/>
                </a:ext>
              </a:extLst>
            </p:cNvPr>
            <p:cNvSpPr/>
            <p:nvPr/>
          </p:nvSpPr>
          <p:spPr>
            <a:xfrm>
              <a:off x="9114437" y="1404774"/>
              <a:ext cx="91722" cy="63500"/>
            </a:xfrm>
            <a:custGeom>
              <a:avLst/>
              <a:gdLst>
                <a:gd name="connsiteX0" fmla="*/ 63218 w 91722"/>
                <a:gd name="connsiteY0" fmla="*/ 23341 h 63500"/>
                <a:gd name="connsiteX1" fmla="*/ 92922 w 91722"/>
                <a:gd name="connsiteY1" fmla="*/ 69838 h 63500"/>
                <a:gd name="connsiteX2" fmla="*/ 79587 w 91722"/>
                <a:gd name="connsiteY2" fmla="*/ 62147 h 63500"/>
                <a:gd name="connsiteX3" fmla="*/ 58561 w 91722"/>
                <a:gd name="connsiteY3" fmla="*/ 31949 h 63500"/>
                <a:gd name="connsiteX4" fmla="*/ 34431 w 91722"/>
                <a:gd name="connsiteY4" fmla="*/ 18050 h 63500"/>
                <a:gd name="connsiteX5" fmla="*/ 13335 w 91722"/>
                <a:gd name="connsiteY5" fmla="*/ 23906 h 63500"/>
                <a:gd name="connsiteX6" fmla="*/ 0 w 91722"/>
                <a:gd name="connsiteY6" fmla="*/ 16215 h 63500"/>
                <a:gd name="connsiteX7" fmla="*/ 29915 w 91722"/>
                <a:gd name="connsiteY7" fmla="*/ 4150 h 63500"/>
                <a:gd name="connsiteX8" fmla="*/ 63218 w 91722"/>
                <a:gd name="connsiteY8" fmla="*/ 23341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722" h="63500">
                  <a:moveTo>
                    <a:pt x="63218" y="23341"/>
                  </a:moveTo>
                  <a:cubicBezTo>
                    <a:pt x="78176" y="32020"/>
                    <a:pt x="90734" y="51846"/>
                    <a:pt x="92922" y="69838"/>
                  </a:cubicBezTo>
                  <a:lnTo>
                    <a:pt x="79587" y="62147"/>
                  </a:lnTo>
                  <a:cubicBezTo>
                    <a:pt x="76906" y="50011"/>
                    <a:pt x="68368" y="37664"/>
                    <a:pt x="58561" y="31949"/>
                  </a:cubicBezTo>
                  <a:lnTo>
                    <a:pt x="34431" y="18050"/>
                  </a:lnTo>
                  <a:cubicBezTo>
                    <a:pt x="24624" y="12405"/>
                    <a:pt x="16087" y="14875"/>
                    <a:pt x="13335" y="23906"/>
                  </a:cubicBezTo>
                  <a:lnTo>
                    <a:pt x="0" y="16215"/>
                  </a:lnTo>
                  <a:cubicBezTo>
                    <a:pt x="2258" y="834"/>
                    <a:pt x="14887" y="-4528"/>
                    <a:pt x="29915" y="4150"/>
                  </a:cubicBezTo>
                  <a:lnTo>
                    <a:pt x="63218" y="2334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="" xmlns:a16="http://schemas.microsoft.com/office/drawing/2014/main" id="{CC55227B-AA01-4799-8D84-20B154EF6A6D}"/>
                </a:ext>
              </a:extLst>
            </p:cNvPr>
            <p:cNvSpPr/>
            <p:nvPr/>
          </p:nvSpPr>
          <p:spPr>
            <a:xfrm>
              <a:off x="8880898" y="1432913"/>
              <a:ext cx="338667" cy="268111"/>
            </a:xfrm>
            <a:custGeom>
              <a:avLst/>
              <a:gdLst>
                <a:gd name="connsiteX0" fmla="*/ 341207 w 338666"/>
                <a:gd name="connsiteY0" fmla="*/ 154234 h 268111"/>
                <a:gd name="connsiteX1" fmla="*/ 62724 w 338666"/>
                <a:gd name="connsiteY1" fmla="*/ 0 h 268111"/>
                <a:gd name="connsiteX2" fmla="*/ 0 w 338666"/>
                <a:gd name="connsiteY2" fmla="*/ 114018 h 268111"/>
                <a:gd name="connsiteX3" fmla="*/ 278483 w 338666"/>
                <a:gd name="connsiteY3" fmla="*/ 268252 h 268111"/>
                <a:gd name="connsiteX4" fmla="*/ 341207 w 338666"/>
                <a:gd name="connsiteY4" fmla="*/ 154234 h 26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666" h="268111">
                  <a:moveTo>
                    <a:pt x="341207" y="154234"/>
                  </a:moveTo>
                  <a:lnTo>
                    <a:pt x="62724" y="0"/>
                  </a:lnTo>
                  <a:cubicBezTo>
                    <a:pt x="62724" y="0"/>
                    <a:pt x="0" y="23142"/>
                    <a:pt x="0" y="114018"/>
                  </a:cubicBezTo>
                  <a:lnTo>
                    <a:pt x="278483" y="268252"/>
                  </a:lnTo>
                  <a:cubicBezTo>
                    <a:pt x="278483" y="181116"/>
                    <a:pt x="341207" y="154234"/>
                    <a:pt x="341207" y="154234"/>
                  </a:cubicBezTo>
                  <a:close/>
                </a:path>
              </a:pathLst>
            </a:custGeom>
            <a:solidFill>
              <a:schemeClr val="accent2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="" xmlns:a16="http://schemas.microsoft.com/office/drawing/2014/main" id="{C92CBEAC-4288-4C89-AE3A-F52BF26BABA9}"/>
                </a:ext>
              </a:extLst>
            </p:cNvPr>
            <p:cNvSpPr/>
            <p:nvPr/>
          </p:nvSpPr>
          <p:spPr>
            <a:xfrm>
              <a:off x="9159310" y="1587147"/>
              <a:ext cx="56444" cy="112889"/>
            </a:xfrm>
            <a:custGeom>
              <a:avLst/>
              <a:gdLst>
                <a:gd name="connsiteX0" fmla="*/ 62795 w 56444"/>
                <a:gd name="connsiteY0" fmla="*/ 0 h 112888"/>
                <a:gd name="connsiteX1" fmla="*/ 62795 w 56444"/>
                <a:gd name="connsiteY1" fmla="*/ 14605 h 112888"/>
                <a:gd name="connsiteX2" fmla="*/ 59761 w 56444"/>
                <a:gd name="connsiteY2" fmla="*/ 16016 h 112888"/>
                <a:gd name="connsiteX3" fmla="*/ 55951 w 56444"/>
                <a:gd name="connsiteY3" fmla="*/ 18133 h 112888"/>
                <a:gd name="connsiteX4" fmla="*/ 12418 w 56444"/>
                <a:gd name="connsiteY4" fmla="*/ 109502 h 112888"/>
                <a:gd name="connsiteX5" fmla="*/ 0 w 56444"/>
                <a:gd name="connsiteY5" fmla="*/ 114018 h 112888"/>
                <a:gd name="connsiteX6" fmla="*/ 49107 w 56444"/>
                <a:gd name="connsiteY6" fmla="*/ 8255 h 112888"/>
                <a:gd name="connsiteX7" fmla="*/ 62795 w 56444"/>
                <a:gd name="connsiteY7" fmla="*/ 0 h 11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444" h="112888">
                  <a:moveTo>
                    <a:pt x="62795" y="0"/>
                  </a:moveTo>
                  <a:lnTo>
                    <a:pt x="62795" y="14605"/>
                  </a:lnTo>
                  <a:cubicBezTo>
                    <a:pt x="61736" y="15099"/>
                    <a:pt x="60749" y="15522"/>
                    <a:pt x="59761" y="16016"/>
                  </a:cubicBezTo>
                  <a:cubicBezTo>
                    <a:pt x="58420" y="16651"/>
                    <a:pt x="57221" y="17357"/>
                    <a:pt x="55951" y="18133"/>
                  </a:cubicBezTo>
                  <a:cubicBezTo>
                    <a:pt x="14746" y="42686"/>
                    <a:pt x="12418" y="109502"/>
                    <a:pt x="12418" y="109502"/>
                  </a:cubicBezTo>
                  <a:lnTo>
                    <a:pt x="0" y="114018"/>
                  </a:lnTo>
                  <a:cubicBezTo>
                    <a:pt x="0" y="53128"/>
                    <a:pt x="30621" y="21731"/>
                    <a:pt x="49107" y="8255"/>
                  </a:cubicBezTo>
                  <a:cubicBezTo>
                    <a:pt x="57080" y="2469"/>
                    <a:pt x="62795" y="0"/>
                    <a:pt x="6279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="" xmlns:a16="http://schemas.microsoft.com/office/drawing/2014/main" id="{4CD7BA8B-3E76-4DA0-A64D-E5F80D75B03C}"/>
                </a:ext>
              </a:extLst>
            </p:cNvPr>
            <p:cNvSpPr/>
            <p:nvPr/>
          </p:nvSpPr>
          <p:spPr>
            <a:xfrm>
              <a:off x="9222105" y="1486112"/>
              <a:ext cx="183444" cy="112889"/>
            </a:xfrm>
            <a:custGeom>
              <a:avLst/>
              <a:gdLst>
                <a:gd name="connsiteX0" fmla="*/ 185914 w 183444"/>
                <a:gd name="connsiteY0" fmla="*/ 12771 h 112888"/>
                <a:gd name="connsiteX1" fmla="*/ 180834 w 183444"/>
                <a:gd name="connsiteY1" fmla="*/ 15593 h 112888"/>
                <a:gd name="connsiteX2" fmla="*/ 0 w 183444"/>
                <a:gd name="connsiteY2" fmla="*/ 115711 h 112888"/>
                <a:gd name="connsiteX3" fmla="*/ 0 w 183444"/>
                <a:gd name="connsiteY3" fmla="*/ 101106 h 112888"/>
                <a:gd name="connsiteX4" fmla="*/ 177729 w 183444"/>
                <a:gd name="connsiteY4" fmla="*/ 0 h 112888"/>
                <a:gd name="connsiteX5" fmla="*/ 184996 w 183444"/>
                <a:gd name="connsiteY5" fmla="*/ 11148 h 112888"/>
                <a:gd name="connsiteX6" fmla="*/ 185914 w 183444"/>
                <a:gd name="connsiteY6" fmla="*/ 12771 h 11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44" h="112888">
                  <a:moveTo>
                    <a:pt x="185914" y="12771"/>
                  </a:moveTo>
                  <a:lnTo>
                    <a:pt x="180834" y="15593"/>
                  </a:lnTo>
                  <a:lnTo>
                    <a:pt x="0" y="115711"/>
                  </a:lnTo>
                  <a:lnTo>
                    <a:pt x="0" y="101106"/>
                  </a:lnTo>
                  <a:lnTo>
                    <a:pt x="177729" y="0"/>
                  </a:lnTo>
                  <a:cubicBezTo>
                    <a:pt x="180269" y="2399"/>
                    <a:pt x="183515" y="8255"/>
                    <a:pt x="184996" y="11148"/>
                  </a:cubicBezTo>
                  <a:cubicBezTo>
                    <a:pt x="185632" y="12065"/>
                    <a:pt x="185914" y="12771"/>
                    <a:pt x="185914" y="1277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="" xmlns:a16="http://schemas.microsoft.com/office/drawing/2014/main" id="{0D84F96A-182F-4EDF-A92A-10CEA69C257B}"/>
                </a:ext>
              </a:extLst>
            </p:cNvPr>
            <p:cNvSpPr/>
            <p:nvPr/>
          </p:nvSpPr>
          <p:spPr>
            <a:xfrm>
              <a:off x="9415286" y="1532608"/>
              <a:ext cx="98778" cy="324556"/>
            </a:xfrm>
            <a:custGeom>
              <a:avLst/>
              <a:gdLst>
                <a:gd name="connsiteX0" fmla="*/ 101530 w 98777"/>
                <a:gd name="connsiteY0" fmla="*/ 218793 h 324555"/>
                <a:gd name="connsiteX1" fmla="*/ 26529 w 98777"/>
                <a:gd name="connsiteY1" fmla="*/ 331399 h 324555"/>
                <a:gd name="connsiteX2" fmla="*/ 26529 w 98777"/>
                <a:gd name="connsiteY2" fmla="*/ 296968 h 324555"/>
                <a:gd name="connsiteX3" fmla="*/ 26458 w 98777"/>
                <a:gd name="connsiteY3" fmla="*/ 295698 h 324555"/>
                <a:gd name="connsiteX4" fmla="*/ 26388 w 98777"/>
                <a:gd name="connsiteY4" fmla="*/ 295134 h 324555"/>
                <a:gd name="connsiteX5" fmla="*/ 26388 w 98777"/>
                <a:gd name="connsiteY5" fmla="*/ 294852 h 324555"/>
                <a:gd name="connsiteX6" fmla="*/ 26317 w 98777"/>
                <a:gd name="connsiteY6" fmla="*/ 294428 h 324555"/>
                <a:gd name="connsiteX7" fmla="*/ 26176 w 98777"/>
                <a:gd name="connsiteY7" fmla="*/ 293158 h 324555"/>
                <a:gd name="connsiteX8" fmla="*/ 25964 w 98777"/>
                <a:gd name="connsiteY8" fmla="*/ 291818 h 324555"/>
                <a:gd name="connsiteX9" fmla="*/ 25964 w 98777"/>
                <a:gd name="connsiteY9" fmla="*/ 291747 h 324555"/>
                <a:gd name="connsiteX10" fmla="*/ 25964 w 98777"/>
                <a:gd name="connsiteY10" fmla="*/ 291677 h 324555"/>
                <a:gd name="connsiteX11" fmla="*/ 25753 w 98777"/>
                <a:gd name="connsiteY11" fmla="*/ 290477 h 324555"/>
                <a:gd name="connsiteX12" fmla="*/ 25470 w 98777"/>
                <a:gd name="connsiteY12" fmla="*/ 289066 h 324555"/>
                <a:gd name="connsiteX13" fmla="*/ 25329 w 98777"/>
                <a:gd name="connsiteY13" fmla="*/ 288572 h 324555"/>
                <a:gd name="connsiteX14" fmla="*/ 25259 w 98777"/>
                <a:gd name="connsiteY14" fmla="*/ 288290 h 324555"/>
                <a:gd name="connsiteX15" fmla="*/ 25118 w 98777"/>
                <a:gd name="connsiteY15" fmla="*/ 287655 h 324555"/>
                <a:gd name="connsiteX16" fmla="*/ 24765 w 98777"/>
                <a:gd name="connsiteY16" fmla="*/ 286244 h 324555"/>
                <a:gd name="connsiteX17" fmla="*/ 24483 w 98777"/>
                <a:gd name="connsiteY17" fmla="*/ 285256 h 324555"/>
                <a:gd name="connsiteX18" fmla="*/ 24412 w 98777"/>
                <a:gd name="connsiteY18" fmla="*/ 285044 h 324555"/>
                <a:gd name="connsiteX19" fmla="*/ 24342 w 98777"/>
                <a:gd name="connsiteY19" fmla="*/ 284903 h 324555"/>
                <a:gd name="connsiteX20" fmla="*/ 23918 w 98777"/>
                <a:gd name="connsiteY20" fmla="*/ 283563 h 324555"/>
                <a:gd name="connsiteX21" fmla="*/ 23424 w 98777"/>
                <a:gd name="connsiteY21" fmla="*/ 282222 h 324555"/>
                <a:gd name="connsiteX22" fmla="*/ 23354 w 98777"/>
                <a:gd name="connsiteY22" fmla="*/ 282011 h 324555"/>
                <a:gd name="connsiteX23" fmla="*/ 23283 w 98777"/>
                <a:gd name="connsiteY23" fmla="*/ 281799 h 324555"/>
                <a:gd name="connsiteX24" fmla="*/ 23001 w 98777"/>
                <a:gd name="connsiteY24" fmla="*/ 280952 h 324555"/>
                <a:gd name="connsiteX25" fmla="*/ 22437 w 98777"/>
                <a:gd name="connsiteY25" fmla="*/ 279753 h 324555"/>
                <a:gd name="connsiteX26" fmla="*/ 22084 w 98777"/>
                <a:gd name="connsiteY26" fmla="*/ 278835 h 324555"/>
                <a:gd name="connsiteX27" fmla="*/ 22013 w 98777"/>
                <a:gd name="connsiteY27" fmla="*/ 278694 h 324555"/>
                <a:gd name="connsiteX28" fmla="*/ 21943 w 98777"/>
                <a:gd name="connsiteY28" fmla="*/ 278483 h 324555"/>
                <a:gd name="connsiteX29" fmla="*/ 21378 w 98777"/>
                <a:gd name="connsiteY29" fmla="*/ 277213 h 324555"/>
                <a:gd name="connsiteX30" fmla="*/ 20743 w 98777"/>
                <a:gd name="connsiteY30" fmla="*/ 275943 h 324555"/>
                <a:gd name="connsiteX31" fmla="*/ 57291 w 98777"/>
                <a:gd name="connsiteY31" fmla="*/ 196638 h 324555"/>
                <a:gd name="connsiteX32" fmla="*/ 0 w 98777"/>
                <a:gd name="connsiteY32" fmla="*/ 38382 h 324555"/>
                <a:gd name="connsiteX33" fmla="*/ 141 w 98777"/>
                <a:gd name="connsiteY33" fmla="*/ 0 h 324555"/>
                <a:gd name="connsiteX34" fmla="*/ 101530 w 98777"/>
                <a:gd name="connsiteY34" fmla="*/ 218793 h 32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8777" h="324555">
                  <a:moveTo>
                    <a:pt x="101530" y="218793"/>
                  </a:moveTo>
                  <a:cubicBezTo>
                    <a:pt x="97225" y="272486"/>
                    <a:pt x="57856" y="309809"/>
                    <a:pt x="26529" y="331399"/>
                  </a:cubicBezTo>
                  <a:lnTo>
                    <a:pt x="26529" y="296968"/>
                  </a:lnTo>
                  <a:cubicBezTo>
                    <a:pt x="26529" y="296545"/>
                    <a:pt x="26458" y="296192"/>
                    <a:pt x="26458" y="295698"/>
                  </a:cubicBezTo>
                  <a:cubicBezTo>
                    <a:pt x="26458" y="295487"/>
                    <a:pt x="26458" y="295345"/>
                    <a:pt x="26388" y="295134"/>
                  </a:cubicBezTo>
                  <a:lnTo>
                    <a:pt x="26388" y="294852"/>
                  </a:lnTo>
                  <a:cubicBezTo>
                    <a:pt x="26317" y="294710"/>
                    <a:pt x="26317" y="294569"/>
                    <a:pt x="26317" y="294428"/>
                  </a:cubicBezTo>
                  <a:cubicBezTo>
                    <a:pt x="26246" y="294005"/>
                    <a:pt x="26176" y="293582"/>
                    <a:pt x="26176" y="293158"/>
                  </a:cubicBezTo>
                  <a:cubicBezTo>
                    <a:pt x="26106" y="292665"/>
                    <a:pt x="26035" y="292241"/>
                    <a:pt x="25964" y="291818"/>
                  </a:cubicBezTo>
                  <a:cubicBezTo>
                    <a:pt x="25964" y="291747"/>
                    <a:pt x="25964" y="291747"/>
                    <a:pt x="25964" y="291747"/>
                  </a:cubicBezTo>
                  <a:cubicBezTo>
                    <a:pt x="25964" y="291677"/>
                    <a:pt x="25964" y="291677"/>
                    <a:pt x="25964" y="291677"/>
                  </a:cubicBezTo>
                  <a:cubicBezTo>
                    <a:pt x="25894" y="291253"/>
                    <a:pt x="25823" y="290830"/>
                    <a:pt x="25753" y="290477"/>
                  </a:cubicBezTo>
                  <a:cubicBezTo>
                    <a:pt x="25682" y="289983"/>
                    <a:pt x="25612" y="289560"/>
                    <a:pt x="25470" y="289066"/>
                  </a:cubicBezTo>
                  <a:cubicBezTo>
                    <a:pt x="25400" y="288925"/>
                    <a:pt x="25400" y="288784"/>
                    <a:pt x="25329" y="288572"/>
                  </a:cubicBezTo>
                  <a:cubicBezTo>
                    <a:pt x="25329" y="288502"/>
                    <a:pt x="25259" y="288361"/>
                    <a:pt x="25259" y="288290"/>
                  </a:cubicBezTo>
                  <a:cubicBezTo>
                    <a:pt x="25188" y="288078"/>
                    <a:pt x="25118" y="287867"/>
                    <a:pt x="25118" y="287655"/>
                  </a:cubicBezTo>
                  <a:cubicBezTo>
                    <a:pt x="24977" y="287161"/>
                    <a:pt x="24906" y="286738"/>
                    <a:pt x="24765" y="286244"/>
                  </a:cubicBezTo>
                  <a:cubicBezTo>
                    <a:pt x="24694" y="285962"/>
                    <a:pt x="24624" y="285609"/>
                    <a:pt x="24483" y="285256"/>
                  </a:cubicBezTo>
                  <a:cubicBezTo>
                    <a:pt x="24412" y="285186"/>
                    <a:pt x="24412" y="285115"/>
                    <a:pt x="24412" y="285044"/>
                  </a:cubicBezTo>
                  <a:cubicBezTo>
                    <a:pt x="24412" y="284974"/>
                    <a:pt x="24412" y="284903"/>
                    <a:pt x="24342" y="284903"/>
                  </a:cubicBezTo>
                  <a:cubicBezTo>
                    <a:pt x="24201" y="284409"/>
                    <a:pt x="24059" y="283986"/>
                    <a:pt x="23918" y="283563"/>
                  </a:cubicBezTo>
                  <a:cubicBezTo>
                    <a:pt x="23777" y="283069"/>
                    <a:pt x="23636" y="282646"/>
                    <a:pt x="23424" y="282222"/>
                  </a:cubicBezTo>
                  <a:cubicBezTo>
                    <a:pt x="23354" y="282152"/>
                    <a:pt x="23354" y="282081"/>
                    <a:pt x="23354" y="282011"/>
                  </a:cubicBezTo>
                  <a:cubicBezTo>
                    <a:pt x="23283" y="281940"/>
                    <a:pt x="23283" y="281870"/>
                    <a:pt x="23283" y="281799"/>
                  </a:cubicBezTo>
                  <a:cubicBezTo>
                    <a:pt x="23142" y="281517"/>
                    <a:pt x="23071" y="281234"/>
                    <a:pt x="23001" y="280952"/>
                  </a:cubicBezTo>
                  <a:cubicBezTo>
                    <a:pt x="22789" y="280529"/>
                    <a:pt x="22648" y="280106"/>
                    <a:pt x="22437" y="279753"/>
                  </a:cubicBezTo>
                  <a:cubicBezTo>
                    <a:pt x="22295" y="279470"/>
                    <a:pt x="22225" y="279118"/>
                    <a:pt x="22084" y="278835"/>
                  </a:cubicBezTo>
                  <a:cubicBezTo>
                    <a:pt x="22084" y="278765"/>
                    <a:pt x="22013" y="278694"/>
                    <a:pt x="22013" y="278694"/>
                  </a:cubicBezTo>
                  <a:cubicBezTo>
                    <a:pt x="21943" y="278624"/>
                    <a:pt x="21943" y="278553"/>
                    <a:pt x="21943" y="278483"/>
                  </a:cubicBezTo>
                  <a:cubicBezTo>
                    <a:pt x="21731" y="278059"/>
                    <a:pt x="21590" y="277636"/>
                    <a:pt x="21378" y="277213"/>
                  </a:cubicBezTo>
                  <a:cubicBezTo>
                    <a:pt x="21167" y="276790"/>
                    <a:pt x="20955" y="276366"/>
                    <a:pt x="20743" y="275943"/>
                  </a:cubicBezTo>
                  <a:cubicBezTo>
                    <a:pt x="39370" y="255341"/>
                    <a:pt x="54681" y="228953"/>
                    <a:pt x="57291" y="196638"/>
                  </a:cubicBezTo>
                  <a:cubicBezTo>
                    <a:pt x="61383" y="145909"/>
                    <a:pt x="29210" y="83467"/>
                    <a:pt x="0" y="38382"/>
                  </a:cubicBezTo>
                  <a:lnTo>
                    <a:pt x="141" y="0"/>
                  </a:lnTo>
                  <a:cubicBezTo>
                    <a:pt x="211" y="71"/>
                    <a:pt x="108867" y="127988"/>
                    <a:pt x="101530" y="21879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377" name="Graphic 3">
              <a:extLst>
                <a:ext uri="{FF2B5EF4-FFF2-40B4-BE49-F238E27FC236}">
                  <a16:creationId xmlns="" xmlns:a16="http://schemas.microsoft.com/office/drawing/2014/main" id="{5767650C-5EAB-4830-83E8-EE11F995CAA6}"/>
                </a:ext>
              </a:extLst>
            </p:cNvPr>
            <p:cNvGrpSpPr/>
            <p:nvPr/>
          </p:nvGrpSpPr>
          <p:grpSpPr>
            <a:xfrm>
              <a:off x="9356302" y="1887149"/>
              <a:ext cx="28222" cy="28222"/>
              <a:chOff x="9356302" y="1887149"/>
              <a:chExt cx="28222" cy="28222"/>
            </a:xfrm>
            <a:solidFill>
              <a:schemeClr val="accent1"/>
            </a:solidFill>
          </p:grpSpPr>
          <p:sp>
            <p:nvSpPr>
              <p:cNvPr id="382" name="Freeform: Shape 381">
                <a:extLst>
                  <a:ext uri="{FF2B5EF4-FFF2-40B4-BE49-F238E27FC236}">
                    <a16:creationId xmlns="" xmlns:a16="http://schemas.microsoft.com/office/drawing/2014/main" id="{0B2EC387-4859-4E85-9A21-FFC827E9CD9B}"/>
                  </a:ext>
                </a:extLst>
              </p:cNvPr>
              <p:cNvSpPr/>
              <p:nvPr/>
            </p:nvSpPr>
            <p:spPr>
              <a:xfrm>
                <a:off x="9356302" y="1887149"/>
                <a:ext cx="21167" cy="28222"/>
              </a:xfrm>
              <a:custGeom>
                <a:avLst/>
                <a:gdLst>
                  <a:gd name="connsiteX0" fmla="*/ 23707 w 21166"/>
                  <a:gd name="connsiteY0" fmla="*/ 4727 h 28222"/>
                  <a:gd name="connsiteX1" fmla="*/ 23847 w 21166"/>
                  <a:gd name="connsiteY1" fmla="*/ 4727 h 28222"/>
                  <a:gd name="connsiteX2" fmla="*/ 25682 w 21166"/>
                  <a:gd name="connsiteY2" fmla="*/ 4798 h 28222"/>
                  <a:gd name="connsiteX3" fmla="*/ 25753 w 21166"/>
                  <a:gd name="connsiteY3" fmla="*/ 4798 h 28222"/>
                  <a:gd name="connsiteX4" fmla="*/ 27375 w 21166"/>
                  <a:gd name="connsiteY4" fmla="*/ 5433 h 28222"/>
                  <a:gd name="connsiteX5" fmla="*/ 27375 w 21166"/>
                  <a:gd name="connsiteY5" fmla="*/ 5433 h 28222"/>
                  <a:gd name="connsiteX6" fmla="*/ 27375 w 21166"/>
                  <a:gd name="connsiteY6" fmla="*/ 5433 h 28222"/>
                  <a:gd name="connsiteX7" fmla="*/ 19191 w 21166"/>
                  <a:gd name="connsiteY7" fmla="*/ 706 h 28222"/>
                  <a:gd name="connsiteX8" fmla="*/ 19120 w 21166"/>
                  <a:gd name="connsiteY8" fmla="*/ 635 h 28222"/>
                  <a:gd name="connsiteX9" fmla="*/ 18556 w 21166"/>
                  <a:gd name="connsiteY9" fmla="*/ 353 h 28222"/>
                  <a:gd name="connsiteX10" fmla="*/ 17992 w 21166"/>
                  <a:gd name="connsiteY10" fmla="*/ 141 h 28222"/>
                  <a:gd name="connsiteX11" fmla="*/ 17568 w 21166"/>
                  <a:gd name="connsiteY11" fmla="*/ 71 h 28222"/>
                  <a:gd name="connsiteX12" fmla="*/ 17498 w 21166"/>
                  <a:gd name="connsiteY12" fmla="*/ 71 h 28222"/>
                  <a:gd name="connsiteX13" fmla="*/ 17356 w 21166"/>
                  <a:gd name="connsiteY13" fmla="*/ 71 h 28222"/>
                  <a:gd name="connsiteX14" fmla="*/ 16651 w 21166"/>
                  <a:gd name="connsiteY14" fmla="*/ 0 h 28222"/>
                  <a:gd name="connsiteX15" fmla="*/ 15875 w 21166"/>
                  <a:gd name="connsiteY15" fmla="*/ 0 h 28222"/>
                  <a:gd name="connsiteX16" fmla="*/ 15593 w 21166"/>
                  <a:gd name="connsiteY16" fmla="*/ 0 h 28222"/>
                  <a:gd name="connsiteX17" fmla="*/ 15452 w 21166"/>
                  <a:gd name="connsiteY17" fmla="*/ 0 h 28222"/>
                  <a:gd name="connsiteX18" fmla="*/ 15028 w 21166"/>
                  <a:gd name="connsiteY18" fmla="*/ 71 h 28222"/>
                  <a:gd name="connsiteX19" fmla="*/ 14040 w 21166"/>
                  <a:gd name="connsiteY19" fmla="*/ 282 h 28222"/>
                  <a:gd name="connsiteX20" fmla="*/ 13617 w 21166"/>
                  <a:gd name="connsiteY20" fmla="*/ 423 h 28222"/>
                  <a:gd name="connsiteX21" fmla="*/ 13194 w 21166"/>
                  <a:gd name="connsiteY21" fmla="*/ 564 h 28222"/>
                  <a:gd name="connsiteX22" fmla="*/ 12700 w 21166"/>
                  <a:gd name="connsiteY22" fmla="*/ 706 h 28222"/>
                  <a:gd name="connsiteX23" fmla="*/ 11147 w 21166"/>
                  <a:gd name="connsiteY23" fmla="*/ 1482 h 28222"/>
                  <a:gd name="connsiteX24" fmla="*/ 9031 w 21166"/>
                  <a:gd name="connsiteY24" fmla="*/ 2963 h 28222"/>
                  <a:gd name="connsiteX25" fmla="*/ 8396 w 21166"/>
                  <a:gd name="connsiteY25" fmla="*/ 3528 h 28222"/>
                  <a:gd name="connsiteX26" fmla="*/ 7408 w 21166"/>
                  <a:gd name="connsiteY26" fmla="*/ 4374 h 28222"/>
                  <a:gd name="connsiteX27" fmla="*/ 6985 w 21166"/>
                  <a:gd name="connsiteY27" fmla="*/ 4868 h 28222"/>
                  <a:gd name="connsiteX28" fmla="*/ 6632 w 21166"/>
                  <a:gd name="connsiteY28" fmla="*/ 5292 h 28222"/>
                  <a:gd name="connsiteX29" fmla="*/ 6208 w 21166"/>
                  <a:gd name="connsiteY29" fmla="*/ 5715 h 28222"/>
                  <a:gd name="connsiteX30" fmla="*/ 5292 w 21166"/>
                  <a:gd name="connsiteY30" fmla="*/ 6844 h 28222"/>
                  <a:gd name="connsiteX31" fmla="*/ 5009 w 21166"/>
                  <a:gd name="connsiteY31" fmla="*/ 7267 h 28222"/>
                  <a:gd name="connsiteX32" fmla="*/ 4868 w 21166"/>
                  <a:gd name="connsiteY32" fmla="*/ 7479 h 28222"/>
                  <a:gd name="connsiteX33" fmla="*/ 4586 w 21166"/>
                  <a:gd name="connsiteY33" fmla="*/ 7902 h 28222"/>
                  <a:gd name="connsiteX34" fmla="*/ 3951 w 21166"/>
                  <a:gd name="connsiteY34" fmla="*/ 8890 h 28222"/>
                  <a:gd name="connsiteX35" fmla="*/ 3387 w 21166"/>
                  <a:gd name="connsiteY35" fmla="*/ 9878 h 28222"/>
                  <a:gd name="connsiteX36" fmla="*/ 3316 w 21166"/>
                  <a:gd name="connsiteY36" fmla="*/ 9948 h 28222"/>
                  <a:gd name="connsiteX37" fmla="*/ 3245 w 21166"/>
                  <a:gd name="connsiteY37" fmla="*/ 10019 h 28222"/>
                  <a:gd name="connsiteX38" fmla="*/ 2822 w 21166"/>
                  <a:gd name="connsiteY38" fmla="*/ 10795 h 28222"/>
                  <a:gd name="connsiteX39" fmla="*/ 2328 w 21166"/>
                  <a:gd name="connsiteY39" fmla="*/ 11783 h 28222"/>
                  <a:gd name="connsiteX40" fmla="*/ 1905 w 21166"/>
                  <a:gd name="connsiteY40" fmla="*/ 12700 h 28222"/>
                  <a:gd name="connsiteX41" fmla="*/ 1905 w 21166"/>
                  <a:gd name="connsiteY41" fmla="*/ 12771 h 28222"/>
                  <a:gd name="connsiteX42" fmla="*/ 1905 w 21166"/>
                  <a:gd name="connsiteY42" fmla="*/ 12841 h 28222"/>
                  <a:gd name="connsiteX43" fmla="*/ 1481 w 21166"/>
                  <a:gd name="connsiteY43" fmla="*/ 13829 h 28222"/>
                  <a:gd name="connsiteX44" fmla="*/ 1129 w 21166"/>
                  <a:gd name="connsiteY44" fmla="*/ 14887 h 28222"/>
                  <a:gd name="connsiteX45" fmla="*/ 987 w 21166"/>
                  <a:gd name="connsiteY45" fmla="*/ 15452 h 28222"/>
                  <a:gd name="connsiteX46" fmla="*/ 917 w 21166"/>
                  <a:gd name="connsiteY46" fmla="*/ 15663 h 28222"/>
                  <a:gd name="connsiteX47" fmla="*/ 776 w 21166"/>
                  <a:gd name="connsiteY47" fmla="*/ 16016 h 28222"/>
                  <a:gd name="connsiteX48" fmla="*/ 423 w 21166"/>
                  <a:gd name="connsiteY48" fmla="*/ 17286 h 28222"/>
                  <a:gd name="connsiteX49" fmla="*/ 282 w 21166"/>
                  <a:gd name="connsiteY49" fmla="*/ 18062 h 28222"/>
                  <a:gd name="connsiteX50" fmla="*/ 211 w 21166"/>
                  <a:gd name="connsiteY50" fmla="*/ 18486 h 28222"/>
                  <a:gd name="connsiteX51" fmla="*/ 141 w 21166"/>
                  <a:gd name="connsiteY51" fmla="*/ 18838 h 28222"/>
                  <a:gd name="connsiteX52" fmla="*/ 0 w 21166"/>
                  <a:gd name="connsiteY52" fmla="*/ 21026 h 28222"/>
                  <a:gd name="connsiteX53" fmla="*/ 3316 w 21166"/>
                  <a:gd name="connsiteY53" fmla="*/ 28293 h 28222"/>
                  <a:gd name="connsiteX54" fmla="*/ 11500 w 21166"/>
                  <a:gd name="connsiteY54" fmla="*/ 33020 h 28222"/>
                  <a:gd name="connsiteX55" fmla="*/ 8184 w 21166"/>
                  <a:gd name="connsiteY55" fmla="*/ 25753 h 28222"/>
                  <a:gd name="connsiteX56" fmla="*/ 8396 w 21166"/>
                  <a:gd name="connsiteY56" fmla="*/ 23142 h 28222"/>
                  <a:gd name="connsiteX57" fmla="*/ 8466 w 21166"/>
                  <a:gd name="connsiteY57" fmla="*/ 22719 h 28222"/>
                  <a:gd name="connsiteX58" fmla="*/ 9031 w 21166"/>
                  <a:gd name="connsiteY58" fmla="*/ 20249 h 28222"/>
                  <a:gd name="connsiteX59" fmla="*/ 9102 w 21166"/>
                  <a:gd name="connsiteY59" fmla="*/ 20038 h 28222"/>
                  <a:gd name="connsiteX60" fmla="*/ 10089 w 21166"/>
                  <a:gd name="connsiteY60" fmla="*/ 17357 h 28222"/>
                  <a:gd name="connsiteX61" fmla="*/ 10089 w 21166"/>
                  <a:gd name="connsiteY61" fmla="*/ 17286 h 28222"/>
                  <a:gd name="connsiteX62" fmla="*/ 11430 w 21166"/>
                  <a:gd name="connsiteY62" fmla="*/ 14605 h 28222"/>
                  <a:gd name="connsiteX63" fmla="*/ 11500 w 21166"/>
                  <a:gd name="connsiteY63" fmla="*/ 14534 h 28222"/>
                  <a:gd name="connsiteX64" fmla="*/ 13053 w 21166"/>
                  <a:gd name="connsiteY64" fmla="*/ 12136 h 28222"/>
                  <a:gd name="connsiteX65" fmla="*/ 13194 w 21166"/>
                  <a:gd name="connsiteY65" fmla="*/ 11924 h 28222"/>
                  <a:gd name="connsiteX66" fmla="*/ 14816 w 21166"/>
                  <a:gd name="connsiteY66" fmla="*/ 9948 h 28222"/>
                  <a:gd name="connsiteX67" fmla="*/ 15169 w 21166"/>
                  <a:gd name="connsiteY67" fmla="*/ 9525 h 28222"/>
                  <a:gd name="connsiteX68" fmla="*/ 16580 w 21166"/>
                  <a:gd name="connsiteY68" fmla="*/ 8184 h 28222"/>
                  <a:gd name="connsiteX69" fmla="*/ 17216 w 21166"/>
                  <a:gd name="connsiteY69" fmla="*/ 7620 h 28222"/>
                  <a:gd name="connsiteX70" fmla="*/ 19332 w 21166"/>
                  <a:gd name="connsiteY70" fmla="*/ 6138 h 28222"/>
                  <a:gd name="connsiteX71" fmla="*/ 21449 w 21166"/>
                  <a:gd name="connsiteY71" fmla="*/ 5151 h 28222"/>
                  <a:gd name="connsiteX72" fmla="*/ 21872 w 21166"/>
                  <a:gd name="connsiteY72" fmla="*/ 5009 h 28222"/>
                  <a:gd name="connsiteX73" fmla="*/ 23707 w 21166"/>
                  <a:gd name="connsiteY73" fmla="*/ 4727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21166" h="28222">
                    <a:moveTo>
                      <a:pt x="23707" y="4727"/>
                    </a:moveTo>
                    <a:cubicBezTo>
                      <a:pt x="23777" y="4727"/>
                      <a:pt x="23847" y="4727"/>
                      <a:pt x="23847" y="4727"/>
                    </a:cubicBezTo>
                    <a:cubicBezTo>
                      <a:pt x="24483" y="4657"/>
                      <a:pt x="25118" y="4727"/>
                      <a:pt x="25682" y="4798"/>
                    </a:cubicBezTo>
                    <a:cubicBezTo>
                      <a:pt x="25682" y="4798"/>
                      <a:pt x="25753" y="4798"/>
                      <a:pt x="25753" y="4798"/>
                    </a:cubicBezTo>
                    <a:cubicBezTo>
                      <a:pt x="26317" y="4939"/>
                      <a:pt x="26882" y="5151"/>
                      <a:pt x="27375" y="5433"/>
                    </a:cubicBezTo>
                    <a:lnTo>
                      <a:pt x="27375" y="5433"/>
                    </a:lnTo>
                    <a:cubicBezTo>
                      <a:pt x="27375" y="5433"/>
                      <a:pt x="27375" y="5433"/>
                      <a:pt x="27375" y="5433"/>
                    </a:cubicBezTo>
                    <a:lnTo>
                      <a:pt x="19191" y="706"/>
                    </a:lnTo>
                    <a:cubicBezTo>
                      <a:pt x="19191" y="706"/>
                      <a:pt x="19120" y="706"/>
                      <a:pt x="19120" y="635"/>
                    </a:cubicBezTo>
                    <a:cubicBezTo>
                      <a:pt x="18909" y="564"/>
                      <a:pt x="18768" y="423"/>
                      <a:pt x="18556" y="353"/>
                    </a:cubicBezTo>
                    <a:cubicBezTo>
                      <a:pt x="18344" y="282"/>
                      <a:pt x="18132" y="212"/>
                      <a:pt x="17992" y="141"/>
                    </a:cubicBezTo>
                    <a:cubicBezTo>
                      <a:pt x="17850" y="71"/>
                      <a:pt x="17709" y="71"/>
                      <a:pt x="17568" y="71"/>
                    </a:cubicBezTo>
                    <a:cubicBezTo>
                      <a:pt x="17568" y="71"/>
                      <a:pt x="17498" y="71"/>
                      <a:pt x="17498" y="71"/>
                    </a:cubicBezTo>
                    <a:cubicBezTo>
                      <a:pt x="17427" y="71"/>
                      <a:pt x="17427" y="71"/>
                      <a:pt x="17356" y="71"/>
                    </a:cubicBezTo>
                    <a:cubicBezTo>
                      <a:pt x="17145" y="0"/>
                      <a:pt x="16933" y="0"/>
                      <a:pt x="16651" y="0"/>
                    </a:cubicBezTo>
                    <a:cubicBezTo>
                      <a:pt x="16439" y="0"/>
                      <a:pt x="16157" y="0"/>
                      <a:pt x="15875" y="0"/>
                    </a:cubicBezTo>
                    <a:cubicBezTo>
                      <a:pt x="15804" y="0"/>
                      <a:pt x="15734" y="0"/>
                      <a:pt x="15593" y="0"/>
                    </a:cubicBezTo>
                    <a:cubicBezTo>
                      <a:pt x="15522" y="0"/>
                      <a:pt x="15452" y="0"/>
                      <a:pt x="15452" y="0"/>
                    </a:cubicBezTo>
                    <a:cubicBezTo>
                      <a:pt x="15310" y="0"/>
                      <a:pt x="15169" y="0"/>
                      <a:pt x="15028" y="71"/>
                    </a:cubicBezTo>
                    <a:cubicBezTo>
                      <a:pt x="14675" y="141"/>
                      <a:pt x="14393" y="212"/>
                      <a:pt x="14040" y="282"/>
                    </a:cubicBezTo>
                    <a:cubicBezTo>
                      <a:pt x="13899" y="353"/>
                      <a:pt x="13758" y="353"/>
                      <a:pt x="13617" y="423"/>
                    </a:cubicBezTo>
                    <a:cubicBezTo>
                      <a:pt x="13476" y="494"/>
                      <a:pt x="13335" y="494"/>
                      <a:pt x="13194" y="564"/>
                    </a:cubicBezTo>
                    <a:cubicBezTo>
                      <a:pt x="13053" y="635"/>
                      <a:pt x="12841" y="635"/>
                      <a:pt x="12700" y="706"/>
                    </a:cubicBezTo>
                    <a:cubicBezTo>
                      <a:pt x="12206" y="917"/>
                      <a:pt x="11641" y="1200"/>
                      <a:pt x="11147" y="1482"/>
                    </a:cubicBezTo>
                    <a:cubicBezTo>
                      <a:pt x="10442" y="1905"/>
                      <a:pt x="9736" y="2399"/>
                      <a:pt x="9031" y="2963"/>
                    </a:cubicBezTo>
                    <a:cubicBezTo>
                      <a:pt x="8819" y="3175"/>
                      <a:pt x="8608" y="3316"/>
                      <a:pt x="8396" y="3528"/>
                    </a:cubicBezTo>
                    <a:cubicBezTo>
                      <a:pt x="8043" y="3810"/>
                      <a:pt x="7761" y="4092"/>
                      <a:pt x="7408" y="4374"/>
                    </a:cubicBezTo>
                    <a:cubicBezTo>
                      <a:pt x="7267" y="4515"/>
                      <a:pt x="7126" y="4657"/>
                      <a:pt x="6985" y="4868"/>
                    </a:cubicBezTo>
                    <a:cubicBezTo>
                      <a:pt x="6844" y="5009"/>
                      <a:pt x="6702" y="5151"/>
                      <a:pt x="6632" y="5292"/>
                    </a:cubicBezTo>
                    <a:cubicBezTo>
                      <a:pt x="6491" y="5433"/>
                      <a:pt x="6350" y="5574"/>
                      <a:pt x="6208" y="5715"/>
                    </a:cubicBezTo>
                    <a:cubicBezTo>
                      <a:pt x="5926" y="6068"/>
                      <a:pt x="5574" y="6421"/>
                      <a:pt x="5292" y="6844"/>
                    </a:cubicBezTo>
                    <a:cubicBezTo>
                      <a:pt x="5150" y="6985"/>
                      <a:pt x="5080" y="7126"/>
                      <a:pt x="5009" y="7267"/>
                    </a:cubicBezTo>
                    <a:cubicBezTo>
                      <a:pt x="4939" y="7338"/>
                      <a:pt x="4939" y="7408"/>
                      <a:pt x="4868" y="7479"/>
                    </a:cubicBezTo>
                    <a:cubicBezTo>
                      <a:pt x="4798" y="7620"/>
                      <a:pt x="4656" y="7761"/>
                      <a:pt x="4586" y="7902"/>
                    </a:cubicBezTo>
                    <a:cubicBezTo>
                      <a:pt x="4374" y="8255"/>
                      <a:pt x="4163" y="8537"/>
                      <a:pt x="3951" y="8890"/>
                    </a:cubicBezTo>
                    <a:cubicBezTo>
                      <a:pt x="3739" y="9172"/>
                      <a:pt x="3528" y="9525"/>
                      <a:pt x="3387" y="9878"/>
                    </a:cubicBezTo>
                    <a:cubicBezTo>
                      <a:pt x="3387" y="9878"/>
                      <a:pt x="3387" y="9948"/>
                      <a:pt x="3316" y="9948"/>
                    </a:cubicBezTo>
                    <a:cubicBezTo>
                      <a:pt x="3316" y="9948"/>
                      <a:pt x="3316" y="10019"/>
                      <a:pt x="3245" y="10019"/>
                    </a:cubicBezTo>
                    <a:cubicBezTo>
                      <a:pt x="3104" y="10301"/>
                      <a:pt x="2963" y="10513"/>
                      <a:pt x="2822" y="10795"/>
                    </a:cubicBezTo>
                    <a:cubicBezTo>
                      <a:pt x="2681" y="11148"/>
                      <a:pt x="2469" y="11430"/>
                      <a:pt x="2328" y="11783"/>
                    </a:cubicBezTo>
                    <a:cubicBezTo>
                      <a:pt x="2187" y="12065"/>
                      <a:pt x="2046" y="12347"/>
                      <a:pt x="1905" y="12700"/>
                    </a:cubicBezTo>
                    <a:cubicBezTo>
                      <a:pt x="1905" y="12700"/>
                      <a:pt x="1905" y="12700"/>
                      <a:pt x="1905" y="12771"/>
                    </a:cubicBezTo>
                    <a:cubicBezTo>
                      <a:pt x="1905" y="12771"/>
                      <a:pt x="1905" y="12771"/>
                      <a:pt x="1905" y="12841"/>
                    </a:cubicBezTo>
                    <a:cubicBezTo>
                      <a:pt x="1764" y="13194"/>
                      <a:pt x="1623" y="13547"/>
                      <a:pt x="1481" y="13829"/>
                    </a:cubicBezTo>
                    <a:cubicBezTo>
                      <a:pt x="1341" y="14182"/>
                      <a:pt x="1199" y="14534"/>
                      <a:pt x="1129" y="14887"/>
                    </a:cubicBezTo>
                    <a:cubicBezTo>
                      <a:pt x="1058" y="15099"/>
                      <a:pt x="987" y="15240"/>
                      <a:pt x="987" y="15452"/>
                    </a:cubicBezTo>
                    <a:cubicBezTo>
                      <a:pt x="987" y="15522"/>
                      <a:pt x="917" y="15593"/>
                      <a:pt x="917" y="15663"/>
                    </a:cubicBezTo>
                    <a:cubicBezTo>
                      <a:pt x="847" y="15804"/>
                      <a:pt x="847" y="15946"/>
                      <a:pt x="776" y="16016"/>
                    </a:cubicBezTo>
                    <a:cubicBezTo>
                      <a:pt x="635" y="16439"/>
                      <a:pt x="564" y="16863"/>
                      <a:pt x="423" y="17286"/>
                    </a:cubicBezTo>
                    <a:cubicBezTo>
                      <a:pt x="353" y="17568"/>
                      <a:pt x="353" y="17780"/>
                      <a:pt x="282" y="18062"/>
                    </a:cubicBezTo>
                    <a:cubicBezTo>
                      <a:pt x="282" y="18203"/>
                      <a:pt x="211" y="18344"/>
                      <a:pt x="211" y="18486"/>
                    </a:cubicBezTo>
                    <a:cubicBezTo>
                      <a:pt x="211" y="18627"/>
                      <a:pt x="141" y="18768"/>
                      <a:pt x="141" y="18838"/>
                    </a:cubicBezTo>
                    <a:cubicBezTo>
                      <a:pt x="70" y="19614"/>
                      <a:pt x="0" y="20320"/>
                      <a:pt x="0" y="21026"/>
                    </a:cubicBezTo>
                    <a:cubicBezTo>
                      <a:pt x="0" y="24624"/>
                      <a:pt x="1270" y="27093"/>
                      <a:pt x="3316" y="28293"/>
                    </a:cubicBezTo>
                    <a:lnTo>
                      <a:pt x="11500" y="33020"/>
                    </a:lnTo>
                    <a:cubicBezTo>
                      <a:pt x="9454" y="31821"/>
                      <a:pt x="8184" y="29351"/>
                      <a:pt x="8184" y="25753"/>
                    </a:cubicBezTo>
                    <a:cubicBezTo>
                      <a:pt x="8184" y="24906"/>
                      <a:pt x="8255" y="24059"/>
                      <a:pt x="8396" y="23142"/>
                    </a:cubicBezTo>
                    <a:cubicBezTo>
                      <a:pt x="8396" y="23001"/>
                      <a:pt x="8466" y="22860"/>
                      <a:pt x="8466" y="22719"/>
                    </a:cubicBezTo>
                    <a:cubicBezTo>
                      <a:pt x="8608" y="21872"/>
                      <a:pt x="8819" y="21096"/>
                      <a:pt x="9031" y="20249"/>
                    </a:cubicBezTo>
                    <a:cubicBezTo>
                      <a:pt x="9031" y="20179"/>
                      <a:pt x="9102" y="20108"/>
                      <a:pt x="9102" y="20038"/>
                    </a:cubicBezTo>
                    <a:cubicBezTo>
                      <a:pt x="9384" y="19120"/>
                      <a:pt x="9736" y="18274"/>
                      <a:pt x="10089" y="17357"/>
                    </a:cubicBezTo>
                    <a:cubicBezTo>
                      <a:pt x="10089" y="17357"/>
                      <a:pt x="10089" y="17357"/>
                      <a:pt x="10089" y="17286"/>
                    </a:cubicBezTo>
                    <a:cubicBezTo>
                      <a:pt x="10513" y="16369"/>
                      <a:pt x="10936" y="15522"/>
                      <a:pt x="11430" y="14605"/>
                    </a:cubicBezTo>
                    <a:cubicBezTo>
                      <a:pt x="11430" y="14605"/>
                      <a:pt x="11430" y="14534"/>
                      <a:pt x="11500" y="14534"/>
                    </a:cubicBezTo>
                    <a:cubicBezTo>
                      <a:pt x="11994" y="13688"/>
                      <a:pt x="12488" y="12912"/>
                      <a:pt x="13053" y="12136"/>
                    </a:cubicBezTo>
                    <a:cubicBezTo>
                      <a:pt x="13123" y="12065"/>
                      <a:pt x="13123" y="11995"/>
                      <a:pt x="13194" y="11924"/>
                    </a:cubicBezTo>
                    <a:cubicBezTo>
                      <a:pt x="13688" y="11218"/>
                      <a:pt x="14252" y="10583"/>
                      <a:pt x="14816" y="9948"/>
                    </a:cubicBezTo>
                    <a:cubicBezTo>
                      <a:pt x="14958" y="9807"/>
                      <a:pt x="15099" y="9666"/>
                      <a:pt x="15169" y="9525"/>
                    </a:cubicBezTo>
                    <a:cubicBezTo>
                      <a:pt x="15593" y="9031"/>
                      <a:pt x="16086" y="8608"/>
                      <a:pt x="16580" y="8184"/>
                    </a:cubicBezTo>
                    <a:cubicBezTo>
                      <a:pt x="16792" y="7973"/>
                      <a:pt x="17004" y="7761"/>
                      <a:pt x="17216" y="7620"/>
                    </a:cubicBezTo>
                    <a:cubicBezTo>
                      <a:pt x="17921" y="7056"/>
                      <a:pt x="18626" y="6562"/>
                      <a:pt x="19332" y="6138"/>
                    </a:cubicBezTo>
                    <a:cubicBezTo>
                      <a:pt x="20038" y="5715"/>
                      <a:pt x="20743" y="5433"/>
                      <a:pt x="21449" y="5151"/>
                    </a:cubicBezTo>
                    <a:cubicBezTo>
                      <a:pt x="21590" y="5080"/>
                      <a:pt x="21731" y="5080"/>
                      <a:pt x="21872" y="5009"/>
                    </a:cubicBezTo>
                    <a:cubicBezTo>
                      <a:pt x="22507" y="4939"/>
                      <a:pt x="23142" y="4798"/>
                      <a:pt x="23707" y="4727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="" xmlns:a16="http://schemas.microsoft.com/office/drawing/2014/main" id="{A63C1D29-65CB-4B59-8444-0D336C74758C}"/>
                  </a:ext>
                </a:extLst>
              </p:cNvPr>
              <p:cNvSpPr/>
              <p:nvPr/>
            </p:nvSpPr>
            <p:spPr>
              <a:xfrm>
                <a:off x="9364415" y="1891883"/>
                <a:ext cx="21167" cy="28222"/>
              </a:xfrm>
              <a:custGeom>
                <a:avLst/>
                <a:gdLst>
                  <a:gd name="connsiteX0" fmla="*/ 11289 w 21166"/>
                  <a:gd name="connsiteY0" fmla="*/ 1546 h 28222"/>
                  <a:gd name="connsiteX1" fmla="*/ 22648 w 21166"/>
                  <a:gd name="connsiteY1" fmla="*/ 8037 h 28222"/>
                  <a:gd name="connsiteX2" fmla="*/ 11359 w 21166"/>
                  <a:gd name="connsiteY2" fmla="*/ 27581 h 28222"/>
                  <a:gd name="connsiteX3" fmla="*/ 0 w 21166"/>
                  <a:gd name="connsiteY3" fmla="*/ 21090 h 28222"/>
                  <a:gd name="connsiteX4" fmla="*/ 11289 w 21166"/>
                  <a:gd name="connsiteY4" fmla="*/ 1546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66" h="28222">
                    <a:moveTo>
                      <a:pt x="11289" y="1546"/>
                    </a:moveTo>
                    <a:cubicBezTo>
                      <a:pt x="17568" y="-2052"/>
                      <a:pt x="22648" y="841"/>
                      <a:pt x="22648" y="8037"/>
                    </a:cubicBezTo>
                    <a:cubicBezTo>
                      <a:pt x="22648" y="15234"/>
                      <a:pt x="17639" y="23983"/>
                      <a:pt x="11359" y="27581"/>
                    </a:cubicBezTo>
                    <a:cubicBezTo>
                      <a:pt x="5150" y="31180"/>
                      <a:pt x="0" y="28287"/>
                      <a:pt x="0" y="21090"/>
                    </a:cubicBezTo>
                    <a:cubicBezTo>
                      <a:pt x="0" y="13893"/>
                      <a:pt x="5010" y="5145"/>
                      <a:pt x="11289" y="154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78" name="Graphic 3">
              <a:extLst>
                <a:ext uri="{FF2B5EF4-FFF2-40B4-BE49-F238E27FC236}">
                  <a16:creationId xmlns="" xmlns:a16="http://schemas.microsoft.com/office/drawing/2014/main" id="{C20C10BA-A960-4371-9AC5-76C0E74582E4}"/>
                </a:ext>
              </a:extLst>
            </p:cNvPr>
            <p:cNvGrpSpPr/>
            <p:nvPr/>
          </p:nvGrpSpPr>
          <p:grpSpPr>
            <a:xfrm>
              <a:off x="9011496" y="1769110"/>
              <a:ext cx="28222" cy="28222"/>
              <a:chOff x="9011496" y="1769110"/>
              <a:chExt cx="28222" cy="28222"/>
            </a:xfrm>
            <a:solidFill>
              <a:schemeClr val="accent1"/>
            </a:solidFill>
          </p:grpSpPr>
          <p:sp>
            <p:nvSpPr>
              <p:cNvPr id="380" name="Freeform: Shape 379">
                <a:extLst>
                  <a:ext uri="{FF2B5EF4-FFF2-40B4-BE49-F238E27FC236}">
                    <a16:creationId xmlns="" xmlns:a16="http://schemas.microsoft.com/office/drawing/2014/main" id="{4FF11982-3015-49E5-82E4-FE36F2B8FF01}"/>
                  </a:ext>
                </a:extLst>
              </p:cNvPr>
              <p:cNvSpPr/>
              <p:nvPr/>
            </p:nvSpPr>
            <p:spPr>
              <a:xfrm>
                <a:off x="9014671" y="1769110"/>
                <a:ext cx="21167" cy="28222"/>
              </a:xfrm>
              <a:custGeom>
                <a:avLst/>
                <a:gdLst>
                  <a:gd name="connsiteX0" fmla="*/ 27658 w 21166"/>
                  <a:gd name="connsiteY0" fmla="*/ 20602 h 28222"/>
                  <a:gd name="connsiteX1" fmla="*/ 27658 w 21166"/>
                  <a:gd name="connsiteY1" fmla="*/ 20038 h 28222"/>
                  <a:gd name="connsiteX2" fmla="*/ 27587 w 21166"/>
                  <a:gd name="connsiteY2" fmla="*/ 19473 h 28222"/>
                  <a:gd name="connsiteX3" fmla="*/ 27517 w 21166"/>
                  <a:gd name="connsiteY3" fmla="*/ 18909 h 28222"/>
                  <a:gd name="connsiteX4" fmla="*/ 27446 w 21166"/>
                  <a:gd name="connsiteY4" fmla="*/ 18344 h 28222"/>
                  <a:gd name="connsiteX5" fmla="*/ 27446 w 21166"/>
                  <a:gd name="connsiteY5" fmla="*/ 18344 h 28222"/>
                  <a:gd name="connsiteX6" fmla="*/ 27446 w 21166"/>
                  <a:gd name="connsiteY6" fmla="*/ 18344 h 28222"/>
                  <a:gd name="connsiteX7" fmla="*/ 27376 w 21166"/>
                  <a:gd name="connsiteY7" fmla="*/ 17780 h 28222"/>
                  <a:gd name="connsiteX8" fmla="*/ 27235 w 21166"/>
                  <a:gd name="connsiteY8" fmla="*/ 17215 h 28222"/>
                  <a:gd name="connsiteX9" fmla="*/ 27094 w 21166"/>
                  <a:gd name="connsiteY9" fmla="*/ 16651 h 28222"/>
                  <a:gd name="connsiteX10" fmla="*/ 26952 w 21166"/>
                  <a:gd name="connsiteY10" fmla="*/ 16016 h 28222"/>
                  <a:gd name="connsiteX11" fmla="*/ 26811 w 21166"/>
                  <a:gd name="connsiteY11" fmla="*/ 15593 h 28222"/>
                  <a:gd name="connsiteX12" fmla="*/ 26811 w 21166"/>
                  <a:gd name="connsiteY12" fmla="*/ 15522 h 28222"/>
                  <a:gd name="connsiteX13" fmla="*/ 26811 w 21166"/>
                  <a:gd name="connsiteY13" fmla="*/ 15381 h 28222"/>
                  <a:gd name="connsiteX14" fmla="*/ 26600 w 21166"/>
                  <a:gd name="connsiteY14" fmla="*/ 14817 h 28222"/>
                  <a:gd name="connsiteX15" fmla="*/ 26388 w 21166"/>
                  <a:gd name="connsiteY15" fmla="*/ 14252 h 28222"/>
                  <a:gd name="connsiteX16" fmla="*/ 26176 w 21166"/>
                  <a:gd name="connsiteY16" fmla="*/ 13688 h 28222"/>
                  <a:gd name="connsiteX17" fmla="*/ 25964 w 21166"/>
                  <a:gd name="connsiteY17" fmla="*/ 13123 h 28222"/>
                  <a:gd name="connsiteX18" fmla="*/ 25824 w 21166"/>
                  <a:gd name="connsiteY18" fmla="*/ 12700 h 28222"/>
                  <a:gd name="connsiteX19" fmla="*/ 25824 w 21166"/>
                  <a:gd name="connsiteY19" fmla="*/ 12629 h 28222"/>
                  <a:gd name="connsiteX20" fmla="*/ 25753 w 21166"/>
                  <a:gd name="connsiteY20" fmla="*/ 12488 h 28222"/>
                  <a:gd name="connsiteX21" fmla="*/ 25471 w 21166"/>
                  <a:gd name="connsiteY21" fmla="*/ 11924 h 28222"/>
                  <a:gd name="connsiteX22" fmla="*/ 25188 w 21166"/>
                  <a:gd name="connsiteY22" fmla="*/ 11359 h 28222"/>
                  <a:gd name="connsiteX23" fmla="*/ 24836 w 21166"/>
                  <a:gd name="connsiteY23" fmla="*/ 10654 h 28222"/>
                  <a:gd name="connsiteX24" fmla="*/ 24412 w 21166"/>
                  <a:gd name="connsiteY24" fmla="*/ 9948 h 28222"/>
                  <a:gd name="connsiteX25" fmla="*/ 24342 w 21166"/>
                  <a:gd name="connsiteY25" fmla="*/ 9807 h 28222"/>
                  <a:gd name="connsiteX26" fmla="*/ 24271 w 21166"/>
                  <a:gd name="connsiteY26" fmla="*/ 9666 h 28222"/>
                  <a:gd name="connsiteX27" fmla="*/ 23424 w 21166"/>
                  <a:gd name="connsiteY27" fmla="*/ 8326 h 28222"/>
                  <a:gd name="connsiteX28" fmla="*/ 22719 w 21166"/>
                  <a:gd name="connsiteY28" fmla="*/ 7338 h 28222"/>
                  <a:gd name="connsiteX29" fmla="*/ 22719 w 21166"/>
                  <a:gd name="connsiteY29" fmla="*/ 7338 h 28222"/>
                  <a:gd name="connsiteX30" fmla="*/ 22719 w 21166"/>
                  <a:gd name="connsiteY30" fmla="*/ 7338 h 28222"/>
                  <a:gd name="connsiteX31" fmla="*/ 22225 w 21166"/>
                  <a:gd name="connsiteY31" fmla="*/ 6703 h 28222"/>
                  <a:gd name="connsiteX32" fmla="*/ 21802 w 21166"/>
                  <a:gd name="connsiteY32" fmla="*/ 6138 h 28222"/>
                  <a:gd name="connsiteX33" fmla="*/ 21379 w 21166"/>
                  <a:gd name="connsiteY33" fmla="*/ 5644 h 28222"/>
                  <a:gd name="connsiteX34" fmla="*/ 20955 w 21166"/>
                  <a:gd name="connsiteY34" fmla="*/ 5151 h 28222"/>
                  <a:gd name="connsiteX35" fmla="*/ 20885 w 21166"/>
                  <a:gd name="connsiteY35" fmla="*/ 5080 h 28222"/>
                  <a:gd name="connsiteX36" fmla="*/ 20885 w 21166"/>
                  <a:gd name="connsiteY36" fmla="*/ 5009 h 28222"/>
                  <a:gd name="connsiteX37" fmla="*/ 20532 w 21166"/>
                  <a:gd name="connsiteY37" fmla="*/ 4657 h 28222"/>
                  <a:gd name="connsiteX38" fmla="*/ 20038 w 21166"/>
                  <a:gd name="connsiteY38" fmla="*/ 4163 h 28222"/>
                  <a:gd name="connsiteX39" fmla="*/ 19544 w 21166"/>
                  <a:gd name="connsiteY39" fmla="*/ 3669 h 28222"/>
                  <a:gd name="connsiteX40" fmla="*/ 19050 w 21166"/>
                  <a:gd name="connsiteY40" fmla="*/ 3245 h 28222"/>
                  <a:gd name="connsiteX41" fmla="*/ 18768 w 21166"/>
                  <a:gd name="connsiteY41" fmla="*/ 3034 h 28222"/>
                  <a:gd name="connsiteX42" fmla="*/ 18697 w 21166"/>
                  <a:gd name="connsiteY42" fmla="*/ 2963 h 28222"/>
                  <a:gd name="connsiteX43" fmla="*/ 18486 w 21166"/>
                  <a:gd name="connsiteY43" fmla="*/ 2822 h 28222"/>
                  <a:gd name="connsiteX44" fmla="*/ 17992 w 21166"/>
                  <a:gd name="connsiteY44" fmla="*/ 2469 h 28222"/>
                  <a:gd name="connsiteX45" fmla="*/ 17498 w 21166"/>
                  <a:gd name="connsiteY45" fmla="*/ 2117 h 28222"/>
                  <a:gd name="connsiteX46" fmla="*/ 17004 w 21166"/>
                  <a:gd name="connsiteY46" fmla="*/ 1764 h 28222"/>
                  <a:gd name="connsiteX47" fmla="*/ 16510 w 21166"/>
                  <a:gd name="connsiteY47" fmla="*/ 1482 h 28222"/>
                  <a:gd name="connsiteX48" fmla="*/ 16369 w 21166"/>
                  <a:gd name="connsiteY48" fmla="*/ 1411 h 28222"/>
                  <a:gd name="connsiteX49" fmla="*/ 16016 w 21166"/>
                  <a:gd name="connsiteY49" fmla="*/ 1199 h 28222"/>
                  <a:gd name="connsiteX50" fmla="*/ 15522 w 21166"/>
                  <a:gd name="connsiteY50" fmla="*/ 988 h 28222"/>
                  <a:gd name="connsiteX51" fmla="*/ 15028 w 21166"/>
                  <a:gd name="connsiteY51" fmla="*/ 776 h 28222"/>
                  <a:gd name="connsiteX52" fmla="*/ 14605 w 21166"/>
                  <a:gd name="connsiteY52" fmla="*/ 564 h 28222"/>
                  <a:gd name="connsiteX53" fmla="*/ 14182 w 21166"/>
                  <a:gd name="connsiteY53" fmla="*/ 423 h 28222"/>
                  <a:gd name="connsiteX54" fmla="*/ 14111 w 21166"/>
                  <a:gd name="connsiteY54" fmla="*/ 423 h 28222"/>
                  <a:gd name="connsiteX55" fmla="*/ 14040 w 21166"/>
                  <a:gd name="connsiteY55" fmla="*/ 423 h 28222"/>
                  <a:gd name="connsiteX56" fmla="*/ 13688 w 21166"/>
                  <a:gd name="connsiteY56" fmla="*/ 282 h 28222"/>
                  <a:gd name="connsiteX57" fmla="*/ 13194 w 21166"/>
                  <a:gd name="connsiteY57" fmla="*/ 141 h 28222"/>
                  <a:gd name="connsiteX58" fmla="*/ 12700 w 21166"/>
                  <a:gd name="connsiteY58" fmla="*/ 71 h 28222"/>
                  <a:gd name="connsiteX59" fmla="*/ 12206 w 21166"/>
                  <a:gd name="connsiteY59" fmla="*/ 0 h 28222"/>
                  <a:gd name="connsiteX60" fmla="*/ 11853 w 21166"/>
                  <a:gd name="connsiteY60" fmla="*/ 0 h 28222"/>
                  <a:gd name="connsiteX61" fmla="*/ 11783 w 21166"/>
                  <a:gd name="connsiteY61" fmla="*/ 0 h 28222"/>
                  <a:gd name="connsiteX62" fmla="*/ 11642 w 21166"/>
                  <a:gd name="connsiteY62" fmla="*/ 0 h 28222"/>
                  <a:gd name="connsiteX63" fmla="*/ 11077 w 21166"/>
                  <a:gd name="connsiteY63" fmla="*/ 0 h 28222"/>
                  <a:gd name="connsiteX64" fmla="*/ 10513 w 21166"/>
                  <a:gd name="connsiteY64" fmla="*/ 0 h 28222"/>
                  <a:gd name="connsiteX65" fmla="*/ 9878 w 21166"/>
                  <a:gd name="connsiteY65" fmla="*/ 71 h 28222"/>
                  <a:gd name="connsiteX66" fmla="*/ 9878 w 21166"/>
                  <a:gd name="connsiteY66" fmla="*/ 71 h 28222"/>
                  <a:gd name="connsiteX67" fmla="*/ 9878 w 21166"/>
                  <a:gd name="connsiteY67" fmla="*/ 71 h 28222"/>
                  <a:gd name="connsiteX68" fmla="*/ 9102 w 21166"/>
                  <a:gd name="connsiteY68" fmla="*/ 282 h 28222"/>
                  <a:gd name="connsiteX69" fmla="*/ 8185 w 21166"/>
                  <a:gd name="connsiteY69" fmla="*/ 705 h 28222"/>
                  <a:gd name="connsiteX70" fmla="*/ 0 w 21166"/>
                  <a:gd name="connsiteY70" fmla="*/ 5433 h 28222"/>
                  <a:gd name="connsiteX71" fmla="*/ 1693 w 21166"/>
                  <a:gd name="connsiteY71" fmla="*/ 4798 h 28222"/>
                  <a:gd name="connsiteX72" fmla="*/ 1693 w 21166"/>
                  <a:gd name="connsiteY72" fmla="*/ 4798 h 28222"/>
                  <a:gd name="connsiteX73" fmla="*/ 3598 w 21166"/>
                  <a:gd name="connsiteY73" fmla="*/ 4727 h 28222"/>
                  <a:gd name="connsiteX74" fmla="*/ 3669 w 21166"/>
                  <a:gd name="connsiteY74" fmla="*/ 4727 h 28222"/>
                  <a:gd name="connsiteX75" fmla="*/ 5786 w 21166"/>
                  <a:gd name="connsiteY75" fmla="*/ 5151 h 28222"/>
                  <a:gd name="connsiteX76" fmla="*/ 5786 w 21166"/>
                  <a:gd name="connsiteY76" fmla="*/ 5151 h 28222"/>
                  <a:gd name="connsiteX77" fmla="*/ 8043 w 21166"/>
                  <a:gd name="connsiteY77" fmla="*/ 6209 h 28222"/>
                  <a:gd name="connsiteX78" fmla="*/ 10301 w 21166"/>
                  <a:gd name="connsiteY78" fmla="*/ 7761 h 28222"/>
                  <a:gd name="connsiteX79" fmla="*/ 10372 w 21166"/>
                  <a:gd name="connsiteY79" fmla="*/ 7832 h 28222"/>
                  <a:gd name="connsiteX80" fmla="*/ 12418 w 21166"/>
                  <a:gd name="connsiteY80" fmla="*/ 9737 h 28222"/>
                  <a:gd name="connsiteX81" fmla="*/ 12488 w 21166"/>
                  <a:gd name="connsiteY81" fmla="*/ 9807 h 28222"/>
                  <a:gd name="connsiteX82" fmla="*/ 14394 w 21166"/>
                  <a:gd name="connsiteY82" fmla="*/ 12065 h 28222"/>
                  <a:gd name="connsiteX83" fmla="*/ 14394 w 21166"/>
                  <a:gd name="connsiteY83" fmla="*/ 12065 h 28222"/>
                  <a:gd name="connsiteX84" fmla="*/ 16016 w 21166"/>
                  <a:gd name="connsiteY84" fmla="*/ 14534 h 28222"/>
                  <a:gd name="connsiteX85" fmla="*/ 16087 w 21166"/>
                  <a:gd name="connsiteY85" fmla="*/ 14676 h 28222"/>
                  <a:gd name="connsiteX86" fmla="*/ 17427 w 21166"/>
                  <a:gd name="connsiteY86" fmla="*/ 17286 h 28222"/>
                  <a:gd name="connsiteX87" fmla="*/ 17427 w 21166"/>
                  <a:gd name="connsiteY87" fmla="*/ 17357 h 28222"/>
                  <a:gd name="connsiteX88" fmla="*/ 18415 w 21166"/>
                  <a:gd name="connsiteY88" fmla="*/ 20108 h 28222"/>
                  <a:gd name="connsiteX89" fmla="*/ 18415 w 21166"/>
                  <a:gd name="connsiteY89" fmla="*/ 20179 h 28222"/>
                  <a:gd name="connsiteX90" fmla="*/ 19050 w 21166"/>
                  <a:gd name="connsiteY90" fmla="*/ 23001 h 28222"/>
                  <a:gd name="connsiteX91" fmla="*/ 19050 w 21166"/>
                  <a:gd name="connsiteY91" fmla="*/ 23001 h 28222"/>
                  <a:gd name="connsiteX92" fmla="*/ 19262 w 21166"/>
                  <a:gd name="connsiteY92" fmla="*/ 25753 h 28222"/>
                  <a:gd name="connsiteX93" fmla="*/ 19050 w 21166"/>
                  <a:gd name="connsiteY93" fmla="*/ 28222 h 28222"/>
                  <a:gd name="connsiteX94" fmla="*/ 19050 w 21166"/>
                  <a:gd name="connsiteY94" fmla="*/ 28293 h 28222"/>
                  <a:gd name="connsiteX95" fmla="*/ 18415 w 21166"/>
                  <a:gd name="connsiteY95" fmla="*/ 30268 h 28222"/>
                  <a:gd name="connsiteX96" fmla="*/ 18415 w 21166"/>
                  <a:gd name="connsiteY96" fmla="*/ 30268 h 28222"/>
                  <a:gd name="connsiteX97" fmla="*/ 17568 w 21166"/>
                  <a:gd name="connsiteY97" fmla="*/ 31609 h 28222"/>
                  <a:gd name="connsiteX98" fmla="*/ 17286 w 21166"/>
                  <a:gd name="connsiteY98" fmla="*/ 32032 h 28222"/>
                  <a:gd name="connsiteX99" fmla="*/ 16016 w 21166"/>
                  <a:gd name="connsiteY99" fmla="*/ 33020 h 28222"/>
                  <a:gd name="connsiteX100" fmla="*/ 24201 w 21166"/>
                  <a:gd name="connsiteY100" fmla="*/ 28293 h 28222"/>
                  <a:gd name="connsiteX101" fmla="*/ 25471 w 21166"/>
                  <a:gd name="connsiteY101" fmla="*/ 27305 h 28222"/>
                  <a:gd name="connsiteX102" fmla="*/ 25753 w 21166"/>
                  <a:gd name="connsiteY102" fmla="*/ 26882 h 28222"/>
                  <a:gd name="connsiteX103" fmla="*/ 26176 w 21166"/>
                  <a:gd name="connsiteY103" fmla="*/ 26388 h 28222"/>
                  <a:gd name="connsiteX104" fmla="*/ 26600 w 21166"/>
                  <a:gd name="connsiteY104" fmla="*/ 25612 h 28222"/>
                  <a:gd name="connsiteX105" fmla="*/ 26600 w 21166"/>
                  <a:gd name="connsiteY105" fmla="*/ 25541 h 28222"/>
                  <a:gd name="connsiteX106" fmla="*/ 26600 w 21166"/>
                  <a:gd name="connsiteY106" fmla="*/ 25471 h 28222"/>
                  <a:gd name="connsiteX107" fmla="*/ 26811 w 21166"/>
                  <a:gd name="connsiteY107" fmla="*/ 24906 h 28222"/>
                  <a:gd name="connsiteX108" fmla="*/ 27023 w 21166"/>
                  <a:gd name="connsiteY108" fmla="*/ 24342 h 28222"/>
                  <a:gd name="connsiteX109" fmla="*/ 27164 w 21166"/>
                  <a:gd name="connsiteY109" fmla="*/ 23777 h 28222"/>
                  <a:gd name="connsiteX110" fmla="*/ 27235 w 21166"/>
                  <a:gd name="connsiteY110" fmla="*/ 23495 h 28222"/>
                  <a:gd name="connsiteX111" fmla="*/ 27235 w 21166"/>
                  <a:gd name="connsiteY111" fmla="*/ 23424 h 28222"/>
                  <a:gd name="connsiteX112" fmla="*/ 27305 w 21166"/>
                  <a:gd name="connsiteY112" fmla="*/ 23213 h 28222"/>
                  <a:gd name="connsiteX113" fmla="*/ 27376 w 21166"/>
                  <a:gd name="connsiteY113" fmla="*/ 22648 h 28222"/>
                  <a:gd name="connsiteX114" fmla="*/ 27446 w 21166"/>
                  <a:gd name="connsiteY114" fmla="*/ 22084 h 28222"/>
                  <a:gd name="connsiteX115" fmla="*/ 27446 w 21166"/>
                  <a:gd name="connsiteY115" fmla="*/ 21519 h 28222"/>
                  <a:gd name="connsiteX116" fmla="*/ 27446 w 21166"/>
                  <a:gd name="connsiteY116" fmla="*/ 20955 h 28222"/>
                  <a:gd name="connsiteX117" fmla="*/ 27446 w 21166"/>
                  <a:gd name="connsiteY117" fmla="*/ 20955 h 28222"/>
                  <a:gd name="connsiteX118" fmla="*/ 27658 w 21166"/>
                  <a:gd name="connsiteY118" fmla="*/ 20602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21166" h="28222">
                    <a:moveTo>
                      <a:pt x="27658" y="20602"/>
                    </a:moveTo>
                    <a:cubicBezTo>
                      <a:pt x="27658" y="20391"/>
                      <a:pt x="27658" y="20249"/>
                      <a:pt x="27658" y="20038"/>
                    </a:cubicBezTo>
                    <a:cubicBezTo>
                      <a:pt x="27658" y="19826"/>
                      <a:pt x="27658" y="19685"/>
                      <a:pt x="27587" y="19473"/>
                    </a:cubicBezTo>
                    <a:cubicBezTo>
                      <a:pt x="27517" y="19262"/>
                      <a:pt x="27517" y="19120"/>
                      <a:pt x="27517" y="18909"/>
                    </a:cubicBezTo>
                    <a:cubicBezTo>
                      <a:pt x="27517" y="18697"/>
                      <a:pt x="27446" y="18556"/>
                      <a:pt x="27446" y="18344"/>
                    </a:cubicBezTo>
                    <a:cubicBezTo>
                      <a:pt x="27446" y="18344"/>
                      <a:pt x="27446" y="18344"/>
                      <a:pt x="27446" y="18344"/>
                    </a:cubicBezTo>
                    <a:cubicBezTo>
                      <a:pt x="27446" y="18344"/>
                      <a:pt x="27446" y="18344"/>
                      <a:pt x="27446" y="18344"/>
                    </a:cubicBezTo>
                    <a:cubicBezTo>
                      <a:pt x="27446" y="18133"/>
                      <a:pt x="27376" y="17992"/>
                      <a:pt x="27376" y="17780"/>
                    </a:cubicBezTo>
                    <a:cubicBezTo>
                      <a:pt x="27305" y="17568"/>
                      <a:pt x="27305" y="17357"/>
                      <a:pt x="27235" y="17215"/>
                    </a:cubicBezTo>
                    <a:cubicBezTo>
                      <a:pt x="27164" y="17004"/>
                      <a:pt x="27164" y="16792"/>
                      <a:pt x="27094" y="16651"/>
                    </a:cubicBezTo>
                    <a:cubicBezTo>
                      <a:pt x="27023" y="16439"/>
                      <a:pt x="27023" y="16228"/>
                      <a:pt x="26952" y="16016"/>
                    </a:cubicBezTo>
                    <a:cubicBezTo>
                      <a:pt x="26882" y="15875"/>
                      <a:pt x="26882" y="15734"/>
                      <a:pt x="26811" y="15593"/>
                    </a:cubicBezTo>
                    <a:cubicBezTo>
                      <a:pt x="26811" y="15593"/>
                      <a:pt x="26811" y="15593"/>
                      <a:pt x="26811" y="15522"/>
                    </a:cubicBezTo>
                    <a:cubicBezTo>
                      <a:pt x="26811" y="15452"/>
                      <a:pt x="26811" y="15452"/>
                      <a:pt x="26811" y="15381"/>
                    </a:cubicBezTo>
                    <a:cubicBezTo>
                      <a:pt x="26741" y="15169"/>
                      <a:pt x="26670" y="14958"/>
                      <a:pt x="26600" y="14817"/>
                    </a:cubicBezTo>
                    <a:cubicBezTo>
                      <a:pt x="26529" y="14605"/>
                      <a:pt x="26458" y="14464"/>
                      <a:pt x="26388" y="14252"/>
                    </a:cubicBezTo>
                    <a:cubicBezTo>
                      <a:pt x="26318" y="14040"/>
                      <a:pt x="26247" y="13899"/>
                      <a:pt x="26176" y="13688"/>
                    </a:cubicBezTo>
                    <a:cubicBezTo>
                      <a:pt x="26106" y="13476"/>
                      <a:pt x="26035" y="13335"/>
                      <a:pt x="25964" y="13123"/>
                    </a:cubicBezTo>
                    <a:cubicBezTo>
                      <a:pt x="25894" y="12982"/>
                      <a:pt x="25824" y="12841"/>
                      <a:pt x="25824" y="12700"/>
                    </a:cubicBezTo>
                    <a:cubicBezTo>
                      <a:pt x="25824" y="12700"/>
                      <a:pt x="25824" y="12700"/>
                      <a:pt x="25824" y="12629"/>
                    </a:cubicBezTo>
                    <a:cubicBezTo>
                      <a:pt x="25824" y="12559"/>
                      <a:pt x="25824" y="12559"/>
                      <a:pt x="25753" y="12488"/>
                    </a:cubicBezTo>
                    <a:cubicBezTo>
                      <a:pt x="25682" y="12277"/>
                      <a:pt x="25612" y="12136"/>
                      <a:pt x="25471" y="11924"/>
                    </a:cubicBezTo>
                    <a:cubicBezTo>
                      <a:pt x="25400" y="11712"/>
                      <a:pt x="25259" y="11500"/>
                      <a:pt x="25188" y="11359"/>
                    </a:cubicBezTo>
                    <a:cubicBezTo>
                      <a:pt x="25047" y="11148"/>
                      <a:pt x="24977" y="10936"/>
                      <a:pt x="24836" y="10654"/>
                    </a:cubicBezTo>
                    <a:cubicBezTo>
                      <a:pt x="24694" y="10442"/>
                      <a:pt x="24554" y="10160"/>
                      <a:pt x="24412" y="9948"/>
                    </a:cubicBezTo>
                    <a:cubicBezTo>
                      <a:pt x="24412" y="9878"/>
                      <a:pt x="24342" y="9878"/>
                      <a:pt x="24342" y="9807"/>
                    </a:cubicBezTo>
                    <a:cubicBezTo>
                      <a:pt x="24342" y="9737"/>
                      <a:pt x="24271" y="9666"/>
                      <a:pt x="24271" y="9666"/>
                    </a:cubicBezTo>
                    <a:cubicBezTo>
                      <a:pt x="23989" y="9243"/>
                      <a:pt x="23707" y="8749"/>
                      <a:pt x="23424" y="8326"/>
                    </a:cubicBezTo>
                    <a:cubicBezTo>
                      <a:pt x="23213" y="7973"/>
                      <a:pt x="22931" y="7620"/>
                      <a:pt x="22719" y="7338"/>
                    </a:cubicBezTo>
                    <a:cubicBezTo>
                      <a:pt x="22719" y="7338"/>
                      <a:pt x="22719" y="7338"/>
                      <a:pt x="22719" y="7338"/>
                    </a:cubicBezTo>
                    <a:cubicBezTo>
                      <a:pt x="22719" y="7338"/>
                      <a:pt x="22719" y="7338"/>
                      <a:pt x="22719" y="7338"/>
                    </a:cubicBezTo>
                    <a:cubicBezTo>
                      <a:pt x="22578" y="7126"/>
                      <a:pt x="22366" y="6914"/>
                      <a:pt x="22225" y="6703"/>
                    </a:cubicBezTo>
                    <a:cubicBezTo>
                      <a:pt x="22084" y="6491"/>
                      <a:pt x="21943" y="6350"/>
                      <a:pt x="21802" y="6138"/>
                    </a:cubicBezTo>
                    <a:cubicBezTo>
                      <a:pt x="21661" y="5997"/>
                      <a:pt x="21519" y="5785"/>
                      <a:pt x="21379" y="5644"/>
                    </a:cubicBezTo>
                    <a:cubicBezTo>
                      <a:pt x="21237" y="5503"/>
                      <a:pt x="21096" y="5292"/>
                      <a:pt x="20955" y="5151"/>
                    </a:cubicBezTo>
                    <a:cubicBezTo>
                      <a:pt x="20955" y="5151"/>
                      <a:pt x="20885" y="5080"/>
                      <a:pt x="20885" y="5080"/>
                    </a:cubicBezTo>
                    <a:cubicBezTo>
                      <a:pt x="20885" y="5080"/>
                      <a:pt x="20885" y="5080"/>
                      <a:pt x="20885" y="5009"/>
                    </a:cubicBezTo>
                    <a:cubicBezTo>
                      <a:pt x="20743" y="4868"/>
                      <a:pt x="20673" y="4798"/>
                      <a:pt x="20532" y="4657"/>
                    </a:cubicBezTo>
                    <a:cubicBezTo>
                      <a:pt x="20391" y="4516"/>
                      <a:pt x="20249" y="4374"/>
                      <a:pt x="20038" y="4163"/>
                    </a:cubicBezTo>
                    <a:cubicBezTo>
                      <a:pt x="19897" y="4022"/>
                      <a:pt x="19685" y="3880"/>
                      <a:pt x="19544" y="3669"/>
                    </a:cubicBezTo>
                    <a:cubicBezTo>
                      <a:pt x="19403" y="3528"/>
                      <a:pt x="19191" y="3387"/>
                      <a:pt x="19050" y="3245"/>
                    </a:cubicBezTo>
                    <a:cubicBezTo>
                      <a:pt x="18979" y="3175"/>
                      <a:pt x="18909" y="3104"/>
                      <a:pt x="18768" y="3034"/>
                    </a:cubicBezTo>
                    <a:cubicBezTo>
                      <a:pt x="18768" y="3034"/>
                      <a:pt x="18697" y="3034"/>
                      <a:pt x="18697" y="2963"/>
                    </a:cubicBezTo>
                    <a:cubicBezTo>
                      <a:pt x="18627" y="2893"/>
                      <a:pt x="18556" y="2822"/>
                      <a:pt x="18486" y="2822"/>
                    </a:cubicBezTo>
                    <a:cubicBezTo>
                      <a:pt x="18345" y="2681"/>
                      <a:pt x="18133" y="2540"/>
                      <a:pt x="17992" y="2469"/>
                    </a:cubicBezTo>
                    <a:cubicBezTo>
                      <a:pt x="17851" y="2328"/>
                      <a:pt x="17639" y="2258"/>
                      <a:pt x="17498" y="2117"/>
                    </a:cubicBezTo>
                    <a:cubicBezTo>
                      <a:pt x="17357" y="1976"/>
                      <a:pt x="17145" y="1905"/>
                      <a:pt x="17004" y="1764"/>
                    </a:cubicBezTo>
                    <a:cubicBezTo>
                      <a:pt x="16863" y="1693"/>
                      <a:pt x="16651" y="1552"/>
                      <a:pt x="16510" y="1482"/>
                    </a:cubicBezTo>
                    <a:cubicBezTo>
                      <a:pt x="16440" y="1482"/>
                      <a:pt x="16440" y="1411"/>
                      <a:pt x="16369" y="1411"/>
                    </a:cubicBezTo>
                    <a:cubicBezTo>
                      <a:pt x="16228" y="1340"/>
                      <a:pt x="16157" y="1270"/>
                      <a:pt x="16016" y="1199"/>
                    </a:cubicBezTo>
                    <a:cubicBezTo>
                      <a:pt x="15875" y="1129"/>
                      <a:pt x="15734" y="1058"/>
                      <a:pt x="15522" y="988"/>
                    </a:cubicBezTo>
                    <a:cubicBezTo>
                      <a:pt x="15381" y="917"/>
                      <a:pt x="15240" y="847"/>
                      <a:pt x="15028" y="776"/>
                    </a:cubicBezTo>
                    <a:cubicBezTo>
                      <a:pt x="14888" y="705"/>
                      <a:pt x="14746" y="635"/>
                      <a:pt x="14605" y="564"/>
                    </a:cubicBezTo>
                    <a:cubicBezTo>
                      <a:pt x="14464" y="494"/>
                      <a:pt x="14323" y="423"/>
                      <a:pt x="14182" y="423"/>
                    </a:cubicBezTo>
                    <a:cubicBezTo>
                      <a:pt x="14182" y="423"/>
                      <a:pt x="14111" y="423"/>
                      <a:pt x="14111" y="423"/>
                    </a:cubicBezTo>
                    <a:cubicBezTo>
                      <a:pt x="14111" y="423"/>
                      <a:pt x="14111" y="423"/>
                      <a:pt x="14040" y="423"/>
                    </a:cubicBezTo>
                    <a:cubicBezTo>
                      <a:pt x="13900" y="353"/>
                      <a:pt x="13829" y="353"/>
                      <a:pt x="13688" y="282"/>
                    </a:cubicBezTo>
                    <a:cubicBezTo>
                      <a:pt x="13547" y="212"/>
                      <a:pt x="13406" y="212"/>
                      <a:pt x="13194" y="141"/>
                    </a:cubicBezTo>
                    <a:cubicBezTo>
                      <a:pt x="13053" y="71"/>
                      <a:pt x="12912" y="71"/>
                      <a:pt x="12700" y="71"/>
                    </a:cubicBezTo>
                    <a:cubicBezTo>
                      <a:pt x="12559" y="71"/>
                      <a:pt x="12347" y="0"/>
                      <a:pt x="12206" y="0"/>
                    </a:cubicBezTo>
                    <a:cubicBezTo>
                      <a:pt x="12065" y="0"/>
                      <a:pt x="11995" y="0"/>
                      <a:pt x="11853" y="0"/>
                    </a:cubicBezTo>
                    <a:cubicBezTo>
                      <a:pt x="11853" y="0"/>
                      <a:pt x="11853" y="0"/>
                      <a:pt x="11783" y="0"/>
                    </a:cubicBezTo>
                    <a:cubicBezTo>
                      <a:pt x="11712" y="0"/>
                      <a:pt x="11712" y="0"/>
                      <a:pt x="11642" y="0"/>
                    </a:cubicBezTo>
                    <a:cubicBezTo>
                      <a:pt x="11430" y="0"/>
                      <a:pt x="11289" y="0"/>
                      <a:pt x="11077" y="0"/>
                    </a:cubicBezTo>
                    <a:cubicBezTo>
                      <a:pt x="10866" y="0"/>
                      <a:pt x="10654" y="0"/>
                      <a:pt x="10513" y="0"/>
                    </a:cubicBezTo>
                    <a:cubicBezTo>
                      <a:pt x="10301" y="0"/>
                      <a:pt x="10089" y="71"/>
                      <a:pt x="9878" y="71"/>
                    </a:cubicBezTo>
                    <a:cubicBezTo>
                      <a:pt x="9878" y="71"/>
                      <a:pt x="9878" y="71"/>
                      <a:pt x="9878" y="71"/>
                    </a:cubicBezTo>
                    <a:cubicBezTo>
                      <a:pt x="9878" y="71"/>
                      <a:pt x="9878" y="71"/>
                      <a:pt x="9878" y="71"/>
                    </a:cubicBezTo>
                    <a:cubicBezTo>
                      <a:pt x="9596" y="141"/>
                      <a:pt x="9384" y="212"/>
                      <a:pt x="9102" y="282"/>
                    </a:cubicBezTo>
                    <a:cubicBezTo>
                      <a:pt x="8749" y="423"/>
                      <a:pt x="8467" y="564"/>
                      <a:pt x="8185" y="705"/>
                    </a:cubicBezTo>
                    <a:lnTo>
                      <a:pt x="0" y="5433"/>
                    </a:lnTo>
                    <a:cubicBezTo>
                      <a:pt x="494" y="5151"/>
                      <a:pt x="1059" y="4939"/>
                      <a:pt x="1693" y="4798"/>
                    </a:cubicBezTo>
                    <a:cubicBezTo>
                      <a:pt x="1693" y="4798"/>
                      <a:pt x="1693" y="4798"/>
                      <a:pt x="1693" y="4798"/>
                    </a:cubicBezTo>
                    <a:cubicBezTo>
                      <a:pt x="2258" y="4657"/>
                      <a:pt x="2964" y="4657"/>
                      <a:pt x="3598" y="4727"/>
                    </a:cubicBezTo>
                    <a:cubicBezTo>
                      <a:pt x="3598" y="4727"/>
                      <a:pt x="3598" y="4727"/>
                      <a:pt x="3669" y="4727"/>
                    </a:cubicBezTo>
                    <a:cubicBezTo>
                      <a:pt x="4304" y="4798"/>
                      <a:pt x="5010" y="4939"/>
                      <a:pt x="5786" y="5151"/>
                    </a:cubicBezTo>
                    <a:cubicBezTo>
                      <a:pt x="5786" y="5151"/>
                      <a:pt x="5786" y="5151"/>
                      <a:pt x="5786" y="5151"/>
                    </a:cubicBezTo>
                    <a:cubicBezTo>
                      <a:pt x="6491" y="5433"/>
                      <a:pt x="7267" y="5785"/>
                      <a:pt x="8043" y="6209"/>
                    </a:cubicBezTo>
                    <a:cubicBezTo>
                      <a:pt x="8819" y="6632"/>
                      <a:pt x="9596" y="7197"/>
                      <a:pt x="10301" y="7761"/>
                    </a:cubicBezTo>
                    <a:cubicBezTo>
                      <a:pt x="10301" y="7761"/>
                      <a:pt x="10372" y="7761"/>
                      <a:pt x="10372" y="7832"/>
                    </a:cubicBezTo>
                    <a:cubicBezTo>
                      <a:pt x="11077" y="8396"/>
                      <a:pt x="11783" y="9102"/>
                      <a:pt x="12418" y="9737"/>
                    </a:cubicBezTo>
                    <a:cubicBezTo>
                      <a:pt x="12418" y="9737"/>
                      <a:pt x="12418" y="9737"/>
                      <a:pt x="12488" y="9807"/>
                    </a:cubicBezTo>
                    <a:cubicBezTo>
                      <a:pt x="13124" y="10513"/>
                      <a:pt x="13829" y="11289"/>
                      <a:pt x="14394" y="12065"/>
                    </a:cubicBezTo>
                    <a:cubicBezTo>
                      <a:pt x="14394" y="12065"/>
                      <a:pt x="14394" y="12065"/>
                      <a:pt x="14394" y="12065"/>
                    </a:cubicBezTo>
                    <a:cubicBezTo>
                      <a:pt x="14958" y="12841"/>
                      <a:pt x="15522" y="13688"/>
                      <a:pt x="16016" y="14534"/>
                    </a:cubicBezTo>
                    <a:cubicBezTo>
                      <a:pt x="16016" y="14605"/>
                      <a:pt x="16087" y="14605"/>
                      <a:pt x="16087" y="14676"/>
                    </a:cubicBezTo>
                    <a:cubicBezTo>
                      <a:pt x="16581" y="15522"/>
                      <a:pt x="17004" y="16439"/>
                      <a:pt x="17427" y="17286"/>
                    </a:cubicBezTo>
                    <a:cubicBezTo>
                      <a:pt x="17427" y="17286"/>
                      <a:pt x="17427" y="17286"/>
                      <a:pt x="17427" y="17357"/>
                    </a:cubicBezTo>
                    <a:cubicBezTo>
                      <a:pt x="17851" y="18274"/>
                      <a:pt x="18133" y="19191"/>
                      <a:pt x="18415" y="20108"/>
                    </a:cubicBezTo>
                    <a:cubicBezTo>
                      <a:pt x="18415" y="20108"/>
                      <a:pt x="18415" y="20108"/>
                      <a:pt x="18415" y="20179"/>
                    </a:cubicBezTo>
                    <a:cubicBezTo>
                      <a:pt x="18697" y="21096"/>
                      <a:pt x="18909" y="22084"/>
                      <a:pt x="19050" y="23001"/>
                    </a:cubicBezTo>
                    <a:cubicBezTo>
                      <a:pt x="19050" y="23001"/>
                      <a:pt x="19050" y="23001"/>
                      <a:pt x="19050" y="23001"/>
                    </a:cubicBezTo>
                    <a:cubicBezTo>
                      <a:pt x="19191" y="23918"/>
                      <a:pt x="19262" y="24835"/>
                      <a:pt x="19262" y="25753"/>
                    </a:cubicBezTo>
                    <a:cubicBezTo>
                      <a:pt x="19262" y="26670"/>
                      <a:pt x="19191" y="27446"/>
                      <a:pt x="19050" y="28222"/>
                    </a:cubicBezTo>
                    <a:cubicBezTo>
                      <a:pt x="19050" y="28222"/>
                      <a:pt x="19050" y="28293"/>
                      <a:pt x="19050" y="28293"/>
                    </a:cubicBezTo>
                    <a:cubicBezTo>
                      <a:pt x="18909" y="28998"/>
                      <a:pt x="18697" y="29704"/>
                      <a:pt x="18415" y="30268"/>
                    </a:cubicBezTo>
                    <a:cubicBezTo>
                      <a:pt x="18415" y="30268"/>
                      <a:pt x="18415" y="30268"/>
                      <a:pt x="18415" y="30268"/>
                    </a:cubicBezTo>
                    <a:cubicBezTo>
                      <a:pt x="18203" y="30762"/>
                      <a:pt x="17851" y="31186"/>
                      <a:pt x="17568" y="31609"/>
                    </a:cubicBezTo>
                    <a:cubicBezTo>
                      <a:pt x="17498" y="31750"/>
                      <a:pt x="17357" y="31891"/>
                      <a:pt x="17286" y="32032"/>
                    </a:cubicBezTo>
                    <a:cubicBezTo>
                      <a:pt x="16934" y="32455"/>
                      <a:pt x="16510" y="32808"/>
                      <a:pt x="16016" y="33020"/>
                    </a:cubicBezTo>
                    <a:lnTo>
                      <a:pt x="24201" y="28293"/>
                    </a:lnTo>
                    <a:cubicBezTo>
                      <a:pt x="24694" y="28011"/>
                      <a:pt x="25047" y="27658"/>
                      <a:pt x="25471" y="27305"/>
                    </a:cubicBezTo>
                    <a:cubicBezTo>
                      <a:pt x="25612" y="27164"/>
                      <a:pt x="25682" y="27023"/>
                      <a:pt x="25753" y="26882"/>
                    </a:cubicBezTo>
                    <a:cubicBezTo>
                      <a:pt x="25894" y="26741"/>
                      <a:pt x="26035" y="26599"/>
                      <a:pt x="26176" y="26388"/>
                    </a:cubicBezTo>
                    <a:cubicBezTo>
                      <a:pt x="26318" y="26176"/>
                      <a:pt x="26458" y="25894"/>
                      <a:pt x="26600" y="25612"/>
                    </a:cubicBezTo>
                    <a:cubicBezTo>
                      <a:pt x="26600" y="25612"/>
                      <a:pt x="26600" y="25612"/>
                      <a:pt x="26600" y="25541"/>
                    </a:cubicBezTo>
                    <a:cubicBezTo>
                      <a:pt x="26600" y="25541"/>
                      <a:pt x="26600" y="25541"/>
                      <a:pt x="26600" y="25471"/>
                    </a:cubicBezTo>
                    <a:cubicBezTo>
                      <a:pt x="26670" y="25259"/>
                      <a:pt x="26741" y="25118"/>
                      <a:pt x="26811" y="24906"/>
                    </a:cubicBezTo>
                    <a:cubicBezTo>
                      <a:pt x="26882" y="24694"/>
                      <a:pt x="26952" y="24483"/>
                      <a:pt x="27023" y="24342"/>
                    </a:cubicBezTo>
                    <a:cubicBezTo>
                      <a:pt x="27094" y="24130"/>
                      <a:pt x="27094" y="23989"/>
                      <a:pt x="27164" y="23777"/>
                    </a:cubicBezTo>
                    <a:cubicBezTo>
                      <a:pt x="27164" y="23707"/>
                      <a:pt x="27164" y="23636"/>
                      <a:pt x="27235" y="23495"/>
                    </a:cubicBezTo>
                    <a:cubicBezTo>
                      <a:pt x="27235" y="23495"/>
                      <a:pt x="27235" y="23424"/>
                      <a:pt x="27235" y="23424"/>
                    </a:cubicBezTo>
                    <a:cubicBezTo>
                      <a:pt x="27235" y="23354"/>
                      <a:pt x="27235" y="23283"/>
                      <a:pt x="27305" y="23213"/>
                    </a:cubicBezTo>
                    <a:cubicBezTo>
                      <a:pt x="27305" y="23001"/>
                      <a:pt x="27376" y="22860"/>
                      <a:pt x="27376" y="22648"/>
                    </a:cubicBezTo>
                    <a:cubicBezTo>
                      <a:pt x="27376" y="22437"/>
                      <a:pt x="27446" y="22295"/>
                      <a:pt x="27446" y="22084"/>
                    </a:cubicBezTo>
                    <a:cubicBezTo>
                      <a:pt x="27446" y="21943"/>
                      <a:pt x="27446" y="21731"/>
                      <a:pt x="27446" y="21519"/>
                    </a:cubicBezTo>
                    <a:cubicBezTo>
                      <a:pt x="27446" y="21308"/>
                      <a:pt x="27446" y="21167"/>
                      <a:pt x="27446" y="20955"/>
                    </a:cubicBezTo>
                    <a:cubicBezTo>
                      <a:pt x="27446" y="20955"/>
                      <a:pt x="27446" y="20955"/>
                      <a:pt x="27446" y="20955"/>
                    </a:cubicBezTo>
                    <a:cubicBezTo>
                      <a:pt x="27658" y="20955"/>
                      <a:pt x="27658" y="20814"/>
                      <a:pt x="27658" y="2060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="" xmlns:a16="http://schemas.microsoft.com/office/drawing/2014/main" id="{CA976826-4190-4F2B-9B5F-C6678FED31D2}"/>
                  </a:ext>
                </a:extLst>
              </p:cNvPr>
              <p:cNvSpPr/>
              <p:nvPr/>
            </p:nvSpPr>
            <p:spPr>
              <a:xfrm>
                <a:off x="9011496" y="1773914"/>
                <a:ext cx="21167" cy="28222"/>
              </a:xfrm>
              <a:custGeom>
                <a:avLst/>
                <a:gdLst>
                  <a:gd name="connsiteX0" fmla="*/ 11360 w 21166"/>
                  <a:gd name="connsiteY0" fmla="*/ 1546 h 28222"/>
                  <a:gd name="connsiteX1" fmla="*/ 22648 w 21166"/>
                  <a:gd name="connsiteY1" fmla="*/ 21090 h 28222"/>
                  <a:gd name="connsiteX2" fmla="*/ 11289 w 21166"/>
                  <a:gd name="connsiteY2" fmla="*/ 27581 h 28222"/>
                  <a:gd name="connsiteX3" fmla="*/ 0 w 21166"/>
                  <a:gd name="connsiteY3" fmla="*/ 8037 h 28222"/>
                  <a:gd name="connsiteX4" fmla="*/ 11360 w 21166"/>
                  <a:gd name="connsiteY4" fmla="*/ 1546 h 2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66" h="28222">
                    <a:moveTo>
                      <a:pt x="11360" y="1546"/>
                    </a:moveTo>
                    <a:cubicBezTo>
                      <a:pt x="17639" y="5145"/>
                      <a:pt x="22648" y="13893"/>
                      <a:pt x="22648" y="21090"/>
                    </a:cubicBezTo>
                    <a:cubicBezTo>
                      <a:pt x="22648" y="28287"/>
                      <a:pt x="17569" y="31180"/>
                      <a:pt x="11289" y="27581"/>
                    </a:cubicBezTo>
                    <a:cubicBezTo>
                      <a:pt x="5010" y="23983"/>
                      <a:pt x="0" y="15234"/>
                      <a:pt x="0" y="8037"/>
                    </a:cubicBezTo>
                    <a:cubicBezTo>
                      <a:pt x="0" y="841"/>
                      <a:pt x="5151" y="-2052"/>
                      <a:pt x="11360" y="154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379" name="Freeform: Shape 378">
              <a:extLst>
                <a:ext uri="{FF2B5EF4-FFF2-40B4-BE49-F238E27FC236}">
                  <a16:creationId xmlns="" xmlns:a16="http://schemas.microsoft.com/office/drawing/2014/main" id="{5A69C1F4-182C-4035-ABE3-A5D765122E93}"/>
                </a:ext>
              </a:extLst>
            </p:cNvPr>
            <p:cNvSpPr/>
            <p:nvPr/>
          </p:nvSpPr>
          <p:spPr>
            <a:xfrm>
              <a:off x="9219071" y="1501704"/>
              <a:ext cx="183444" cy="105833"/>
            </a:xfrm>
            <a:custGeom>
              <a:avLst/>
              <a:gdLst>
                <a:gd name="connsiteX0" fmla="*/ 178153 w 183444"/>
                <a:gd name="connsiteY0" fmla="*/ 20532 h 105833"/>
                <a:gd name="connsiteX1" fmla="*/ 22013 w 183444"/>
                <a:gd name="connsiteY1" fmla="*/ 107527 h 105833"/>
                <a:gd name="connsiteX2" fmla="*/ 0 w 183444"/>
                <a:gd name="connsiteY2" fmla="*/ 101529 h 105833"/>
                <a:gd name="connsiteX3" fmla="*/ 3034 w 183444"/>
                <a:gd name="connsiteY3" fmla="*/ 100118 h 105833"/>
                <a:gd name="connsiteX4" fmla="*/ 183868 w 183444"/>
                <a:gd name="connsiteY4" fmla="*/ 0 h 105833"/>
                <a:gd name="connsiteX5" fmla="*/ 178153 w 183444"/>
                <a:gd name="connsiteY5" fmla="*/ 20532 h 10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444" h="105833">
                  <a:moveTo>
                    <a:pt x="178153" y="20532"/>
                  </a:moveTo>
                  <a:lnTo>
                    <a:pt x="22013" y="107527"/>
                  </a:lnTo>
                  <a:cubicBezTo>
                    <a:pt x="14323" y="111831"/>
                    <a:pt x="4516" y="109220"/>
                    <a:pt x="0" y="101529"/>
                  </a:cubicBezTo>
                  <a:cubicBezTo>
                    <a:pt x="988" y="101036"/>
                    <a:pt x="1975" y="100542"/>
                    <a:pt x="3034" y="100118"/>
                  </a:cubicBezTo>
                  <a:lnTo>
                    <a:pt x="183868" y="0"/>
                  </a:lnTo>
                  <a:cubicBezTo>
                    <a:pt x="188030" y="7197"/>
                    <a:pt x="185420" y="16439"/>
                    <a:pt x="178153" y="2053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193" name="Graphic 3">
            <a:extLst>
              <a:ext uri="{FF2B5EF4-FFF2-40B4-BE49-F238E27FC236}">
                <a16:creationId xmlns="" xmlns:a16="http://schemas.microsoft.com/office/drawing/2014/main" id="{B5CC6371-658D-4CB7-B2F5-1A1357600FF7}"/>
              </a:ext>
            </a:extLst>
          </p:cNvPr>
          <p:cNvGrpSpPr/>
          <p:nvPr/>
        </p:nvGrpSpPr>
        <p:grpSpPr>
          <a:xfrm flipH="1">
            <a:off x="8157208" y="3897064"/>
            <a:ext cx="746278" cy="1354950"/>
            <a:chOff x="6545791" y="1332204"/>
            <a:chExt cx="421994" cy="574630"/>
          </a:xfrm>
          <a:solidFill>
            <a:schemeClr val="accent1"/>
          </a:solidFill>
        </p:grpSpPr>
        <p:grpSp>
          <p:nvGrpSpPr>
            <p:cNvPr id="194" name="Graphic 3">
              <a:extLst>
                <a:ext uri="{FF2B5EF4-FFF2-40B4-BE49-F238E27FC236}">
                  <a16:creationId xmlns="" xmlns:a16="http://schemas.microsoft.com/office/drawing/2014/main" id="{DCF9522E-D127-4C94-BF31-1E0EF4BCF9B3}"/>
                </a:ext>
              </a:extLst>
            </p:cNvPr>
            <p:cNvGrpSpPr/>
            <p:nvPr/>
          </p:nvGrpSpPr>
          <p:grpSpPr>
            <a:xfrm>
              <a:off x="6545791" y="1391497"/>
              <a:ext cx="84667" cy="197556"/>
              <a:chOff x="6545791" y="1391497"/>
              <a:chExt cx="84667" cy="197556"/>
            </a:xfrm>
            <a:solidFill>
              <a:schemeClr val="accent1"/>
            </a:solidFill>
          </p:grpSpPr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EBAFDBFC-0CA7-4906-855B-4B432E6485B2}"/>
                  </a:ext>
                </a:extLst>
              </p:cNvPr>
              <p:cNvSpPr/>
              <p:nvPr/>
            </p:nvSpPr>
            <p:spPr>
              <a:xfrm>
                <a:off x="6599273" y="1548201"/>
                <a:ext cx="35278" cy="42333"/>
              </a:xfrm>
              <a:custGeom>
                <a:avLst/>
                <a:gdLst>
                  <a:gd name="connsiteX0" fmla="*/ 35913 w 35277"/>
                  <a:gd name="connsiteY0" fmla="*/ 14746 h 42333"/>
                  <a:gd name="connsiteX1" fmla="*/ 35842 w 35277"/>
                  <a:gd name="connsiteY1" fmla="*/ 13899 h 42333"/>
                  <a:gd name="connsiteX2" fmla="*/ 35489 w 35277"/>
                  <a:gd name="connsiteY2" fmla="*/ 3316 h 42333"/>
                  <a:gd name="connsiteX3" fmla="*/ 35489 w 35277"/>
                  <a:gd name="connsiteY3" fmla="*/ 0 h 42333"/>
                  <a:gd name="connsiteX4" fmla="*/ 0 w 35277"/>
                  <a:gd name="connsiteY4" fmla="*/ 20673 h 42333"/>
                  <a:gd name="connsiteX5" fmla="*/ 0 w 35277"/>
                  <a:gd name="connsiteY5" fmla="*/ 23989 h 42333"/>
                  <a:gd name="connsiteX6" fmla="*/ 71 w 35277"/>
                  <a:gd name="connsiteY6" fmla="*/ 28716 h 42333"/>
                  <a:gd name="connsiteX7" fmla="*/ 282 w 35277"/>
                  <a:gd name="connsiteY7" fmla="*/ 33726 h 42333"/>
                  <a:gd name="connsiteX8" fmla="*/ 353 w 35277"/>
                  <a:gd name="connsiteY8" fmla="*/ 34572 h 42333"/>
                  <a:gd name="connsiteX9" fmla="*/ 423 w 35277"/>
                  <a:gd name="connsiteY9" fmla="*/ 35419 h 42333"/>
                  <a:gd name="connsiteX10" fmla="*/ 705 w 35277"/>
                  <a:gd name="connsiteY10" fmla="*/ 38876 h 42333"/>
                  <a:gd name="connsiteX11" fmla="*/ 1270 w 35277"/>
                  <a:gd name="connsiteY11" fmla="*/ 44027 h 42333"/>
                  <a:gd name="connsiteX12" fmla="*/ 1552 w 35277"/>
                  <a:gd name="connsiteY12" fmla="*/ 46002 h 42333"/>
                  <a:gd name="connsiteX13" fmla="*/ 37042 w 35277"/>
                  <a:gd name="connsiteY13" fmla="*/ 25330 h 42333"/>
                  <a:gd name="connsiteX14" fmla="*/ 35913 w 35277"/>
                  <a:gd name="connsiteY14" fmla="*/ 14746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277" h="42333">
                    <a:moveTo>
                      <a:pt x="35913" y="14746"/>
                    </a:moveTo>
                    <a:cubicBezTo>
                      <a:pt x="35913" y="14464"/>
                      <a:pt x="35842" y="14182"/>
                      <a:pt x="35842" y="13899"/>
                    </a:cubicBezTo>
                    <a:cubicBezTo>
                      <a:pt x="35630" y="10301"/>
                      <a:pt x="35489" y="6773"/>
                      <a:pt x="35489" y="3316"/>
                    </a:cubicBezTo>
                    <a:lnTo>
                      <a:pt x="35489" y="0"/>
                    </a:lnTo>
                    <a:lnTo>
                      <a:pt x="0" y="20673"/>
                    </a:lnTo>
                    <a:lnTo>
                      <a:pt x="0" y="23989"/>
                    </a:lnTo>
                    <a:cubicBezTo>
                      <a:pt x="0" y="25541"/>
                      <a:pt x="0" y="27093"/>
                      <a:pt x="71" y="28716"/>
                    </a:cubicBezTo>
                    <a:cubicBezTo>
                      <a:pt x="141" y="30410"/>
                      <a:pt x="211" y="32032"/>
                      <a:pt x="282" y="33726"/>
                    </a:cubicBezTo>
                    <a:cubicBezTo>
                      <a:pt x="282" y="34008"/>
                      <a:pt x="353" y="34290"/>
                      <a:pt x="353" y="34572"/>
                    </a:cubicBezTo>
                    <a:cubicBezTo>
                      <a:pt x="353" y="34854"/>
                      <a:pt x="423" y="35137"/>
                      <a:pt x="423" y="35419"/>
                    </a:cubicBezTo>
                    <a:cubicBezTo>
                      <a:pt x="494" y="36548"/>
                      <a:pt x="564" y="37677"/>
                      <a:pt x="705" y="38876"/>
                    </a:cubicBezTo>
                    <a:cubicBezTo>
                      <a:pt x="847" y="40569"/>
                      <a:pt x="1058" y="42333"/>
                      <a:pt x="1270" y="44027"/>
                    </a:cubicBezTo>
                    <a:cubicBezTo>
                      <a:pt x="1341" y="44662"/>
                      <a:pt x="1411" y="45367"/>
                      <a:pt x="1552" y="46002"/>
                    </a:cubicBezTo>
                    <a:lnTo>
                      <a:pt x="37042" y="25330"/>
                    </a:lnTo>
                    <a:cubicBezTo>
                      <a:pt x="36548" y="21731"/>
                      <a:pt x="36195" y="18203"/>
                      <a:pt x="35913" y="14746"/>
                    </a:cubicBez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6F646FA3-3006-47C0-81C1-D69AEE88893B}"/>
                  </a:ext>
                </a:extLst>
              </p:cNvPr>
              <p:cNvSpPr/>
              <p:nvPr/>
            </p:nvSpPr>
            <p:spPr>
              <a:xfrm>
                <a:off x="6566606" y="1425434"/>
                <a:ext cx="63500" cy="141111"/>
              </a:xfrm>
              <a:custGeom>
                <a:avLst/>
                <a:gdLst>
                  <a:gd name="connsiteX0" fmla="*/ 64841 w 63499"/>
                  <a:gd name="connsiteY0" fmla="*/ 119944 h 141111"/>
                  <a:gd name="connsiteX1" fmla="*/ 64488 w 63499"/>
                  <a:gd name="connsiteY1" fmla="*/ 119592 h 141111"/>
                  <a:gd name="connsiteX2" fmla="*/ 61454 w 63499"/>
                  <a:gd name="connsiteY2" fmla="*/ 116699 h 141111"/>
                  <a:gd name="connsiteX3" fmla="*/ 61242 w 63499"/>
                  <a:gd name="connsiteY3" fmla="*/ 116417 h 141111"/>
                  <a:gd name="connsiteX4" fmla="*/ 58279 w 63499"/>
                  <a:gd name="connsiteY4" fmla="*/ 113171 h 141111"/>
                  <a:gd name="connsiteX5" fmla="*/ 58067 w 63499"/>
                  <a:gd name="connsiteY5" fmla="*/ 112959 h 141111"/>
                  <a:gd name="connsiteX6" fmla="*/ 55174 w 63499"/>
                  <a:gd name="connsiteY6" fmla="*/ 109502 h 141111"/>
                  <a:gd name="connsiteX7" fmla="*/ 55033 w 63499"/>
                  <a:gd name="connsiteY7" fmla="*/ 109361 h 141111"/>
                  <a:gd name="connsiteX8" fmla="*/ 52775 w 63499"/>
                  <a:gd name="connsiteY8" fmla="*/ 106327 h 141111"/>
                  <a:gd name="connsiteX9" fmla="*/ 51717 w 63499"/>
                  <a:gd name="connsiteY9" fmla="*/ 104846 h 141111"/>
                  <a:gd name="connsiteX10" fmla="*/ 50447 w 63499"/>
                  <a:gd name="connsiteY10" fmla="*/ 102941 h 141111"/>
                  <a:gd name="connsiteX11" fmla="*/ 48401 w 63499"/>
                  <a:gd name="connsiteY11" fmla="*/ 99695 h 141111"/>
                  <a:gd name="connsiteX12" fmla="*/ 47343 w 63499"/>
                  <a:gd name="connsiteY12" fmla="*/ 98002 h 141111"/>
                  <a:gd name="connsiteX13" fmla="*/ 46496 w 63499"/>
                  <a:gd name="connsiteY13" fmla="*/ 96449 h 141111"/>
                  <a:gd name="connsiteX14" fmla="*/ 44944 w 63499"/>
                  <a:gd name="connsiteY14" fmla="*/ 93557 h 141111"/>
                  <a:gd name="connsiteX15" fmla="*/ 44662 w 63499"/>
                  <a:gd name="connsiteY15" fmla="*/ 92992 h 141111"/>
                  <a:gd name="connsiteX16" fmla="*/ 42757 w 63499"/>
                  <a:gd name="connsiteY16" fmla="*/ 89041 h 141111"/>
                  <a:gd name="connsiteX17" fmla="*/ 42615 w 63499"/>
                  <a:gd name="connsiteY17" fmla="*/ 88688 h 141111"/>
                  <a:gd name="connsiteX18" fmla="*/ 40852 w 63499"/>
                  <a:gd name="connsiteY18" fmla="*/ 84384 h 141111"/>
                  <a:gd name="connsiteX19" fmla="*/ 40852 w 63499"/>
                  <a:gd name="connsiteY19" fmla="*/ 84314 h 141111"/>
                  <a:gd name="connsiteX20" fmla="*/ 39299 w 63499"/>
                  <a:gd name="connsiteY20" fmla="*/ 80010 h 141111"/>
                  <a:gd name="connsiteX21" fmla="*/ 39158 w 63499"/>
                  <a:gd name="connsiteY21" fmla="*/ 79657 h 141111"/>
                  <a:gd name="connsiteX22" fmla="*/ 37959 w 63499"/>
                  <a:gd name="connsiteY22" fmla="*/ 75565 h 141111"/>
                  <a:gd name="connsiteX23" fmla="*/ 37818 w 63499"/>
                  <a:gd name="connsiteY23" fmla="*/ 75142 h 141111"/>
                  <a:gd name="connsiteX24" fmla="*/ 36900 w 63499"/>
                  <a:gd name="connsiteY24" fmla="*/ 71191 h 141111"/>
                  <a:gd name="connsiteX25" fmla="*/ 36830 w 63499"/>
                  <a:gd name="connsiteY25" fmla="*/ 70697 h 141111"/>
                  <a:gd name="connsiteX26" fmla="*/ 36124 w 63499"/>
                  <a:gd name="connsiteY26" fmla="*/ 66746 h 141111"/>
                  <a:gd name="connsiteX27" fmla="*/ 36054 w 63499"/>
                  <a:gd name="connsiteY27" fmla="*/ 66322 h 141111"/>
                  <a:gd name="connsiteX28" fmla="*/ 35630 w 63499"/>
                  <a:gd name="connsiteY28" fmla="*/ 62371 h 141111"/>
                  <a:gd name="connsiteX29" fmla="*/ 35630 w 63499"/>
                  <a:gd name="connsiteY29" fmla="*/ 62018 h 141111"/>
                  <a:gd name="connsiteX30" fmla="*/ 35489 w 63499"/>
                  <a:gd name="connsiteY30" fmla="*/ 57856 h 141111"/>
                  <a:gd name="connsiteX31" fmla="*/ 35630 w 63499"/>
                  <a:gd name="connsiteY31" fmla="*/ 3387 h 141111"/>
                  <a:gd name="connsiteX32" fmla="*/ 36054 w 63499"/>
                  <a:gd name="connsiteY32" fmla="*/ 1270 h 141111"/>
                  <a:gd name="connsiteX33" fmla="*/ 36054 w 63499"/>
                  <a:gd name="connsiteY33" fmla="*/ 1270 h 141111"/>
                  <a:gd name="connsiteX34" fmla="*/ 37182 w 63499"/>
                  <a:gd name="connsiteY34" fmla="*/ 0 h 141111"/>
                  <a:gd name="connsiteX35" fmla="*/ 1693 w 63499"/>
                  <a:gd name="connsiteY35" fmla="*/ 20673 h 141111"/>
                  <a:gd name="connsiteX36" fmla="*/ 776 w 63499"/>
                  <a:gd name="connsiteY36" fmla="*/ 21590 h 141111"/>
                  <a:gd name="connsiteX37" fmla="*/ 565 w 63499"/>
                  <a:gd name="connsiteY37" fmla="*/ 21943 h 141111"/>
                  <a:gd name="connsiteX38" fmla="*/ 565 w 63499"/>
                  <a:gd name="connsiteY38" fmla="*/ 21943 h 141111"/>
                  <a:gd name="connsiteX39" fmla="*/ 565 w 63499"/>
                  <a:gd name="connsiteY39" fmla="*/ 21943 h 141111"/>
                  <a:gd name="connsiteX40" fmla="*/ 423 w 63499"/>
                  <a:gd name="connsiteY40" fmla="*/ 22225 h 141111"/>
                  <a:gd name="connsiteX41" fmla="*/ 353 w 63499"/>
                  <a:gd name="connsiteY41" fmla="*/ 22507 h 141111"/>
                  <a:gd name="connsiteX42" fmla="*/ 282 w 63499"/>
                  <a:gd name="connsiteY42" fmla="*/ 22789 h 141111"/>
                  <a:gd name="connsiteX43" fmla="*/ 211 w 63499"/>
                  <a:gd name="connsiteY43" fmla="*/ 23072 h 141111"/>
                  <a:gd name="connsiteX44" fmla="*/ 141 w 63499"/>
                  <a:gd name="connsiteY44" fmla="*/ 23354 h 141111"/>
                  <a:gd name="connsiteX45" fmla="*/ 141 w 63499"/>
                  <a:gd name="connsiteY45" fmla="*/ 23636 h 141111"/>
                  <a:gd name="connsiteX46" fmla="*/ 141 w 63499"/>
                  <a:gd name="connsiteY46" fmla="*/ 23918 h 141111"/>
                  <a:gd name="connsiteX47" fmla="*/ 141 w 63499"/>
                  <a:gd name="connsiteY47" fmla="*/ 24201 h 141111"/>
                  <a:gd name="connsiteX48" fmla="*/ 141 w 63499"/>
                  <a:gd name="connsiteY48" fmla="*/ 24201 h 141111"/>
                  <a:gd name="connsiteX49" fmla="*/ 0 w 63499"/>
                  <a:gd name="connsiteY49" fmla="*/ 78669 h 141111"/>
                  <a:gd name="connsiteX50" fmla="*/ 0 w 63499"/>
                  <a:gd name="connsiteY50" fmla="*/ 80504 h 141111"/>
                  <a:gd name="connsiteX51" fmla="*/ 71 w 63499"/>
                  <a:gd name="connsiteY51" fmla="*/ 82409 h 141111"/>
                  <a:gd name="connsiteX52" fmla="*/ 71 w 63499"/>
                  <a:gd name="connsiteY52" fmla="*/ 82762 h 141111"/>
                  <a:gd name="connsiteX53" fmla="*/ 71 w 63499"/>
                  <a:gd name="connsiteY53" fmla="*/ 83114 h 141111"/>
                  <a:gd name="connsiteX54" fmla="*/ 141 w 63499"/>
                  <a:gd name="connsiteY54" fmla="*/ 84314 h 141111"/>
                  <a:gd name="connsiteX55" fmla="*/ 353 w 63499"/>
                  <a:gd name="connsiteY55" fmla="*/ 86289 h 141111"/>
                  <a:gd name="connsiteX56" fmla="*/ 423 w 63499"/>
                  <a:gd name="connsiteY56" fmla="*/ 86995 h 141111"/>
                  <a:gd name="connsiteX57" fmla="*/ 494 w 63499"/>
                  <a:gd name="connsiteY57" fmla="*/ 87418 h 141111"/>
                  <a:gd name="connsiteX58" fmla="*/ 635 w 63499"/>
                  <a:gd name="connsiteY58" fmla="*/ 88265 h 141111"/>
                  <a:gd name="connsiteX59" fmla="*/ 988 w 63499"/>
                  <a:gd name="connsiteY59" fmla="*/ 90311 h 141111"/>
                  <a:gd name="connsiteX60" fmla="*/ 1199 w 63499"/>
                  <a:gd name="connsiteY60" fmla="*/ 91369 h 141111"/>
                  <a:gd name="connsiteX61" fmla="*/ 1270 w 63499"/>
                  <a:gd name="connsiteY61" fmla="*/ 91863 h 141111"/>
                  <a:gd name="connsiteX62" fmla="*/ 1411 w 63499"/>
                  <a:gd name="connsiteY62" fmla="*/ 92428 h 141111"/>
                  <a:gd name="connsiteX63" fmla="*/ 1905 w 63499"/>
                  <a:gd name="connsiteY63" fmla="*/ 94544 h 141111"/>
                  <a:gd name="connsiteX64" fmla="*/ 2258 w 63499"/>
                  <a:gd name="connsiteY64" fmla="*/ 95814 h 141111"/>
                  <a:gd name="connsiteX65" fmla="*/ 2399 w 63499"/>
                  <a:gd name="connsiteY65" fmla="*/ 96238 h 141111"/>
                  <a:gd name="connsiteX66" fmla="*/ 2540 w 63499"/>
                  <a:gd name="connsiteY66" fmla="*/ 96732 h 141111"/>
                  <a:gd name="connsiteX67" fmla="*/ 3175 w 63499"/>
                  <a:gd name="connsiteY67" fmla="*/ 98919 h 141111"/>
                  <a:gd name="connsiteX68" fmla="*/ 3669 w 63499"/>
                  <a:gd name="connsiteY68" fmla="*/ 100330 h 141111"/>
                  <a:gd name="connsiteX69" fmla="*/ 3810 w 63499"/>
                  <a:gd name="connsiteY69" fmla="*/ 100683 h 141111"/>
                  <a:gd name="connsiteX70" fmla="*/ 3880 w 63499"/>
                  <a:gd name="connsiteY70" fmla="*/ 101036 h 141111"/>
                  <a:gd name="connsiteX71" fmla="*/ 4586 w 63499"/>
                  <a:gd name="connsiteY71" fmla="*/ 103152 h 141111"/>
                  <a:gd name="connsiteX72" fmla="*/ 5292 w 63499"/>
                  <a:gd name="connsiteY72" fmla="*/ 104987 h 141111"/>
                  <a:gd name="connsiteX73" fmla="*/ 5362 w 63499"/>
                  <a:gd name="connsiteY73" fmla="*/ 105057 h 141111"/>
                  <a:gd name="connsiteX74" fmla="*/ 5362 w 63499"/>
                  <a:gd name="connsiteY74" fmla="*/ 105128 h 141111"/>
                  <a:gd name="connsiteX75" fmla="*/ 6138 w 63499"/>
                  <a:gd name="connsiteY75" fmla="*/ 107103 h 141111"/>
                  <a:gd name="connsiteX76" fmla="*/ 6985 w 63499"/>
                  <a:gd name="connsiteY76" fmla="*/ 109079 h 141111"/>
                  <a:gd name="connsiteX77" fmla="*/ 7126 w 63499"/>
                  <a:gd name="connsiteY77" fmla="*/ 109361 h 141111"/>
                  <a:gd name="connsiteX78" fmla="*/ 7267 w 63499"/>
                  <a:gd name="connsiteY78" fmla="*/ 109714 h 141111"/>
                  <a:gd name="connsiteX79" fmla="*/ 7902 w 63499"/>
                  <a:gd name="connsiteY79" fmla="*/ 111125 h 141111"/>
                  <a:gd name="connsiteX80" fmla="*/ 8890 w 63499"/>
                  <a:gd name="connsiteY80" fmla="*/ 113242 h 141111"/>
                  <a:gd name="connsiteX81" fmla="*/ 9102 w 63499"/>
                  <a:gd name="connsiteY81" fmla="*/ 113665 h 141111"/>
                  <a:gd name="connsiteX82" fmla="*/ 9384 w 63499"/>
                  <a:gd name="connsiteY82" fmla="*/ 114300 h 141111"/>
                  <a:gd name="connsiteX83" fmla="*/ 10160 w 63499"/>
                  <a:gd name="connsiteY83" fmla="*/ 115782 h 141111"/>
                  <a:gd name="connsiteX84" fmla="*/ 10936 w 63499"/>
                  <a:gd name="connsiteY84" fmla="*/ 117193 h 141111"/>
                  <a:gd name="connsiteX85" fmla="*/ 11783 w 63499"/>
                  <a:gd name="connsiteY85" fmla="*/ 118745 h 141111"/>
                  <a:gd name="connsiteX86" fmla="*/ 12206 w 63499"/>
                  <a:gd name="connsiteY86" fmla="*/ 119451 h 141111"/>
                  <a:gd name="connsiteX87" fmla="*/ 12841 w 63499"/>
                  <a:gd name="connsiteY87" fmla="*/ 120438 h 141111"/>
                  <a:gd name="connsiteX88" fmla="*/ 14887 w 63499"/>
                  <a:gd name="connsiteY88" fmla="*/ 123684 h 141111"/>
                  <a:gd name="connsiteX89" fmla="*/ 15452 w 63499"/>
                  <a:gd name="connsiteY89" fmla="*/ 124531 h 141111"/>
                  <a:gd name="connsiteX90" fmla="*/ 16157 w 63499"/>
                  <a:gd name="connsiteY90" fmla="*/ 125518 h 141111"/>
                  <a:gd name="connsiteX91" fmla="*/ 17216 w 63499"/>
                  <a:gd name="connsiteY91" fmla="*/ 127000 h 141111"/>
                  <a:gd name="connsiteX92" fmla="*/ 17850 w 63499"/>
                  <a:gd name="connsiteY92" fmla="*/ 127917 h 141111"/>
                  <a:gd name="connsiteX93" fmla="*/ 19403 w 63499"/>
                  <a:gd name="connsiteY93" fmla="*/ 129963 h 141111"/>
                  <a:gd name="connsiteX94" fmla="*/ 19544 w 63499"/>
                  <a:gd name="connsiteY94" fmla="*/ 130175 h 141111"/>
                  <a:gd name="connsiteX95" fmla="*/ 19614 w 63499"/>
                  <a:gd name="connsiteY95" fmla="*/ 130246 h 141111"/>
                  <a:gd name="connsiteX96" fmla="*/ 21167 w 63499"/>
                  <a:gd name="connsiteY96" fmla="*/ 132151 h 141111"/>
                  <a:gd name="connsiteX97" fmla="*/ 22437 w 63499"/>
                  <a:gd name="connsiteY97" fmla="*/ 133632 h 141111"/>
                  <a:gd name="connsiteX98" fmla="*/ 22648 w 63499"/>
                  <a:gd name="connsiteY98" fmla="*/ 133844 h 141111"/>
                  <a:gd name="connsiteX99" fmla="*/ 22789 w 63499"/>
                  <a:gd name="connsiteY99" fmla="*/ 133985 h 141111"/>
                  <a:gd name="connsiteX100" fmla="*/ 24342 w 63499"/>
                  <a:gd name="connsiteY100" fmla="*/ 135749 h 141111"/>
                  <a:gd name="connsiteX101" fmla="*/ 25612 w 63499"/>
                  <a:gd name="connsiteY101" fmla="*/ 137090 h 141111"/>
                  <a:gd name="connsiteX102" fmla="*/ 25823 w 63499"/>
                  <a:gd name="connsiteY102" fmla="*/ 137372 h 141111"/>
                  <a:gd name="connsiteX103" fmla="*/ 25964 w 63499"/>
                  <a:gd name="connsiteY103" fmla="*/ 137513 h 141111"/>
                  <a:gd name="connsiteX104" fmla="*/ 27658 w 63499"/>
                  <a:gd name="connsiteY104" fmla="*/ 139206 h 141111"/>
                  <a:gd name="connsiteX105" fmla="*/ 28787 w 63499"/>
                  <a:gd name="connsiteY105" fmla="*/ 140264 h 141111"/>
                  <a:gd name="connsiteX106" fmla="*/ 29139 w 63499"/>
                  <a:gd name="connsiteY106" fmla="*/ 140617 h 141111"/>
                  <a:gd name="connsiteX107" fmla="*/ 29422 w 63499"/>
                  <a:gd name="connsiteY107" fmla="*/ 140899 h 141111"/>
                  <a:gd name="connsiteX108" fmla="*/ 31256 w 63499"/>
                  <a:gd name="connsiteY108" fmla="*/ 142452 h 141111"/>
                  <a:gd name="connsiteX109" fmla="*/ 32455 w 63499"/>
                  <a:gd name="connsiteY109" fmla="*/ 143439 h 141111"/>
                  <a:gd name="connsiteX110" fmla="*/ 67945 w 63499"/>
                  <a:gd name="connsiteY110" fmla="*/ 122767 h 141111"/>
                  <a:gd name="connsiteX111" fmla="*/ 64841 w 63499"/>
                  <a:gd name="connsiteY111" fmla="*/ 119944 h 14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63499" h="141111">
                    <a:moveTo>
                      <a:pt x="64841" y="119944"/>
                    </a:moveTo>
                    <a:cubicBezTo>
                      <a:pt x="64699" y="119803"/>
                      <a:pt x="64558" y="119733"/>
                      <a:pt x="64488" y="119592"/>
                    </a:cubicBezTo>
                    <a:cubicBezTo>
                      <a:pt x="63500" y="118675"/>
                      <a:pt x="62441" y="117687"/>
                      <a:pt x="61454" y="116699"/>
                    </a:cubicBezTo>
                    <a:cubicBezTo>
                      <a:pt x="61383" y="116628"/>
                      <a:pt x="61313" y="116558"/>
                      <a:pt x="61242" y="116417"/>
                    </a:cubicBezTo>
                    <a:cubicBezTo>
                      <a:pt x="60254" y="115358"/>
                      <a:pt x="59266" y="114300"/>
                      <a:pt x="58279" y="113171"/>
                    </a:cubicBezTo>
                    <a:cubicBezTo>
                      <a:pt x="58208" y="113101"/>
                      <a:pt x="58138" y="113030"/>
                      <a:pt x="58067" y="112959"/>
                    </a:cubicBezTo>
                    <a:cubicBezTo>
                      <a:pt x="57079" y="111831"/>
                      <a:pt x="56092" y="110631"/>
                      <a:pt x="55174" y="109502"/>
                    </a:cubicBezTo>
                    <a:cubicBezTo>
                      <a:pt x="55104" y="109432"/>
                      <a:pt x="55104" y="109361"/>
                      <a:pt x="55033" y="109361"/>
                    </a:cubicBezTo>
                    <a:cubicBezTo>
                      <a:pt x="54257" y="108373"/>
                      <a:pt x="53551" y="107386"/>
                      <a:pt x="52775" y="106327"/>
                    </a:cubicBezTo>
                    <a:cubicBezTo>
                      <a:pt x="52423" y="105833"/>
                      <a:pt x="52070" y="105340"/>
                      <a:pt x="51717" y="104846"/>
                    </a:cubicBezTo>
                    <a:cubicBezTo>
                      <a:pt x="51294" y="104211"/>
                      <a:pt x="50870" y="103576"/>
                      <a:pt x="50447" y="102941"/>
                    </a:cubicBezTo>
                    <a:cubicBezTo>
                      <a:pt x="49742" y="101882"/>
                      <a:pt x="49036" y="100753"/>
                      <a:pt x="48401" y="99695"/>
                    </a:cubicBezTo>
                    <a:cubicBezTo>
                      <a:pt x="48048" y="99131"/>
                      <a:pt x="47696" y="98566"/>
                      <a:pt x="47343" y="98002"/>
                    </a:cubicBezTo>
                    <a:cubicBezTo>
                      <a:pt x="47060" y="97508"/>
                      <a:pt x="46778" y="96943"/>
                      <a:pt x="46496" y="96449"/>
                    </a:cubicBezTo>
                    <a:cubicBezTo>
                      <a:pt x="45932" y="95462"/>
                      <a:pt x="45438" y="94544"/>
                      <a:pt x="44944" y="93557"/>
                    </a:cubicBezTo>
                    <a:cubicBezTo>
                      <a:pt x="44873" y="93345"/>
                      <a:pt x="44732" y="93133"/>
                      <a:pt x="44662" y="92992"/>
                    </a:cubicBezTo>
                    <a:cubicBezTo>
                      <a:pt x="44027" y="91722"/>
                      <a:pt x="43391" y="90382"/>
                      <a:pt x="42757" y="89041"/>
                    </a:cubicBezTo>
                    <a:cubicBezTo>
                      <a:pt x="42686" y="88900"/>
                      <a:pt x="42686" y="88829"/>
                      <a:pt x="42615" y="88688"/>
                    </a:cubicBezTo>
                    <a:cubicBezTo>
                      <a:pt x="41981" y="87277"/>
                      <a:pt x="41416" y="85866"/>
                      <a:pt x="40852" y="84384"/>
                    </a:cubicBezTo>
                    <a:cubicBezTo>
                      <a:pt x="40852" y="84384"/>
                      <a:pt x="40852" y="84314"/>
                      <a:pt x="40852" y="84314"/>
                    </a:cubicBezTo>
                    <a:cubicBezTo>
                      <a:pt x="40287" y="82903"/>
                      <a:pt x="39793" y="81492"/>
                      <a:pt x="39299" y="80010"/>
                    </a:cubicBezTo>
                    <a:cubicBezTo>
                      <a:pt x="39229" y="79869"/>
                      <a:pt x="39229" y="79798"/>
                      <a:pt x="39158" y="79657"/>
                    </a:cubicBezTo>
                    <a:cubicBezTo>
                      <a:pt x="38735" y="78317"/>
                      <a:pt x="38312" y="76976"/>
                      <a:pt x="37959" y="75565"/>
                    </a:cubicBezTo>
                    <a:cubicBezTo>
                      <a:pt x="37888" y="75424"/>
                      <a:pt x="37888" y="75283"/>
                      <a:pt x="37818" y="75142"/>
                    </a:cubicBezTo>
                    <a:cubicBezTo>
                      <a:pt x="37465" y="73801"/>
                      <a:pt x="37182" y="72461"/>
                      <a:pt x="36900" y="71191"/>
                    </a:cubicBezTo>
                    <a:cubicBezTo>
                      <a:pt x="36900" y="71050"/>
                      <a:pt x="36830" y="70838"/>
                      <a:pt x="36830" y="70697"/>
                    </a:cubicBezTo>
                    <a:cubicBezTo>
                      <a:pt x="36548" y="69356"/>
                      <a:pt x="36336" y="68086"/>
                      <a:pt x="36124" y="66746"/>
                    </a:cubicBezTo>
                    <a:cubicBezTo>
                      <a:pt x="36124" y="66604"/>
                      <a:pt x="36054" y="66463"/>
                      <a:pt x="36054" y="66322"/>
                    </a:cubicBezTo>
                    <a:cubicBezTo>
                      <a:pt x="35842" y="64982"/>
                      <a:pt x="35701" y="63712"/>
                      <a:pt x="35630" y="62371"/>
                    </a:cubicBezTo>
                    <a:cubicBezTo>
                      <a:pt x="35630" y="62230"/>
                      <a:pt x="35630" y="62159"/>
                      <a:pt x="35630" y="62018"/>
                    </a:cubicBezTo>
                    <a:cubicBezTo>
                      <a:pt x="35560" y="60607"/>
                      <a:pt x="35489" y="59267"/>
                      <a:pt x="35489" y="57856"/>
                    </a:cubicBezTo>
                    <a:lnTo>
                      <a:pt x="35630" y="3387"/>
                    </a:lnTo>
                    <a:cubicBezTo>
                      <a:pt x="35630" y="2540"/>
                      <a:pt x="35772" y="1834"/>
                      <a:pt x="36054" y="1270"/>
                    </a:cubicBezTo>
                    <a:cubicBezTo>
                      <a:pt x="36054" y="1270"/>
                      <a:pt x="36054" y="1270"/>
                      <a:pt x="36054" y="1270"/>
                    </a:cubicBezTo>
                    <a:cubicBezTo>
                      <a:pt x="36336" y="706"/>
                      <a:pt x="36689" y="282"/>
                      <a:pt x="37182" y="0"/>
                    </a:cubicBezTo>
                    <a:lnTo>
                      <a:pt x="1693" y="20673"/>
                    </a:lnTo>
                    <a:cubicBezTo>
                      <a:pt x="1341" y="20884"/>
                      <a:pt x="988" y="21167"/>
                      <a:pt x="776" y="21590"/>
                    </a:cubicBezTo>
                    <a:cubicBezTo>
                      <a:pt x="705" y="21731"/>
                      <a:pt x="635" y="21802"/>
                      <a:pt x="565" y="21943"/>
                    </a:cubicBezTo>
                    <a:cubicBezTo>
                      <a:pt x="565" y="21943"/>
                      <a:pt x="565" y="21943"/>
                      <a:pt x="565" y="21943"/>
                    </a:cubicBezTo>
                    <a:cubicBezTo>
                      <a:pt x="565" y="21943"/>
                      <a:pt x="565" y="21943"/>
                      <a:pt x="565" y="21943"/>
                    </a:cubicBezTo>
                    <a:cubicBezTo>
                      <a:pt x="494" y="22013"/>
                      <a:pt x="494" y="22154"/>
                      <a:pt x="423" y="22225"/>
                    </a:cubicBezTo>
                    <a:cubicBezTo>
                      <a:pt x="423" y="22296"/>
                      <a:pt x="353" y="22437"/>
                      <a:pt x="353" y="22507"/>
                    </a:cubicBezTo>
                    <a:cubicBezTo>
                      <a:pt x="353" y="22578"/>
                      <a:pt x="282" y="22719"/>
                      <a:pt x="282" y="22789"/>
                    </a:cubicBezTo>
                    <a:cubicBezTo>
                      <a:pt x="282" y="22860"/>
                      <a:pt x="211" y="22931"/>
                      <a:pt x="211" y="23072"/>
                    </a:cubicBezTo>
                    <a:cubicBezTo>
                      <a:pt x="211" y="23142"/>
                      <a:pt x="211" y="23213"/>
                      <a:pt x="141" y="23354"/>
                    </a:cubicBezTo>
                    <a:cubicBezTo>
                      <a:pt x="141" y="23424"/>
                      <a:pt x="141" y="23495"/>
                      <a:pt x="141" y="23636"/>
                    </a:cubicBezTo>
                    <a:cubicBezTo>
                      <a:pt x="141" y="23707"/>
                      <a:pt x="141" y="23777"/>
                      <a:pt x="141" y="23918"/>
                    </a:cubicBezTo>
                    <a:cubicBezTo>
                      <a:pt x="141" y="23989"/>
                      <a:pt x="141" y="24059"/>
                      <a:pt x="141" y="24201"/>
                    </a:cubicBezTo>
                    <a:cubicBezTo>
                      <a:pt x="141" y="24201"/>
                      <a:pt x="141" y="24201"/>
                      <a:pt x="141" y="24201"/>
                    </a:cubicBezTo>
                    <a:lnTo>
                      <a:pt x="0" y="78669"/>
                    </a:lnTo>
                    <a:cubicBezTo>
                      <a:pt x="0" y="79234"/>
                      <a:pt x="0" y="79869"/>
                      <a:pt x="0" y="80504"/>
                    </a:cubicBezTo>
                    <a:cubicBezTo>
                      <a:pt x="0" y="81139"/>
                      <a:pt x="71" y="81774"/>
                      <a:pt x="71" y="82409"/>
                    </a:cubicBezTo>
                    <a:cubicBezTo>
                      <a:pt x="71" y="82550"/>
                      <a:pt x="71" y="82691"/>
                      <a:pt x="71" y="82762"/>
                    </a:cubicBezTo>
                    <a:cubicBezTo>
                      <a:pt x="71" y="82903"/>
                      <a:pt x="71" y="82973"/>
                      <a:pt x="71" y="83114"/>
                    </a:cubicBezTo>
                    <a:cubicBezTo>
                      <a:pt x="71" y="83538"/>
                      <a:pt x="141" y="83891"/>
                      <a:pt x="141" y="84314"/>
                    </a:cubicBezTo>
                    <a:cubicBezTo>
                      <a:pt x="211" y="84949"/>
                      <a:pt x="282" y="85654"/>
                      <a:pt x="353" y="86289"/>
                    </a:cubicBezTo>
                    <a:cubicBezTo>
                      <a:pt x="353" y="86501"/>
                      <a:pt x="423" y="86783"/>
                      <a:pt x="423" y="86995"/>
                    </a:cubicBezTo>
                    <a:cubicBezTo>
                      <a:pt x="423" y="87136"/>
                      <a:pt x="494" y="87277"/>
                      <a:pt x="494" y="87418"/>
                    </a:cubicBezTo>
                    <a:cubicBezTo>
                      <a:pt x="565" y="87701"/>
                      <a:pt x="565" y="87983"/>
                      <a:pt x="635" y="88265"/>
                    </a:cubicBezTo>
                    <a:cubicBezTo>
                      <a:pt x="776" y="88971"/>
                      <a:pt x="847" y="89606"/>
                      <a:pt x="988" y="90311"/>
                    </a:cubicBezTo>
                    <a:cubicBezTo>
                      <a:pt x="1058" y="90664"/>
                      <a:pt x="1129" y="91017"/>
                      <a:pt x="1199" y="91369"/>
                    </a:cubicBezTo>
                    <a:cubicBezTo>
                      <a:pt x="1199" y="91511"/>
                      <a:pt x="1270" y="91722"/>
                      <a:pt x="1270" y="91863"/>
                    </a:cubicBezTo>
                    <a:cubicBezTo>
                      <a:pt x="1341" y="92075"/>
                      <a:pt x="1341" y="92287"/>
                      <a:pt x="1411" y="92428"/>
                    </a:cubicBezTo>
                    <a:cubicBezTo>
                      <a:pt x="1552" y="93133"/>
                      <a:pt x="1764" y="93839"/>
                      <a:pt x="1905" y="94544"/>
                    </a:cubicBezTo>
                    <a:cubicBezTo>
                      <a:pt x="1975" y="94968"/>
                      <a:pt x="2117" y="95391"/>
                      <a:pt x="2258" y="95814"/>
                    </a:cubicBezTo>
                    <a:cubicBezTo>
                      <a:pt x="2328" y="95956"/>
                      <a:pt x="2328" y="96097"/>
                      <a:pt x="2399" y="96238"/>
                    </a:cubicBezTo>
                    <a:cubicBezTo>
                      <a:pt x="2469" y="96379"/>
                      <a:pt x="2469" y="96520"/>
                      <a:pt x="2540" y="96732"/>
                    </a:cubicBezTo>
                    <a:cubicBezTo>
                      <a:pt x="2752" y="97437"/>
                      <a:pt x="2963" y="98143"/>
                      <a:pt x="3175" y="98919"/>
                    </a:cubicBezTo>
                    <a:cubicBezTo>
                      <a:pt x="3316" y="99413"/>
                      <a:pt x="3457" y="99907"/>
                      <a:pt x="3669" y="100330"/>
                    </a:cubicBezTo>
                    <a:cubicBezTo>
                      <a:pt x="3739" y="100471"/>
                      <a:pt x="3739" y="100542"/>
                      <a:pt x="3810" y="100683"/>
                    </a:cubicBezTo>
                    <a:cubicBezTo>
                      <a:pt x="3810" y="100824"/>
                      <a:pt x="3880" y="100894"/>
                      <a:pt x="3880" y="101036"/>
                    </a:cubicBezTo>
                    <a:cubicBezTo>
                      <a:pt x="4092" y="101741"/>
                      <a:pt x="4374" y="102447"/>
                      <a:pt x="4586" y="103152"/>
                    </a:cubicBezTo>
                    <a:cubicBezTo>
                      <a:pt x="4798" y="103787"/>
                      <a:pt x="5009" y="104352"/>
                      <a:pt x="5292" y="104987"/>
                    </a:cubicBezTo>
                    <a:cubicBezTo>
                      <a:pt x="5292" y="104987"/>
                      <a:pt x="5292" y="105057"/>
                      <a:pt x="5362" y="105057"/>
                    </a:cubicBezTo>
                    <a:cubicBezTo>
                      <a:pt x="5362" y="105057"/>
                      <a:pt x="5362" y="105128"/>
                      <a:pt x="5362" y="105128"/>
                    </a:cubicBezTo>
                    <a:cubicBezTo>
                      <a:pt x="5644" y="105763"/>
                      <a:pt x="5856" y="106468"/>
                      <a:pt x="6138" y="107103"/>
                    </a:cubicBezTo>
                    <a:cubicBezTo>
                      <a:pt x="6420" y="107738"/>
                      <a:pt x="6703" y="108373"/>
                      <a:pt x="6985" y="109079"/>
                    </a:cubicBezTo>
                    <a:cubicBezTo>
                      <a:pt x="7056" y="109149"/>
                      <a:pt x="7056" y="109291"/>
                      <a:pt x="7126" y="109361"/>
                    </a:cubicBezTo>
                    <a:cubicBezTo>
                      <a:pt x="7196" y="109502"/>
                      <a:pt x="7196" y="109573"/>
                      <a:pt x="7267" y="109714"/>
                    </a:cubicBezTo>
                    <a:cubicBezTo>
                      <a:pt x="7479" y="110208"/>
                      <a:pt x="7690" y="110631"/>
                      <a:pt x="7902" y="111125"/>
                    </a:cubicBezTo>
                    <a:cubicBezTo>
                      <a:pt x="8255" y="111831"/>
                      <a:pt x="8537" y="112536"/>
                      <a:pt x="8890" y="113242"/>
                    </a:cubicBezTo>
                    <a:cubicBezTo>
                      <a:pt x="8960" y="113383"/>
                      <a:pt x="9031" y="113524"/>
                      <a:pt x="9102" y="113665"/>
                    </a:cubicBezTo>
                    <a:cubicBezTo>
                      <a:pt x="9172" y="113877"/>
                      <a:pt x="9313" y="114088"/>
                      <a:pt x="9384" y="114300"/>
                    </a:cubicBezTo>
                    <a:cubicBezTo>
                      <a:pt x="9666" y="114794"/>
                      <a:pt x="9878" y="115288"/>
                      <a:pt x="10160" y="115782"/>
                    </a:cubicBezTo>
                    <a:cubicBezTo>
                      <a:pt x="10442" y="116276"/>
                      <a:pt x="10724" y="116769"/>
                      <a:pt x="10936" y="117193"/>
                    </a:cubicBezTo>
                    <a:cubicBezTo>
                      <a:pt x="11218" y="117687"/>
                      <a:pt x="11501" y="118251"/>
                      <a:pt x="11783" y="118745"/>
                    </a:cubicBezTo>
                    <a:cubicBezTo>
                      <a:pt x="11924" y="118957"/>
                      <a:pt x="12065" y="119239"/>
                      <a:pt x="12206" y="119451"/>
                    </a:cubicBezTo>
                    <a:cubicBezTo>
                      <a:pt x="12418" y="119803"/>
                      <a:pt x="12629" y="120086"/>
                      <a:pt x="12841" y="120438"/>
                    </a:cubicBezTo>
                    <a:cubicBezTo>
                      <a:pt x="13476" y="121567"/>
                      <a:pt x="14182" y="122626"/>
                      <a:pt x="14887" y="123684"/>
                    </a:cubicBezTo>
                    <a:cubicBezTo>
                      <a:pt x="15099" y="123966"/>
                      <a:pt x="15240" y="124248"/>
                      <a:pt x="15452" y="124531"/>
                    </a:cubicBezTo>
                    <a:cubicBezTo>
                      <a:pt x="15663" y="124883"/>
                      <a:pt x="15946" y="125166"/>
                      <a:pt x="16157" y="125518"/>
                    </a:cubicBezTo>
                    <a:cubicBezTo>
                      <a:pt x="16510" y="126012"/>
                      <a:pt x="16863" y="126506"/>
                      <a:pt x="17216" y="127000"/>
                    </a:cubicBezTo>
                    <a:cubicBezTo>
                      <a:pt x="17427" y="127282"/>
                      <a:pt x="17639" y="127635"/>
                      <a:pt x="17850" y="127917"/>
                    </a:cubicBezTo>
                    <a:cubicBezTo>
                      <a:pt x="18344" y="128623"/>
                      <a:pt x="18909" y="129328"/>
                      <a:pt x="19403" y="129963"/>
                    </a:cubicBezTo>
                    <a:cubicBezTo>
                      <a:pt x="19473" y="130034"/>
                      <a:pt x="19473" y="130104"/>
                      <a:pt x="19544" y="130175"/>
                    </a:cubicBezTo>
                    <a:cubicBezTo>
                      <a:pt x="19544" y="130175"/>
                      <a:pt x="19544" y="130246"/>
                      <a:pt x="19614" y="130246"/>
                    </a:cubicBezTo>
                    <a:cubicBezTo>
                      <a:pt x="20108" y="130881"/>
                      <a:pt x="20673" y="131516"/>
                      <a:pt x="21167" y="132151"/>
                    </a:cubicBezTo>
                    <a:cubicBezTo>
                      <a:pt x="21590" y="132644"/>
                      <a:pt x="22013" y="133138"/>
                      <a:pt x="22437" y="133632"/>
                    </a:cubicBezTo>
                    <a:cubicBezTo>
                      <a:pt x="22507" y="133703"/>
                      <a:pt x="22578" y="133773"/>
                      <a:pt x="22648" y="133844"/>
                    </a:cubicBezTo>
                    <a:cubicBezTo>
                      <a:pt x="22719" y="133914"/>
                      <a:pt x="22719" y="133914"/>
                      <a:pt x="22789" y="133985"/>
                    </a:cubicBezTo>
                    <a:cubicBezTo>
                      <a:pt x="23283" y="134550"/>
                      <a:pt x="23848" y="135184"/>
                      <a:pt x="24342" y="135749"/>
                    </a:cubicBezTo>
                    <a:cubicBezTo>
                      <a:pt x="24765" y="136172"/>
                      <a:pt x="25188" y="136666"/>
                      <a:pt x="25612" y="137090"/>
                    </a:cubicBezTo>
                    <a:cubicBezTo>
                      <a:pt x="25682" y="137160"/>
                      <a:pt x="25753" y="137231"/>
                      <a:pt x="25823" y="137372"/>
                    </a:cubicBezTo>
                    <a:cubicBezTo>
                      <a:pt x="25894" y="137442"/>
                      <a:pt x="25894" y="137513"/>
                      <a:pt x="25964" y="137513"/>
                    </a:cubicBezTo>
                    <a:cubicBezTo>
                      <a:pt x="26529" y="138077"/>
                      <a:pt x="27093" y="138642"/>
                      <a:pt x="27658" y="139206"/>
                    </a:cubicBezTo>
                    <a:cubicBezTo>
                      <a:pt x="28010" y="139559"/>
                      <a:pt x="28434" y="139912"/>
                      <a:pt x="28787" y="140264"/>
                    </a:cubicBezTo>
                    <a:cubicBezTo>
                      <a:pt x="28928" y="140406"/>
                      <a:pt x="29069" y="140476"/>
                      <a:pt x="29139" y="140617"/>
                    </a:cubicBezTo>
                    <a:cubicBezTo>
                      <a:pt x="29210" y="140688"/>
                      <a:pt x="29351" y="140758"/>
                      <a:pt x="29422" y="140899"/>
                    </a:cubicBezTo>
                    <a:cubicBezTo>
                      <a:pt x="29986" y="141464"/>
                      <a:pt x="30621" y="141958"/>
                      <a:pt x="31256" y="142452"/>
                    </a:cubicBezTo>
                    <a:cubicBezTo>
                      <a:pt x="31679" y="142804"/>
                      <a:pt x="32103" y="143157"/>
                      <a:pt x="32455" y="143439"/>
                    </a:cubicBezTo>
                    <a:lnTo>
                      <a:pt x="67945" y="122767"/>
                    </a:lnTo>
                    <a:cubicBezTo>
                      <a:pt x="67098" y="121849"/>
                      <a:pt x="65969" y="120932"/>
                      <a:pt x="64841" y="11994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2ED04519-835B-47A0-ABFC-2E89DD8C7EBC}"/>
                  </a:ext>
                </a:extLst>
              </p:cNvPr>
              <p:cNvSpPr/>
              <p:nvPr/>
            </p:nvSpPr>
            <p:spPr>
              <a:xfrm>
                <a:off x="6545791" y="1412016"/>
                <a:ext cx="49389" cy="176389"/>
              </a:xfrm>
              <a:custGeom>
                <a:avLst/>
                <a:gdLst>
                  <a:gd name="connsiteX0" fmla="*/ 53835 w 49388"/>
                  <a:gd name="connsiteY0" fmla="*/ 26400 h 176388"/>
                  <a:gd name="connsiteX1" fmla="*/ 53764 w 49388"/>
                  <a:gd name="connsiteY1" fmla="*/ 50319 h 176388"/>
                  <a:gd name="connsiteX2" fmla="*/ 26247 w 49388"/>
                  <a:gd name="connsiteY2" fmla="*/ 34444 h 176388"/>
                  <a:gd name="connsiteX3" fmla="*/ 20885 w 49388"/>
                  <a:gd name="connsiteY3" fmla="*/ 37477 h 176388"/>
                  <a:gd name="connsiteX4" fmla="*/ 20744 w 49388"/>
                  <a:gd name="connsiteY4" fmla="*/ 91946 h 176388"/>
                  <a:gd name="connsiteX5" fmla="*/ 53482 w 49388"/>
                  <a:gd name="connsiteY5" fmla="*/ 156857 h 176388"/>
                  <a:gd name="connsiteX6" fmla="*/ 53482 w 49388"/>
                  <a:gd name="connsiteY6" fmla="*/ 160174 h 176388"/>
                  <a:gd name="connsiteX7" fmla="*/ 55034 w 49388"/>
                  <a:gd name="connsiteY7" fmla="*/ 182187 h 176388"/>
                  <a:gd name="connsiteX8" fmla="*/ 1 w 49388"/>
                  <a:gd name="connsiteY8" fmla="*/ 79952 h 176388"/>
                  <a:gd name="connsiteX9" fmla="*/ 212 w 49388"/>
                  <a:gd name="connsiteY9" fmla="*/ 7350 h 176388"/>
                  <a:gd name="connsiteX10" fmla="*/ 10584 w 49388"/>
                  <a:gd name="connsiteY10" fmla="*/ 1424 h 176388"/>
                  <a:gd name="connsiteX11" fmla="*/ 53835 w 49388"/>
                  <a:gd name="connsiteY11" fmla="*/ 26400 h 17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388" h="176388">
                    <a:moveTo>
                      <a:pt x="53835" y="26400"/>
                    </a:moveTo>
                    <a:lnTo>
                      <a:pt x="53764" y="50319"/>
                    </a:lnTo>
                    <a:lnTo>
                      <a:pt x="26247" y="34444"/>
                    </a:lnTo>
                    <a:cubicBezTo>
                      <a:pt x="23284" y="32750"/>
                      <a:pt x="20885" y="34091"/>
                      <a:pt x="20885" y="37477"/>
                    </a:cubicBezTo>
                    <a:lnTo>
                      <a:pt x="20744" y="91946"/>
                    </a:lnTo>
                    <a:cubicBezTo>
                      <a:pt x="20673" y="114454"/>
                      <a:pt x="34714" y="141688"/>
                      <a:pt x="53482" y="156857"/>
                    </a:cubicBezTo>
                    <a:lnTo>
                      <a:pt x="53482" y="160174"/>
                    </a:lnTo>
                    <a:cubicBezTo>
                      <a:pt x="53482" y="167300"/>
                      <a:pt x="53976" y="174708"/>
                      <a:pt x="55034" y="182187"/>
                    </a:cubicBezTo>
                    <a:cubicBezTo>
                      <a:pt x="24060" y="160667"/>
                      <a:pt x="-141" y="116570"/>
                      <a:pt x="1" y="79952"/>
                    </a:cubicBezTo>
                    <a:lnTo>
                      <a:pt x="212" y="7350"/>
                    </a:lnTo>
                    <a:cubicBezTo>
                      <a:pt x="212" y="789"/>
                      <a:pt x="4940" y="-1893"/>
                      <a:pt x="10584" y="1424"/>
                    </a:cubicBezTo>
                    <a:lnTo>
                      <a:pt x="53835" y="26400"/>
                    </a:ln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19877081-ABF3-4431-8AF5-49E4BD585E6B}"/>
                  </a:ext>
                </a:extLst>
              </p:cNvPr>
              <p:cNvSpPr/>
              <p:nvPr/>
            </p:nvSpPr>
            <p:spPr>
              <a:xfrm>
                <a:off x="6599555" y="1417743"/>
                <a:ext cx="35278" cy="42333"/>
              </a:xfrm>
              <a:custGeom>
                <a:avLst/>
                <a:gdLst>
                  <a:gd name="connsiteX0" fmla="*/ 71 w 35277"/>
                  <a:gd name="connsiteY0" fmla="*/ 20673 h 42333"/>
                  <a:gd name="connsiteX1" fmla="*/ 35630 w 35277"/>
                  <a:gd name="connsiteY1" fmla="*/ 0 h 42333"/>
                  <a:gd name="connsiteX2" fmla="*/ 35560 w 35277"/>
                  <a:gd name="connsiteY2" fmla="*/ 23918 h 42333"/>
                  <a:gd name="connsiteX3" fmla="*/ 0 w 35277"/>
                  <a:gd name="connsiteY3" fmla="*/ 44591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77" h="42333">
                    <a:moveTo>
                      <a:pt x="71" y="20673"/>
                    </a:moveTo>
                    <a:lnTo>
                      <a:pt x="35630" y="0"/>
                    </a:lnTo>
                    <a:lnTo>
                      <a:pt x="35560" y="23918"/>
                    </a:lnTo>
                    <a:lnTo>
                      <a:pt x="0" y="44591"/>
                    </a:lnTo>
                    <a:close/>
                  </a:path>
                </a:pathLst>
              </a:custGeom>
              <a:solidFill>
                <a:srgbClr val="FD9D00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4422A007-216A-4991-8C75-37970259E586}"/>
                  </a:ext>
                </a:extLst>
              </p:cNvPr>
              <p:cNvSpPr/>
              <p:nvPr/>
            </p:nvSpPr>
            <p:spPr>
              <a:xfrm>
                <a:off x="6549037" y="1391497"/>
                <a:ext cx="84667" cy="42333"/>
              </a:xfrm>
              <a:custGeom>
                <a:avLst/>
                <a:gdLst>
                  <a:gd name="connsiteX0" fmla="*/ 42827 w 84666"/>
                  <a:gd name="connsiteY0" fmla="*/ 1270 h 42333"/>
                  <a:gd name="connsiteX1" fmla="*/ 42474 w 84666"/>
                  <a:gd name="connsiteY1" fmla="*/ 1058 h 42333"/>
                  <a:gd name="connsiteX2" fmla="*/ 42051 w 84666"/>
                  <a:gd name="connsiteY2" fmla="*/ 847 h 42333"/>
                  <a:gd name="connsiteX3" fmla="*/ 41628 w 84666"/>
                  <a:gd name="connsiteY3" fmla="*/ 635 h 42333"/>
                  <a:gd name="connsiteX4" fmla="*/ 41204 w 84666"/>
                  <a:gd name="connsiteY4" fmla="*/ 494 h 42333"/>
                  <a:gd name="connsiteX5" fmla="*/ 40781 w 84666"/>
                  <a:gd name="connsiteY5" fmla="*/ 353 h 42333"/>
                  <a:gd name="connsiteX6" fmla="*/ 40710 w 84666"/>
                  <a:gd name="connsiteY6" fmla="*/ 353 h 42333"/>
                  <a:gd name="connsiteX7" fmla="*/ 40710 w 84666"/>
                  <a:gd name="connsiteY7" fmla="*/ 353 h 42333"/>
                  <a:gd name="connsiteX8" fmla="*/ 40428 w 84666"/>
                  <a:gd name="connsiteY8" fmla="*/ 282 h 42333"/>
                  <a:gd name="connsiteX9" fmla="*/ 40005 w 84666"/>
                  <a:gd name="connsiteY9" fmla="*/ 141 h 42333"/>
                  <a:gd name="connsiteX10" fmla="*/ 39582 w 84666"/>
                  <a:gd name="connsiteY10" fmla="*/ 71 h 42333"/>
                  <a:gd name="connsiteX11" fmla="*/ 39158 w 84666"/>
                  <a:gd name="connsiteY11" fmla="*/ 0 h 42333"/>
                  <a:gd name="connsiteX12" fmla="*/ 38806 w 84666"/>
                  <a:gd name="connsiteY12" fmla="*/ 0 h 42333"/>
                  <a:gd name="connsiteX13" fmla="*/ 38735 w 84666"/>
                  <a:gd name="connsiteY13" fmla="*/ 0 h 42333"/>
                  <a:gd name="connsiteX14" fmla="*/ 38664 w 84666"/>
                  <a:gd name="connsiteY14" fmla="*/ 0 h 42333"/>
                  <a:gd name="connsiteX15" fmla="*/ 38170 w 84666"/>
                  <a:gd name="connsiteY15" fmla="*/ 0 h 42333"/>
                  <a:gd name="connsiteX16" fmla="*/ 37606 w 84666"/>
                  <a:gd name="connsiteY16" fmla="*/ 0 h 42333"/>
                  <a:gd name="connsiteX17" fmla="*/ 37042 w 84666"/>
                  <a:gd name="connsiteY17" fmla="*/ 71 h 42333"/>
                  <a:gd name="connsiteX18" fmla="*/ 37042 w 84666"/>
                  <a:gd name="connsiteY18" fmla="*/ 71 h 42333"/>
                  <a:gd name="connsiteX19" fmla="*/ 37042 w 84666"/>
                  <a:gd name="connsiteY19" fmla="*/ 71 h 42333"/>
                  <a:gd name="connsiteX20" fmla="*/ 36336 w 84666"/>
                  <a:gd name="connsiteY20" fmla="*/ 282 h 42333"/>
                  <a:gd name="connsiteX21" fmla="*/ 35489 w 84666"/>
                  <a:gd name="connsiteY21" fmla="*/ 706 h 42333"/>
                  <a:gd name="connsiteX22" fmla="*/ 0 w 84666"/>
                  <a:gd name="connsiteY22" fmla="*/ 21378 h 42333"/>
                  <a:gd name="connsiteX23" fmla="*/ 1552 w 84666"/>
                  <a:gd name="connsiteY23" fmla="*/ 20814 h 42333"/>
                  <a:gd name="connsiteX24" fmla="*/ 1552 w 84666"/>
                  <a:gd name="connsiteY24" fmla="*/ 20814 h 42333"/>
                  <a:gd name="connsiteX25" fmla="*/ 3316 w 84666"/>
                  <a:gd name="connsiteY25" fmla="*/ 20743 h 42333"/>
                  <a:gd name="connsiteX26" fmla="*/ 3387 w 84666"/>
                  <a:gd name="connsiteY26" fmla="*/ 20743 h 42333"/>
                  <a:gd name="connsiteX27" fmla="*/ 5292 w 84666"/>
                  <a:gd name="connsiteY27" fmla="*/ 21167 h 42333"/>
                  <a:gd name="connsiteX28" fmla="*/ 5292 w 84666"/>
                  <a:gd name="connsiteY28" fmla="*/ 21167 h 42333"/>
                  <a:gd name="connsiteX29" fmla="*/ 7338 w 84666"/>
                  <a:gd name="connsiteY29" fmla="*/ 22154 h 42333"/>
                  <a:gd name="connsiteX30" fmla="*/ 50588 w 84666"/>
                  <a:gd name="connsiteY30" fmla="*/ 47131 h 42333"/>
                  <a:gd name="connsiteX31" fmla="*/ 86077 w 84666"/>
                  <a:gd name="connsiteY31" fmla="*/ 26458 h 42333"/>
                  <a:gd name="connsiteX32" fmla="*/ 42827 w 84666"/>
                  <a:gd name="connsiteY32" fmla="*/ 1270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4666" h="42333">
                    <a:moveTo>
                      <a:pt x="42827" y="1270"/>
                    </a:moveTo>
                    <a:cubicBezTo>
                      <a:pt x="42686" y="1199"/>
                      <a:pt x="42615" y="1129"/>
                      <a:pt x="42474" y="1058"/>
                    </a:cubicBezTo>
                    <a:cubicBezTo>
                      <a:pt x="42333" y="988"/>
                      <a:pt x="42192" y="917"/>
                      <a:pt x="42051" y="847"/>
                    </a:cubicBezTo>
                    <a:cubicBezTo>
                      <a:pt x="41910" y="776"/>
                      <a:pt x="41769" y="706"/>
                      <a:pt x="41628" y="635"/>
                    </a:cubicBezTo>
                    <a:cubicBezTo>
                      <a:pt x="41487" y="564"/>
                      <a:pt x="41345" y="494"/>
                      <a:pt x="41204" y="494"/>
                    </a:cubicBezTo>
                    <a:cubicBezTo>
                      <a:pt x="41063" y="423"/>
                      <a:pt x="40922" y="353"/>
                      <a:pt x="40781" y="353"/>
                    </a:cubicBezTo>
                    <a:cubicBezTo>
                      <a:pt x="40781" y="353"/>
                      <a:pt x="40710" y="353"/>
                      <a:pt x="40710" y="353"/>
                    </a:cubicBezTo>
                    <a:cubicBezTo>
                      <a:pt x="40710" y="353"/>
                      <a:pt x="40710" y="353"/>
                      <a:pt x="40710" y="353"/>
                    </a:cubicBezTo>
                    <a:cubicBezTo>
                      <a:pt x="40640" y="353"/>
                      <a:pt x="40499" y="282"/>
                      <a:pt x="40428" y="282"/>
                    </a:cubicBezTo>
                    <a:cubicBezTo>
                      <a:pt x="40287" y="212"/>
                      <a:pt x="40146" y="212"/>
                      <a:pt x="40005" y="141"/>
                    </a:cubicBezTo>
                    <a:cubicBezTo>
                      <a:pt x="39864" y="141"/>
                      <a:pt x="39723" y="71"/>
                      <a:pt x="39582" y="71"/>
                    </a:cubicBezTo>
                    <a:cubicBezTo>
                      <a:pt x="39440" y="71"/>
                      <a:pt x="39299" y="0"/>
                      <a:pt x="39158" y="0"/>
                    </a:cubicBezTo>
                    <a:cubicBezTo>
                      <a:pt x="39017" y="0"/>
                      <a:pt x="38946" y="0"/>
                      <a:pt x="38806" y="0"/>
                    </a:cubicBezTo>
                    <a:cubicBezTo>
                      <a:pt x="38806" y="0"/>
                      <a:pt x="38806" y="0"/>
                      <a:pt x="38735" y="0"/>
                    </a:cubicBezTo>
                    <a:cubicBezTo>
                      <a:pt x="38735" y="0"/>
                      <a:pt x="38664" y="0"/>
                      <a:pt x="38664" y="0"/>
                    </a:cubicBezTo>
                    <a:cubicBezTo>
                      <a:pt x="38523" y="0"/>
                      <a:pt x="38312" y="0"/>
                      <a:pt x="38170" y="0"/>
                    </a:cubicBezTo>
                    <a:cubicBezTo>
                      <a:pt x="37959" y="0"/>
                      <a:pt x="37818" y="0"/>
                      <a:pt x="37606" y="0"/>
                    </a:cubicBezTo>
                    <a:cubicBezTo>
                      <a:pt x="37394" y="0"/>
                      <a:pt x="37182" y="71"/>
                      <a:pt x="37042" y="71"/>
                    </a:cubicBezTo>
                    <a:cubicBezTo>
                      <a:pt x="37042" y="71"/>
                      <a:pt x="37042" y="71"/>
                      <a:pt x="37042" y="71"/>
                    </a:cubicBezTo>
                    <a:cubicBezTo>
                      <a:pt x="37042" y="71"/>
                      <a:pt x="37042" y="71"/>
                      <a:pt x="37042" y="71"/>
                    </a:cubicBezTo>
                    <a:cubicBezTo>
                      <a:pt x="36830" y="141"/>
                      <a:pt x="36548" y="212"/>
                      <a:pt x="36336" y="282"/>
                    </a:cubicBezTo>
                    <a:cubicBezTo>
                      <a:pt x="36054" y="353"/>
                      <a:pt x="35772" y="494"/>
                      <a:pt x="35489" y="706"/>
                    </a:cubicBezTo>
                    <a:lnTo>
                      <a:pt x="0" y="21378"/>
                    </a:lnTo>
                    <a:cubicBezTo>
                      <a:pt x="494" y="21096"/>
                      <a:pt x="987" y="20884"/>
                      <a:pt x="1552" y="20814"/>
                    </a:cubicBezTo>
                    <a:cubicBezTo>
                      <a:pt x="1552" y="20814"/>
                      <a:pt x="1552" y="20814"/>
                      <a:pt x="1552" y="20814"/>
                    </a:cubicBezTo>
                    <a:cubicBezTo>
                      <a:pt x="2117" y="20673"/>
                      <a:pt x="2681" y="20673"/>
                      <a:pt x="3316" y="20743"/>
                    </a:cubicBezTo>
                    <a:cubicBezTo>
                      <a:pt x="3316" y="20743"/>
                      <a:pt x="3316" y="20743"/>
                      <a:pt x="3387" y="20743"/>
                    </a:cubicBezTo>
                    <a:cubicBezTo>
                      <a:pt x="4022" y="20814"/>
                      <a:pt x="4656" y="20955"/>
                      <a:pt x="5292" y="21167"/>
                    </a:cubicBezTo>
                    <a:cubicBezTo>
                      <a:pt x="5292" y="21167"/>
                      <a:pt x="5292" y="21167"/>
                      <a:pt x="5292" y="21167"/>
                    </a:cubicBezTo>
                    <a:cubicBezTo>
                      <a:pt x="5997" y="21378"/>
                      <a:pt x="6632" y="21731"/>
                      <a:pt x="7338" y="22154"/>
                    </a:cubicBezTo>
                    <a:lnTo>
                      <a:pt x="50588" y="47131"/>
                    </a:lnTo>
                    <a:lnTo>
                      <a:pt x="86077" y="26458"/>
                    </a:lnTo>
                    <a:lnTo>
                      <a:pt x="42827" y="127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95" name="Graphic 3">
              <a:extLst>
                <a:ext uri="{FF2B5EF4-FFF2-40B4-BE49-F238E27FC236}">
                  <a16:creationId xmlns="" xmlns:a16="http://schemas.microsoft.com/office/drawing/2014/main" id="{2F167B16-E551-4090-A282-6BF7996F8BEB}"/>
                </a:ext>
              </a:extLst>
            </p:cNvPr>
            <p:cNvGrpSpPr/>
            <p:nvPr/>
          </p:nvGrpSpPr>
          <p:grpSpPr>
            <a:xfrm>
              <a:off x="6644569" y="1644923"/>
              <a:ext cx="240065" cy="261911"/>
              <a:chOff x="6644569" y="1644923"/>
              <a:chExt cx="240065" cy="261911"/>
            </a:xfrm>
            <a:solidFill>
              <a:schemeClr val="accent1"/>
            </a:solidFill>
          </p:grpSpPr>
          <p:grpSp>
            <p:nvGrpSpPr>
              <p:cNvPr id="210" name="Graphic 3">
                <a:extLst>
                  <a:ext uri="{FF2B5EF4-FFF2-40B4-BE49-F238E27FC236}">
                    <a16:creationId xmlns="" xmlns:a16="http://schemas.microsoft.com/office/drawing/2014/main" id="{02AFA9B0-728C-4395-A5BE-4733F6FBACCA}"/>
                  </a:ext>
                </a:extLst>
              </p:cNvPr>
              <p:cNvGrpSpPr/>
              <p:nvPr/>
            </p:nvGrpSpPr>
            <p:grpSpPr>
              <a:xfrm>
                <a:off x="6644569" y="1744054"/>
                <a:ext cx="240065" cy="162780"/>
                <a:chOff x="6644569" y="1744054"/>
                <a:chExt cx="240065" cy="162780"/>
              </a:xfrm>
              <a:solidFill>
                <a:schemeClr val="accent1"/>
              </a:solidFill>
            </p:grpSpPr>
            <p:sp>
              <p:nvSpPr>
                <p:cNvPr id="217" name="Freeform: Shape 216">
                  <a:extLst>
                    <a:ext uri="{FF2B5EF4-FFF2-40B4-BE49-F238E27FC236}">
                      <a16:creationId xmlns="" xmlns:a16="http://schemas.microsoft.com/office/drawing/2014/main" id="{AC320F81-E2D7-459D-99A7-29CAA8290235}"/>
                    </a:ext>
                  </a:extLst>
                </p:cNvPr>
                <p:cNvSpPr/>
                <p:nvPr/>
              </p:nvSpPr>
              <p:spPr>
                <a:xfrm>
                  <a:off x="6644569" y="1815112"/>
                  <a:ext cx="239889" cy="91722"/>
                </a:xfrm>
                <a:custGeom>
                  <a:avLst/>
                  <a:gdLst>
                    <a:gd name="connsiteX0" fmla="*/ 246169 w 239888"/>
                    <a:gd name="connsiteY0" fmla="*/ 7056 h 91722"/>
                    <a:gd name="connsiteX1" fmla="*/ 246027 w 239888"/>
                    <a:gd name="connsiteY1" fmla="*/ 7902 h 91722"/>
                    <a:gd name="connsiteX2" fmla="*/ 244546 w 239888"/>
                    <a:gd name="connsiteY2" fmla="*/ 13829 h 91722"/>
                    <a:gd name="connsiteX3" fmla="*/ 244264 w 239888"/>
                    <a:gd name="connsiteY3" fmla="*/ 14746 h 91722"/>
                    <a:gd name="connsiteX4" fmla="*/ 241794 w 239888"/>
                    <a:gd name="connsiteY4" fmla="*/ 20532 h 91722"/>
                    <a:gd name="connsiteX5" fmla="*/ 241300 w 239888"/>
                    <a:gd name="connsiteY5" fmla="*/ 21449 h 91722"/>
                    <a:gd name="connsiteX6" fmla="*/ 237843 w 239888"/>
                    <a:gd name="connsiteY6" fmla="*/ 27164 h 91722"/>
                    <a:gd name="connsiteX7" fmla="*/ 237208 w 239888"/>
                    <a:gd name="connsiteY7" fmla="*/ 28011 h 91722"/>
                    <a:gd name="connsiteX8" fmla="*/ 233186 w 239888"/>
                    <a:gd name="connsiteY8" fmla="*/ 33091 h 91722"/>
                    <a:gd name="connsiteX9" fmla="*/ 232410 w 239888"/>
                    <a:gd name="connsiteY9" fmla="*/ 34008 h 91722"/>
                    <a:gd name="connsiteX10" fmla="*/ 226907 w 239888"/>
                    <a:gd name="connsiteY10" fmla="*/ 39441 h 91722"/>
                    <a:gd name="connsiteX11" fmla="*/ 225990 w 239888"/>
                    <a:gd name="connsiteY11" fmla="*/ 40217 h 91722"/>
                    <a:gd name="connsiteX12" fmla="*/ 219640 w 239888"/>
                    <a:gd name="connsiteY12" fmla="*/ 45226 h 91722"/>
                    <a:gd name="connsiteX13" fmla="*/ 218652 w 239888"/>
                    <a:gd name="connsiteY13" fmla="*/ 45932 h 91722"/>
                    <a:gd name="connsiteX14" fmla="*/ 210820 w 239888"/>
                    <a:gd name="connsiteY14" fmla="*/ 50941 h 91722"/>
                    <a:gd name="connsiteX15" fmla="*/ 202495 w 239888"/>
                    <a:gd name="connsiteY15" fmla="*/ 55316 h 91722"/>
                    <a:gd name="connsiteX16" fmla="*/ 200237 w 239888"/>
                    <a:gd name="connsiteY16" fmla="*/ 56374 h 91722"/>
                    <a:gd name="connsiteX17" fmla="*/ 192335 w 239888"/>
                    <a:gd name="connsiteY17" fmla="*/ 59761 h 91722"/>
                    <a:gd name="connsiteX18" fmla="*/ 191276 w 239888"/>
                    <a:gd name="connsiteY18" fmla="*/ 60184 h 91722"/>
                    <a:gd name="connsiteX19" fmla="*/ 182457 w 239888"/>
                    <a:gd name="connsiteY19" fmla="*/ 63218 h 91722"/>
                    <a:gd name="connsiteX20" fmla="*/ 176107 w 239888"/>
                    <a:gd name="connsiteY20" fmla="*/ 65052 h 91722"/>
                    <a:gd name="connsiteX21" fmla="*/ 171239 w 239888"/>
                    <a:gd name="connsiteY21" fmla="*/ 66322 h 91722"/>
                    <a:gd name="connsiteX22" fmla="*/ 164465 w 239888"/>
                    <a:gd name="connsiteY22" fmla="*/ 67804 h 91722"/>
                    <a:gd name="connsiteX23" fmla="*/ 159456 w 239888"/>
                    <a:gd name="connsiteY23" fmla="*/ 68792 h 91722"/>
                    <a:gd name="connsiteX24" fmla="*/ 157339 w 239888"/>
                    <a:gd name="connsiteY24" fmla="*/ 69144 h 91722"/>
                    <a:gd name="connsiteX25" fmla="*/ 148802 w 239888"/>
                    <a:gd name="connsiteY25" fmla="*/ 70344 h 91722"/>
                    <a:gd name="connsiteX26" fmla="*/ 146332 w 239888"/>
                    <a:gd name="connsiteY26" fmla="*/ 70626 h 91722"/>
                    <a:gd name="connsiteX27" fmla="*/ 141393 w 239888"/>
                    <a:gd name="connsiteY27" fmla="*/ 71049 h 91722"/>
                    <a:gd name="connsiteX28" fmla="*/ 133068 w 239888"/>
                    <a:gd name="connsiteY28" fmla="*/ 71614 h 91722"/>
                    <a:gd name="connsiteX29" fmla="*/ 127706 w 239888"/>
                    <a:gd name="connsiteY29" fmla="*/ 71755 h 91722"/>
                    <a:gd name="connsiteX30" fmla="*/ 120933 w 239888"/>
                    <a:gd name="connsiteY30" fmla="*/ 71755 h 91722"/>
                    <a:gd name="connsiteX31" fmla="*/ 115288 w 239888"/>
                    <a:gd name="connsiteY31" fmla="*/ 71614 h 91722"/>
                    <a:gd name="connsiteX32" fmla="*/ 109009 w 239888"/>
                    <a:gd name="connsiteY32" fmla="*/ 71261 h 91722"/>
                    <a:gd name="connsiteX33" fmla="*/ 103294 w 239888"/>
                    <a:gd name="connsiteY33" fmla="*/ 70767 h 91722"/>
                    <a:gd name="connsiteX34" fmla="*/ 97155 w 239888"/>
                    <a:gd name="connsiteY34" fmla="*/ 70062 h 91722"/>
                    <a:gd name="connsiteX35" fmla="*/ 91652 w 239888"/>
                    <a:gd name="connsiteY35" fmla="*/ 69285 h 91722"/>
                    <a:gd name="connsiteX36" fmla="*/ 85090 w 239888"/>
                    <a:gd name="connsiteY36" fmla="*/ 68157 h 91722"/>
                    <a:gd name="connsiteX37" fmla="*/ 80010 w 239888"/>
                    <a:gd name="connsiteY37" fmla="*/ 67098 h 91722"/>
                    <a:gd name="connsiteX38" fmla="*/ 72320 w 239888"/>
                    <a:gd name="connsiteY38" fmla="*/ 65193 h 91722"/>
                    <a:gd name="connsiteX39" fmla="*/ 67451 w 239888"/>
                    <a:gd name="connsiteY39" fmla="*/ 63853 h 91722"/>
                    <a:gd name="connsiteX40" fmla="*/ 64841 w 239888"/>
                    <a:gd name="connsiteY40" fmla="*/ 63077 h 91722"/>
                    <a:gd name="connsiteX41" fmla="*/ 57362 w 239888"/>
                    <a:gd name="connsiteY41" fmla="*/ 60537 h 91722"/>
                    <a:gd name="connsiteX42" fmla="*/ 55245 w 239888"/>
                    <a:gd name="connsiteY42" fmla="*/ 59761 h 91722"/>
                    <a:gd name="connsiteX43" fmla="*/ 48684 w 239888"/>
                    <a:gd name="connsiteY43" fmla="*/ 57009 h 91722"/>
                    <a:gd name="connsiteX44" fmla="*/ 45509 w 239888"/>
                    <a:gd name="connsiteY44" fmla="*/ 55598 h 91722"/>
                    <a:gd name="connsiteX45" fmla="*/ 36477 w 239888"/>
                    <a:gd name="connsiteY45" fmla="*/ 50870 h 91722"/>
                    <a:gd name="connsiteX46" fmla="*/ 71 w 239888"/>
                    <a:gd name="connsiteY46" fmla="*/ 0 h 91722"/>
                    <a:gd name="connsiteX47" fmla="*/ 0 w 239888"/>
                    <a:gd name="connsiteY47" fmla="*/ 20532 h 91722"/>
                    <a:gd name="connsiteX48" fmla="*/ 36407 w 239888"/>
                    <a:gd name="connsiteY48" fmla="*/ 71402 h 91722"/>
                    <a:gd name="connsiteX49" fmla="*/ 45438 w 239888"/>
                    <a:gd name="connsiteY49" fmla="*/ 76129 h 91722"/>
                    <a:gd name="connsiteX50" fmla="*/ 48613 w 239888"/>
                    <a:gd name="connsiteY50" fmla="*/ 77540 h 91722"/>
                    <a:gd name="connsiteX51" fmla="*/ 54187 w 239888"/>
                    <a:gd name="connsiteY51" fmla="*/ 79939 h 91722"/>
                    <a:gd name="connsiteX52" fmla="*/ 55175 w 239888"/>
                    <a:gd name="connsiteY52" fmla="*/ 80292 h 91722"/>
                    <a:gd name="connsiteX53" fmla="*/ 57291 w 239888"/>
                    <a:gd name="connsiteY53" fmla="*/ 81068 h 91722"/>
                    <a:gd name="connsiteX54" fmla="*/ 64770 w 239888"/>
                    <a:gd name="connsiteY54" fmla="*/ 83608 h 91722"/>
                    <a:gd name="connsiteX55" fmla="*/ 67381 w 239888"/>
                    <a:gd name="connsiteY55" fmla="*/ 84384 h 91722"/>
                    <a:gd name="connsiteX56" fmla="*/ 69145 w 239888"/>
                    <a:gd name="connsiteY56" fmla="*/ 84949 h 91722"/>
                    <a:gd name="connsiteX57" fmla="*/ 72320 w 239888"/>
                    <a:gd name="connsiteY57" fmla="*/ 85725 h 91722"/>
                    <a:gd name="connsiteX58" fmla="*/ 80010 w 239888"/>
                    <a:gd name="connsiteY58" fmla="*/ 87630 h 91722"/>
                    <a:gd name="connsiteX59" fmla="*/ 82056 w 239888"/>
                    <a:gd name="connsiteY59" fmla="*/ 88124 h 91722"/>
                    <a:gd name="connsiteX60" fmla="*/ 85090 w 239888"/>
                    <a:gd name="connsiteY60" fmla="*/ 88688 h 91722"/>
                    <a:gd name="connsiteX61" fmla="*/ 91652 w 239888"/>
                    <a:gd name="connsiteY61" fmla="*/ 89817 h 91722"/>
                    <a:gd name="connsiteX62" fmla="*/ 94262 w 239888"/>
                    <a:gd name="connsiteY62" fmla="*/ 90240 h 91722"/>
                    <a:gd name="connsiteX63" fmla="*/ 97155 w 239888"/>
                    <a:gd name="connsiteY63" fmla="*/ 90593 h 91722"/>
                    <a:gd name="connsiteX64" fmla="*/ 103294 w 239888"/>
                    <a:gd name="connsiteY64" fmla="*/ 91299 h 91722"/>
                    <a:gd name="connsiteX65" fmla="*/ 106257 w 239888"/>
                    <a:gd name="connsiteY65" fmla="*/ 91652 h 91722"/>
                    <a:gd name="connsiteX66" fmla="*/ 109009 w 239888"/>
                    <a:gd name="connsiteY66" fmla="*/ 91793 h 91722"/>
                    <a:gd name="connsiteX67" fmla="*/ 115288 w 239888"/>
                    <a:gd name="connsiteY67" fmla="*/ 92146 h 91722"/>
                    <a:gd name="connsiteX68" fmla="*/ 118393 w 239888"/>
                    <a:gd name="connsiteY68" fmla="*/ 92287 h 91722"/>
                    <a:gd name="connsiteX69" fmla="*/ 120862 w 239888"/>
                    <a:gd name="connsiteY69" fmla="*/ 92287 h 91722"/>
                    <a:gd name="connsiteX70" fmla="*/ 127635 w 239888"/>
                    <a:gd name="connsiteY70" fmla="*/ 92287 h 91722"/>
                    <a:gd name="connsiteX71" fmla="*/ 131022 w 239888"/>
                    <a:gd name="connsiteY71" fmla="*/ 92287 h 91722"/>
                    <a:gd name="connsiteX72" fmla="*/ 132997 w 239888"/>
                    <a:gd name="connsiteY72" fmla="*/ 92146 h 91722"/>
                    <a:gd name="connsiteX73" fmla="*/ 141323 w 239888"/>
                    <a:gd name="connsiteY73" fmla="*/ 91581 h 91722"/>
                    <a:gd name="connsiteX74" fmla="*/ 144710 w 239888"/>
                    <a:gd name="connsiteY74" fmla="*/ 91369 h 91722"/>
                    <a:gd name="connsiteX75" fmla="*/ 146332 w 239888"/>
                    <a:gd name="connsiteY75" fmla="*/ 91158 h 91722"/>
                    <a:gd name="connsiteX76" fmla="*/ 148802 w 239888"/>
                    <a:gd name="connsiteY76" fmla="*/ 90876 h 91722"/>
                    <a:gd name="connsiteX77" fmla="*/ 157339 w 239888"/>
                    <a:gd name="connsiteY77" fmla="*/ 89676 h 91722"/>
                    <a:gd name="connsiteX78" fmla="*/ 159456 w 239888"/>
                    <a:gd name="connsiteY78" fmla="*/ 89323 h 91722"/>
                    <a:gd name="connsiteX79" fmla="*/ 160444 w 239888"/>
                    <a:gd name="connsiteY79" fmla="*/ 89182 h 91722"/>
                    <a:gd name="connsiteX80" fmla="*/ 164395 w 239888"/>
                    <a:gd name="connsiteY80" fmla="*/ 88335 h 91722"/>
                    <a:gd name="connsiteX81" fmla="*/ 171239 w 239888"/>
                    <a:gd name="connsiteY81" fmla="*/ 86854 h 91722"/>
                    <a:gd name="connsiteX82" fmla="*/ 176107 w 239888"/>
                    <a:gd name="connsiteY82" fmla="*/ 85584 h 91722"/>
                    <a:gd name="connsiteX83" fmla="*/ 182457 w 239888"/>
                    <a:gd name="connsiteY83" fmla="*/ 83749 h 91722"/>
                    <a:gd name="connsiteX84" fmla="*/ 183797 w 239888"/>
                    <a:gd name="connsiteY84" fmla="*/ 83326 h 91722"/>
                    <a:gd name="connsiteX85" fmla="*/ 191276 w 239888"/>
                    <a:gd name="connsiteY85" fmla="*/ 80716 h 91722"/>
                    <a:gd name="connsiteX86" fmla="*/ 192335 w 239888"/>
                    <a:gd name="connsiteY86" fmla="*/ 80292 h 91722"/>
                    <a:gd name="connsiteX87" fmla="*/ 200237 w 239888"/>
                    <a:gd name="connsiteY87" fmla="*/ 76906 h 91722"/>
                    <a:gd name="connsiteX88" fmla="*/ 202495 w 239888"/>
                    <a:gd name="connsiteY88" fmla="*/ 75847 h 91722"/>
                    <a:gd name="connsiteX89" fmla="*/ 210820 w 239888"/>
                    <a:gd name="connsiteY89" fmla="*/ 71473 h 91722"/>
                    <a:gd name="connsiteX90" fmla="*/ 212302 w 239888"/>
                    <a:gd name="connsiteY90" fmla="*/ 70556 h 91722"/>
                    <a:gd name="connsiteX91" fmla="*/ 218581 w 239888"/>
                    <a:gd name="connsiteY91" fmla="*/ 66463 h 91722"/>
                    <a:gd name="connsiteX92" fmla="*/ 219569 w 239888"/>
                    <a:gd name="connsiteY92" fmla="*/ 65758 h 91722"/>
                    <a:gd name="connsiteX93" fmla="*/ 225919 w 239888"/>
                    <a:gd name="connsiteY93" fmla="*/ 60748 h 91722"/>
                    <a:gd name="connsiteX94" fmla="*/ 226766 w 239888"/>
                    <a:gd name="connsiteY94" fmla="*/ 59972 h 91722"/>
                    <a:gd name="connsiteX95" fmla="*/ 227895 w 239888"/>
                    <a:gd name="connsiteY95" fmla="*/ 58984 h 91722"/>
                    <a:gd name="connsiteX96" fmla="*/ 232340 w 239888"/>
                    <a:gd name="connsiteY96" fmla="*/ 54539 h 91722"/>
                    <a:gd name="connsiteX97" fmla="*/ 233186 w 239888"/>
                    <a:gd name="connsiteY97" fmla="*/ 53622 h 91722"/>
                    <a:gd name="connsiteX98" fmla="*/ 235585 w 239888"/>
                    <a:gd name="connsiteY98" fmla="*/ 50800 h 91722"/>
                    <a:gd name="connsiteX99" fmla="*/ 237208 w 239888"/>
                    <a:gd name="connsiteY99" fmla="*/ 48542 h 91722"/>
                    <a:gd name="connsiteX100" fmla="*/ 237843 w 239888"/>
                    <a:gd name="connsiteY100" fmla="*/ 47695 h 91722"/>
                    <a:gd name="connsiteX101" fmla="*/ 240524 w 239888"/>
                    <a:gd name="connsiteY101" fmla="*/ 43392 h 91722"/>
                    <a:gd name="connsiteX102" fmla="*/ 241230 w 239888"/>
                    <a:gd name="connsiteY102" fmla="*/ 41980 h 91722"/>
                    <a:gd name="connsiteX103" fmla="*/ 241724 w 239888"/>
                    <a:gd name="connsiteY103" fmla="*/ 41063 h 91722"/>
                    <a:gd name="connsiteX104" fmla="*/ 243770 w 239888"/>
                    <a:gd name="connsiteY104" fmla="*/ 36407 h 91722"/>
                    <a:gd name="connsiteX105" fmla="*/ 244122 w 239888"/>
                    <a:gd name="connsiteY105" fmla="*/ 35278 h 91722"/>
                    <a:gd name="connsiteX106" fmla="*/ 244405 w 239888"/>
                    <a:gd name="connsiteY106" fmla="*/ 34361 h 91722"/>
                    <a:gd name="connsiteX107" fmla="*/ 245745 w 239888"/>
                    <a:gd name="connsiteY107" fmla="*/ 29422 h 91722"/>
                    <a:gd name="connsiteX108" fmla="*/ 245886 w 239888"/>
                    <a:gd name="connsiteY108" fmla="*/ 28434 h 91722"/>
                    <a:gd name="connsiteX109" fmla="*/ 246027 w 239888"/>
                    <a:gd name="connsiteY109" fmla="*/ 27587 h 91722"/>
                    <a:gd name="connsiteX110" fmla="*/ 246521 w 239888"/>
                    <a:gd name="connsiteY110" fmla="*/ 22366 h 91722"/>
                    <a:gd name="connsiteX111" fmla="*/ 246521 w 239888"/>
                    <a:gd name="connsiteY111" fmla="*/ 21308 h 91722"/>
                    <a:gd name="connsiteX112" fmla="*/ 246592 w 239888"/>
                    <a:gd name="connsiteY112" fmla="*/ 776 h 91722"/>
                    <a:gd name="connsiteX113" fmla="*/ 246169 w 239888"/>
                    <a:gd name="connsiteY113" fmla="*/ 7056 h 91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239888" h="91722">
                      <a:moveTo>
                        <a:pt x="246169" y="7056"/>
                      </a:moveTo>
                      <a:cubicBezTo>
                        <a:pt x="246098" y="7338"/>
                        <a:pt x="246098" y="7620"/>
                        <a:pt x="246027" y="7902"/>
                      </a:cubicBezTo>
                      <a:cubicBezTo>
                        <a:pt x="245675" y="9878"/>
                        <a:pt x="245181" y="11853"/>
                        <a:pt x="244546" y="13829"/>
                      </a:cubicBezTo>
                      <a:cubicBezTo>
                        <a:pt x="244475" y="14111"/>
                        <a:pt x="244334" y="14393"/>
                        <a:pt x="244264" y="14746"/>
                      </a:cubicBezTo>
                      <a:cubicBezTo>
                        <a:pt x="243558" y="16722"/>
                        <a:pt x="242782" y="18627"/>
                        <a:pt x="241794" y="20532"/>
                      </a:cubicBezTo>
                      <a:cubicBezTo>
                        <a:pt x="241653" y="20814"/>
                        <a:pt x="241512" y="21167"/>
                        <a:pt x="241300" y="21449"/>
                      </a:cubicBezTo>
                      <a:cubicBezTo>
                        <a:pt x="240313" y="23354"/>
                        <a:pt x="239113" y="25259"/>
                        <a:pt x="237843" y="27164"/>
                      </a:cubicBezTo>
                      <a:cubicBezTo>
                        <a:pt x="237631" y="27446"/>
                        <a:pt x="237420" y="27728"/>
                        <a:pt x="237208" y="28011"/>
                      </a:cubicBezTo>
                      <a:cubicBezTo>
                        <a:pt x="236009" y="29704"/>
                        <a:pt x="234598" y="31397"/>
                        <a:pt x="233186" y="33091"/>
                      </a:cubicBezTo>
                      <a:cubicBezTo>
                        <a:pt x="232904" y="33373"/>
                        <a:pt x="232692" y="33726"/>
                        <a:pt x="232410" y="34008"/>
                      </a:cubicBezTo>
                      <a:cubicBezTo>
                        <a:pt x="230717" y="35842"/>
                        <a:pt x="228883" y="37677"/>
                        <a:pt x="226907" y="39441"/>
                      </a:cubicBezTo>
                      <a:cubicBezTo>
                        <a:pt x="226625" y="39723"/>
                        <a:pt x="226343" y="39934"/>
                        <a:pt x="225990" y="40217"/>
                      </a:cubicBezTo>
                      <a:cubicBezTo>
                        <a:pt x="224014" y="41910"/>
                        <a:pt x="221898" y="43603"/>
                        <a:pt x="219640" y="45226"/>
                      </a:cubicBezTo>
                      <a:cubicBezTo>
                        <a:pt x="219287" y="45438"/>
                        <a:pt x="219005" y="45720"/>
                        <a:pt x="218652" y="45932"/>
                      </a:cubicBezTo>
                      <a:cubicBezTo>
                        <a:pt x="216183" y="47625"/>
                        <a:pt x="213643" y="49318"/>
                        <a:pt x="210820" y="50941"/>
                      </a:cubicBezTo>
                      <a:cubicBezTo>
                        <a:pt x="208139" y="52493"/>
                        <a:pt x="205317" y="53904"/>
                        <a:pt x="202495" y="55316"/>
                      </a:cubicBezTo>
                      <a:cubicBezTo>
                        <a:pt x="201719" y="55668"/>
                        <a:pt x="201013" y="56021"/>
                        <a:pt x="200237" y="56374"/>
                      </a:cubicBezTo>
                      <a:cubicBezTo>
                        <a:pt x="197697" y="57573"/>
                        <a:pt x="195016" y="58702"/>
                        <a:pt x="192335" y="59761"/>
                      </a:cubicBezTo>
                      <a:cubicBezTo>
                        <a:pt x="191982" y="59902"/>
                        <a:pt x="191629" y="60043"/>
                        <a:pt x="191276" y="60184"/>
                      </a:cubicBezTo>
                      <a:cubicBezTo>
                        <a:pt x="188384" y="61313"/>
                        <a:pt x="185421" y="62300"/>
                        <a:pt x="182457" y="63218"/>
                      </a:cubicBezTo>
                      <a:cubicBezTo>
                        <a:pt x="180340" y="63853"/>
                        <a:pt x="178224" y="64417"/>
                        <a:pt x="176107" y="65052"/>
                      </a:cubicBezTo>
                      <a:cubicBezTo>
                        <a:pt x="174484" y="65476"/>
                        <a:pt x="172932" y="65969"/>
                        <a:pt x="171239" y="66322"/>
                      </a:cubicBezTo>
                      <a:cubicBezTo>
                        <a:pt x="168981" y="66887"/>
                        <a:pt x="166723" y="67310"/>
                        <a:pt x="164465" y="67804"/>
                      </a:cubicBezTo>
                      <a:cubicBezTo>
                        <a:pt x="162772" y="68157"/>
                        <a:pt x="161149" y="68509"/>
                        <a:pt x="159456" y="68792"/>
                      </a:cubicBezTo>
                      <a:cubicBezTo>
                        <a:pt x="158750" y="68933"/>
                        <a:pt x="158045" y="69003"/>
                        <a:pt x="157339" y="69144"/>
                      </a:cubicBezTo>
                      <a:cubicBezTo>
                        <a:pt x="154517" y="69638"/>
                        <a:pt x="151695" y="69991"/>
                        <a:pt x="148802" y="70344"/>
                      </a:cubicBezTo>
                      <a:cubicBezTo>
                        <a:pt x="147955" y="70414"/>
                        <a:pt x="147179" y="70556"/>
                        <a:pt x="146332" y="70626"/>
                      </a:cubicBezTo>
                      <a:cubicBezTo>
                        <a:pt x="144710" y="70838"/>
                        <a:pt x="143017" y="70908"/>
                        <a:pt x="141393" y="71049"/>
                      </a:cubicBezTo>
                      <a:cubicBezTo>
                        <a:pt x="138642" y="71261"/>
                        <a:pt x="135820" y="71473"/>
                        <a:pt x="133068" y="71614"/>
                      </a:cubicBezTo>
                      <a:cubicBezTo>
                        <a:pt x="131304" y="71684"/>
                        <a:pt x="129540" y="71755"/>
                        <a:pt x="127706" y="71755"/>
                      </a:cubicBezTo>
                      <a:cubicBezTo>
                        <a:pt x="125448" y="71826"/>
                        <a:pt x="123190" y="71826"/>
                        <a:pt x="120933" y="71755"/>
                      </a:cubicBezTo>
                      <a:cubicBezTo>
                        <a:pt x="119027" y="71755"/>
                        <a:pt x="117193" y="71684"/>
                        <a:pt x="115288" y="71614"/>
                      </a:cubicBezTo>
                      <a:cubicBezTo>
                        <a:pt x="113171" y="71543"/>
                        <a:pt x="111125" y="71402"/>
                        <a:pt x="109009" y="71261"/>
                      </a:cubicBezTo>
                      <a:cubicBezTo>
                        <a:pt x="107104" y="71120"/>
                        <a:pt x="105198" y="70979"/>
                        <a:pt x="103294" y="70767"/>
                      </a:cubicBezTo>
                      <a:cubicBezTo>
                        <a:pt x="101247" y="70556"/>
                        <a:pt x="99201" y="70344"/>
                        <a:pt x="97155" y="70062"/>
                      </a:cubicBezTo>
                      <a:cubicBezTo>
                        <a:pt x="95321" y="69850"/>
                        <a:pt x="93486" y="69568"/>
                        <a:pt x="91652" y="69285"/>
                      </a:cubicBezTo>
                      <a:cubicBezTo>
                        <a:pt x="89465" y="68933"/>
                        <a:pt x="87277" y="68580"/>
                        <a:pt x="85090" y="68157"/>
                      </a:cubicBezTo>
                      <a:cubicBezTo>
                        <a:pt x="83397" y="67804"/>
                        <a:pt x="81704" y="67522"/>
                        <a:pt x="80010" y="67098"/>
                      </a:cubicBezTo>
                      <a:cubicBezTo>
                        <a:pt x="77400" y="66534"/>
                        <a:pt x="74860" y="65899"/>
                        <a:pt x="72320" y="65193"/>
                      </a:cubicBezTo>
                      <a:cubicBezTo>
                        <a:pt x="70697" y="64770"/>
                        <a:pt x="69004" y="64347"/>
                        <a:pt x="67451" y="63853"/>
                      </a:cubicBezTo>
                      <a:cubicBezTo>
                        <a:pt x="66605" y="63570"/>
                        <a:pt x="65688" y="63288"/>
                        <a:pt x="64841" y="63077"/>
                      </a:cubicBezTo>
                      <a:cubicBezTo>
                        <a:pt x="62301" y="62300"/>
                        <a:pt x="59831" y="61454"/>
                        <a:pt x="57362" y="60537"/>
                      </a:cubicBezTo>
                      <a:cubicBezTo>
                        <a:pt x="56657" y="60254"/>
                        <a:pt x="55951" y="60043"/>
                        <a:pt x="55245" y="59761"/>
                      </a:cubicBezTo>
                      <a:cubicBezTo>
                        <a:pt x="52988" y="58914"/>
                        <a:pt x="50871" y="57926"/>
                        <a:pt x="48684" y="57009"/>
                      </a:cubicBezTo>
                      <a:cubicBezTo>
                        <a:pt x="47625" y="56515"/>
                        <a:pt x="46497" y="56092"/>
                        <a:pt x="45509" y="55598"/>
                      </a:cubicBezTo>
                      <a:cubicBezTo>
                        <a:pt x="42404" y="54116"/>
                        <a:pt x="39370" y="52564"/>
                        <a:pt x="36477" y="50870"/>
                      </a:cubicBezTo>
                      <a:cubicBezTo>
                        <a:pt x="12206" y="36830"/>
                        <a:pt x="71" y="18415"/>
                        <a:pt x="71" y="0"/>
                      </a:cubicBezTo>
                      <a:lnTo>
                        <a:pt x="0" y="20532"/>
                      </a:lnTo>
                      <a:cubicBezTo>
                        <a:pt x="-70" y="38947"/>
                        <a:pt x="12065" y="57362"/>
                        <a:pt x="36407" y="71402"/>
                      </a:cubicBezTo>
                      <a:cubicBezTo>
                        <a:pt x="39300" y="73095"/>
                        <a:pt x="42334" y="74648"/>
                        <a:pt x="45438" y="76129"/>
                      </a:cubicBezTo>
                      <a:cubicBezTo>
                        <a:pt x="46497" y="76623"/>
                        <a:pt x="47555" y="77047"/>
                        <a:pt x="48613" y="77540"/>
                      </a:cubicBezTo>
                      <a:cubicBezTo>
                        <a:pt x="50448" y="78387"/>
                        <a:pt x="52282" y="79234"/>
                        <a:pt x="54187" y="79939"/>
                      </a:cubicBezTo>
                      <a:cubicBezTo>
                        <a:pt x="54540" y="80080"/>
                        <a:pt x="54822" y="80151"/>
                        <a:pt x="55175" y="80292"/>
                      </a:cubicBezTo>
                      <a:cubicBezTo>
                        <a:pt x="55880" y="80574"/>
                        <a:pt x="56586" y="80786"/>
                        <a:pt x="57291" y="81068"/>
                      </a:cubicBezTo>
                      <a:cubicBezTo>
                        <a:pt x="59761" y="81986"/>
                        <a:pt x="62230" y="82832"/>
                        <a:pt x="64770" y="83608"/>
                      </a:cubicBezTo>
                      <a:cubicBezTo>
                        <a:pt x="65617" y="83890"/>
                        <a:pt x="66534" y="84173"/>
                        <a:pt x="67381" y="84384"/>
                      </a:cubicBezTo>
                      <a:cubicBezTo>
                        <a:pt x="67945" y="84525"/>
                        <a:pt x="68510" y="84737"/>
                        <a:pt x="69145" y="84949"/>
                      </a:cubicBezTo>
                      <a:cubicBezTo>
                        <a:pt x="70203" y="85231"/>
                        <a:pt x="71261" y="85443"/>
                        <a:pt x="72320" y="85725"/>
                      </a:cubicBezTo>
                      <a:cubicBezTo>
                        <a:pt x="74860" y="86431"/>
                        <a:pt x="77400" y="87066"/>
                        <a:pt x="80010" y="87630"/>
                      </a:cubicBezTo>
                      <a:cubicBezTo>
                        <a:pt x="80716" y="87771"/>
                        <a:pt x="81351" y="87983"/>
                        <a:pt x="82056" y="88124"/>
                      </a:cubicBezTo>
                      <a:cubicBezTo>
                        <a:pt x="83044" y="88335"/>
                        <a:pt x="84102" y="88477"/>
                        <a:pt x="85090" y="88688"/>
                      </a:cubicBezTo>
                      <a:cubicBezTo>
                        <a:pt x="87277" y="89112"/>
                        <a:pt x="89394" y="89464"/>
                        <a:pt x="91652" y="89817"/>
                      </a:cubicBezTo>
                      <a:cubicBezTo>
                        <a:pt x="92569" y="89958"/>
                        <a:pt x="93416" y="90170"/>
                        <a:pt x="94262" y="90240"/>
                      </a:cubicBezTo>
                      <a:cubicBezTo>
                        <a:pt x="95250" y="90382"/>
                        <a:pt x="96168" y="90452"/>
                        <a:pt x="97155" y="90593"/>
                      </a:cubicBezTo>
                      <a:cubicBezTo>
                        <a:pt x="99201" y="90876"/>
                        <a:pt x="101247" y="91087"/>
                        <a:pt x="103294" y="91299"/>
                      </a:cubicBezTo>
                      <a:cubicBezTo>
                        <a:pt x="104282" y="91369"/>
                        <a:pt x="105269" y="91581"/>
                        <a:pt x="106257" y="91652"/>
                      </a:cubicBezTo>
                      <a:cubicBezTo>
                        <a:pt x="107174" y="91722"/>
                        <a:pt x="108091" y="91722"/>
                        <a:pt x="109009" y="91793"/>
                      </a:cubicBezTo>
                      <a:cubicBezTo>
                        <a:pt x="111125" y="91934"/>
                        <a:pt x="113171" y="92075"/>
                        <a:pt x="115288" y="92146"/>
                      </a:cubicBezTo>
                      <a:cubicBezTo>
                        <a:pt x="116346" y="92216"/>
                        <a:pt x="117405" y="92287"/>
                        <a:pt x="118393" y="92287"/>
                      </a:cubicBezTo>
                      <a:cubicBezTo>
                        <a:pt x="119239" y="92287"/>
                        <a:pt x="120086" y="92287"/>
                        <a:pt x="120862" y="92287"/>
                      </a:cubicBezTo>
                      <a:cubicBezTo>
                        <a:pt x="123120" y="92287"/>
                        <a:pt x="125378" y="92287"/>
                        <a:pt x="127635" y="92287"/>
                      </a:cubicBezTo>
                      <a:cubicBezTo>
                        <a:pt x="128764" y="92287"/>
                        <a:pt x="129893" y="92287"/>
                        <a:pt x="131022" y="92287"/>
                      </a:cubicBezTo>
                      <a:cubicBezTo>
                        <a:pt x="131657" y="92287"/>
                        <a:pt x="132363" y="92216"/>
                        <a:pt x="132997" y="92146"/>
                      </a:cubicBezTo>
                      <a:cubicBezTo>
                        <a:pt x="135820" y="92004"/>
                        <a:pt x="138572" y="91793"/>
                        <a:pt x="141323" y="91581"/>
                      </a:cubicBezTo>
                      <a:cubicBezTo>
                        <a:pt x="142452" y="91511"/>
                        <a:pt x="143581" y="91440"/>
                        <a:pt x="144710" y="91369"/>
                      </a:cubicBezTo>
                      <a:cubicBezTo>
                        <a:pt x="145274" y="91299"/>
                        <a:pt x="145768" y="91228"/>
                        <a:pt x="146332" y="91158"/>
                      </a:cubicBezTo>
                      <a:cubicBezTo>
                        <a:pt x="147179" y="91087"/>
                        <a:pt x="148026" y="90946"/>
                        <a:pt x="148802" y="90876"/>
                      </a:cubicBezTo>
                      <a:cubicBezTo>
                        <a:pt x="151695" y="90523"/>
                        <a:pt x="154517" y="90099"/>
                        <a:pt x="157339" y="89676"/>
                      </a:cubicBezTo>
                      <a:cubicBezTo>
                        <a:pt x="158045" y="89535"/>
                        <a:pt x="158750" y="89464"/>
                        <a:pt x="159456" y="89323"/>
                      </a:cubicBezTo>
                      <a:cubicBezTo>
                        <a:pt x="159809" y="89253"/>
                        <a:pt x="160162" y="89253"/>
                        <a:pt x="160444" y="89182"/>
                      </a:cubicBezTo>
                      <a:cubicBezTo>
                        <a:pt x="161784" y="88970"/>
                        <a:pt x="163054" y="88618"/>
                        <a:pt x="164395" y="88335"/>
                      </a:cubicBezTo>
                      <a:cubicBezTo>
                        <a:pt x="166652" y="87842"/>
                        <a:pt x="168981" y="87418"/>
                        <a:pt x="171239" y="86854"/>
                      </a:cubicBezTo>
                      <a:cubicBezTo>
                        <a:pt x="172861" y="86431"/>
                        <a:pt x="174484" y="86007"/>
                        <a:pt x="176107" y="85584"/>
                      </a:cubicBezTo>
                      <a:cubicBezTo>
                        <a:pt x="178224" y="85019"/>
                        <a:pt x="180411" y="84455"/>
                        <a:pt x="182457" y="83749"/>
                      </a:cubicBezTo>
                      <a:cubicBezTo>
                        <a:pt x="182880" y="83608"/>
                        <a:pt x="183374" y="83538"/>
                        <a:pt x="183797" y="83326"/>
                      </a:cubicBezTo>
                      <a:cubicBezTo>
                        <a:pt x="186337" y="82479"/>
                        <a:pt x="188807" y="81633"/>
                        <a:pt x="191276" y="80716"/>
                      </a:cubicBezTo>
                      <a:cubicBezTo>
                        <a:pt x="191629" y="80574"/>
                        <a:pt x="191982" y="80433"/>
                        <a:pt x="192335" y="80292"/>
                      </a:cubicBezTo>
                      <a:cubicBezTo>
                        <a:pt x="195016" y="79234"/>
                        <a:pt x="197626" y="78105"/>
                        <a:pt x="200237" y="76906"/>
                      </a:cubicBezTo>
                      <a:cubicBezTo>
                        <a:pt x="201013" y="76553"/>
                        <a:pt x="201719" y="76200"/>
                        <a:pt x="202495" y="75847"/>
                      </a:cubicBezTo>
                      <a:cubicBezTo>
                        <a:pt x="205317" y="74436"/>
                        <a:pt x="208139" y="73025"/>
                        <a:pt x="210820" y="71473"/>
                      </a:cubicBezTo>
                      <a:cubicBezTo>
                        <a:pt x="211314" y="71191"/>
                        <a:pt x="211808" y="70908"/>
                        <a:pt x="212302" y="70556"/>
                      </a:cubicBezTo>
                      <a:cubicBezTo>
                        <a:pt x="214489" y="69215"/>
                        <a:pt x="216606" y="67874"/>
                        <a:pt x="218581" y="66463"/>
                      </a:cubicBezTo>
                      <a:cubicBezTo>
                        <a:pt x="218934" y="66252"/>
                        <a:pt x="219216" y="65969"/>
                        <a:pt x="219569" y="65758"/>
                      </a:cubicBezTo>
                      <a:cubicBezTo>
                        <a:pt x="221827" y="64135"/>
                        <a:pt x="223944" y="62441"/>
                        <a:pt x="225919" y="60748"/>
                      </a:cubicBezTo>
                      <a:cubicBezTo>
                        <a:pt x="226201" y="60466"/>
                        <a:pt x="226483" y="60254"/>
                        <a:pt x="226766" y="59972"/>
                      </a:cubicBezTo>
                      <a:cubicBezTo>
                        <a:pt x="227119" y="59619"/>
                        <a:pt x="227542" y="59337"/>
                        <a:pt x="227895" y="58984"/>
                      </a:cubicBezTo>
                      <a:cubicBezTo>
                        <a:pt x="229447" y="57503"/>
                        <a:pt x="230928" y="56021"/>
                        <a:pt x="232340" y="54539"/>
                      </a:cubicBezTo>
                      <a:cubicBezTo>
                        <a:pt x="232622" y="54257"/>
                        <a:pt x="232904" y="53904"/>
                        <a:pt x="233186" y="53622"/>
                      </a:cubicBezTo>
                      <a:cubicBezTo>
                        <a:pt x="234033" y="52705"/>
                        <a:pt x="234880" y="51788"/>
                        <a:pt x="235585" y="50800"/>
                      </a:cubicBezTo>
                      <a:cubicBezTo>
                        <a:pt x="236150" y="50024"/>
                        <a:pt x="236714" y="49318"/>
                        <a:pt x="237208" y="48542"/>
                      </a:cubicBezTo>
                      <a:cubicBezTo>
                        <a:pt x="237420" y="48260"/>
                        <a:pt x="237631" y="47978"/>
                        <a:pt x="237843" y="47695"/>
                      </a:cubicBezTo>
                      <a:cubicBezTo>
                        <a:pt x="238831" y="46284"/>
                        <a:pt x="239748" y="44873"/>
                        <a:pt x="240524" y="43392"/>
                      </a:cubicBezTo>
                      <a:cubicBezTo>
                        <a:pt x="240806" y="42898"/>
                        <a:pt x="241018" y="42404"/>
                        <a:pt x="241230" y="41980"/>
                      </a:cubicBezTo>
                      <a:cubicBezTo>
                        <a:pt x="241371" y="41698"/>
                        <a:pt x="241582" y="41345"/>
                        <a:pt x="241724" y="41063"/>
                      </a:cubicBezTo>
                      <a:cubicBezTo>
                        <a:pt x="242500" y="39511"/>
                        <a:pt x="243205" y="37959"/>
                        <a:pt x="243770" y="36407"/>
                      </a:cubicBezTo>
                      <a:cubicBezTo>
                        <a:pt x="243911" y="36054"/>
                        <a:pt x="243982" y="35630"/>
                        <a:pt x="244122" y="35278"/>
                      </a:cubicBezTo>
                      <a:cubicBezTo>
                        <a:pt x="244193" y="34995"/>
                        <a:pt x="244334" y="34713"/>
                        <a:pt x="244405" y="34361"/>
                      </a:cubicBezTo>
                      <a:cubicBezTo>
                        <a:pt x="244899" y="32738"/>
                        <a:pt x="245393" y="31115"/>
                        <a:pt x="245745" y="29422"/>
                      </a:cubicBezTo>
                      <a:cubicBezTo>
                        <a:pt x="245816" y="29069"/>
                        <a:pt x="245816" y="28787"/>
                        <a:pt x="245886" y="28434"/>
                      </a:cubicBezTo>
                      <a:cubicBezTo>
                        <a:pt x="245957" y="28152"/>
                        <a:pt x="245957" y="27869"/>
                        <a:pt x="246027" y="27587"/>
                      </a:cubicBezTo>
                      <a:cubicBezTo>
                        <a:pt x="246310" y="25823"/>
                        <a:pt x="246521" y="24130"/>
                        <a:pt x="246521" y="22366"/>
                      </a:cubicBezTo>
                      <a:cubicBezTo>
                        <a:pt x="246521" y="22013"/>
                        <a:pt x="246521" y="21660"/>
                        <a:pt x="246521" y="21308"/>
                      </a:cubicBezTo>
                      <a:lnTo>
                        <a:pt x="246592" y="776"/>
                      </a:lnTo>
                      <a:cubicBezTo>
                        <a:pt x="246733" y="2822"/>
                        <a:pt x="246521" y="4939"/>
                        <a:pt x="246169" y="70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18" name="Freeform: Shape 217">
                  <a:extLst>
                    <a:ext uri="{FF2B5EF4-FFF2-40B4-BE49-F238E27FC236}">
                      <a16:creationId xmlns="" xmlns:a16="http://schemas.microsoft.com/office/drawing/2014/main" id="{90891BC1-E1CB-47B5-B58B-85372A108D20}"/>
                    </a:ext>
                  </a:extLst>
                </p:cNvPr>
                <p:cNvSpPr/>
                <p:nvPr/>
              </p:nvSpPr>
              <p:spPr>
                <a:xfrm>
                  <a:off x="6644745" y="1744054"/>
                  <a:ext cx="239889" cy="141111"/>
                </a:xfrm>
                <a:custGeom>
                  <a:avLst/>
                  <a:gdLst>
                    <a:gd name="connsiteX0" fmla="*/ 210150 w 239888"/>
                    <a:gd name="connsiteY0" fmla="*/ 20893 h 141111"/>
                    <a:gd name="connsiteX1" fmla="*/ 210715 w 239888"/>
                    <a:gd name="connsiteY1" fmla="*/ 121929 h 141111"/>
                    <a:gd name="connsiteX2" fmla="*/ 36372 w 239888"/>
                    <a:gd name="connsiteY2" fmla="*/ 121929 h 141111"/>
                    <a:gd name="connsiteX3" fmla="*/ 35807 w 239888"/>
                    <a:gd name="connsiteY3" fmla="*/ 20964 h 141111"/>
                    <a:gd name="connsiteX4" fmla="*/ 210150 w 239888"/>
                    <a:gd name="connsiteY4" fmla="*/ 2089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9888" h="141111">
                      <a:moveTo>
                        <a:pt x="210150" y="20893"/>
                      </a:moveTo>
                      <a:cubicBezTo>
                        <a:pt x="258481" y="48763"/>
                        <a:pt x="258763" y="93989"/>
                        <a:pt x="210715" y="121929"/>
                      </a:cubicBezTo>
                      <a:cubicBezTo>
                        <a:pt x="162737" y="149798"/>
                        <a:pt x="84703" y="149798"/>
                        <a:pt x="36372" y="121929"/>
                      </a:cubicBezTo>
                      <a:cubicBezTo>
                        <a:pt x="-11888" y="94059"/>
                        <a:pt x="-12170" y="48833"/>
                        <a:pt x="35807" y="20964"/>
                      </a:cubicBezTo>
                      <a:cubicBezTo>
                        <a:pt x="83786" y="-6976"/>
                        <a:pt x="161820" y="-6976"/>
                        <a:pt x="210150" y="2089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11" name="Graphic 3">
                <a:extLst>
                  <a:ext uri="{FF2B5EF4-FFF2-40B4-BE49-F238E27FC236}">
                    <a16:creationId xmlns="" xmlns:a16="http://schemas.microsoft.com/office/drawing/2014/main" id="{A5F078C9-4A8B-4BC5-B2A9-002E2F27BD21}"/>
                  </a:ext>
                </a:extLst>
              </p:cNvPr>
              <p:cNvGrpSpPr/>
              <p:nvPr/>
            </p:nvGrpSpPr>
            <p:grpSpPr>
              <a:xfrm>
                <a:off x="6687185" y="1740076"/>
                <a:ext cx="155222" cy="112889"/>
                <a:chOff x="6687185" y="1740076"/>
                <a:chExt cx="155222" cy="112889"/>
              </a:xfrm>
              <a:solidFill>
                <a:schemeClr val="accent1"/>
              </a:solidFill>
            </p:grpSpPr>
            <p:sp>
              <p:nvSpPr>
                <p:cNvPr id="215" name="Freeform: Shape 214">
                  <a:extLst>
                    <a:ext uri="{FF2B5EF4-FFF2-40B4-BE49-F238E27FC236}">
                      <a16:creationId xmlns="" xmlns:a16="http://schemas.microsoft.com/office/drawing/2014/main" id="{9AD79C63-7670-4BFA-A536-D8A0CEAEC9BC}"/>
                    </a:ext>
                  </a:extLst>
                </p:cNvPr>
                <p:cNvSpPr/>
                <p:nvPr/>
              </p:nvSpPr>
              <p:spPr>
                <a:xfrm>
                  <a:off x="6687185" y="1786608"/>
                  <a:ext cx="155222" cy="63500"/>
                </a:xfrm>
                <a:custGeom>
                  <a:avLst/>
                  <a:gdLst>
                    <a:gd name="connsiteX0" fmla="*/ 161078 w 155222"/>
                    <a:gd name="connsiteY0" fmla="*/ 2611 h 63500"/>
                    <a:gd name="connsiteX1" fmla="*/ 160796 w 155222"/>
                    <a:gd name="connsiteY1" fmla="*/ 5151 h 63500"/>
                    <a:gd name="connsiteX2" fmla="*/ 160302 w 155222"/>
                    <a:gd name="connsiteY2" fmla="*/ 7197 h 63500"/>
                    <a:gd name="connsiteX3" fmla="*/ 159597 w 155222"/>
                    <a:gd name="connsiteY3" fmla="*/ 9596 h 63500"/>
                    <a:gd name="connsiteX4" fmla="*/ 158750 w 155222"/>
                    <a:gd name="connsiteY4" fmla="*/ 11571 h 63500"/>
                    <a:gd name="connsiteX5" fmla="*/ 157551 w 155222"/>
                    <a:gd name="connsiteY5" fmla="*/ 14111 h 63500"/>
                    <a:gd name="connsiteX6" fmla="*/ 156492 w 155222"/>
                    <a:gd name="connsiteY6" fmla="*/ 15875 h 63500"/>
                    <a:gd name="connsiteX7" fmla="*/ 154587 w 155222"/>
                    <a:gd name="connsiteY7" fmla="*/ 18697 h 63500"/>
                    <a:gd name="connsiteX8" fmla="*/ 152471 w 155222"/>
                    <a:gd name="connsiteY8" fmla="*/ 21378 h 63500"/>
                    <a:gd name="connsiteX9" fmla="*/ 151906 w 155222"/>
                    <a:gd name="connsiteY9" fmla="*/ 22013 h 63500"/>
                    <a:gd name="connsiteX10" fmla="*/ 148520 w 155222"/>
                    <a:gd name="connsiteY10" fmla="*/ 25329 h 63500"/>
                    <a:gd name="connsiteX11" fmla="*/ 146050 w 155222"/>
                    <a:gd name="connsiteY11" fmla="*/ 27376 h 63500"/>
                    <a:gd name="connsiteX12" fmla="*/ 143792 w 155222"/>
                    <a:gd name="connsiteY12" fmla="*/ 29139 h 63500"/>
                    <a:gd name="connsiteX13" fmla="*/ 140900 w 155222"/>
                    <a:gd name="connsiteY13" fmla="*/ 31044 h 63500"/>
                    <a:gd name="connsiteX14" fmla="*/ 137866 w 155222"/>
                    <a:gd name="connsiteY14" fmla="*/ 33020 h 63500"/>
                    <a:gd name="connsiteX15" fmla="*/ 130246 w 155222"/>
                    <a:gd name="connsiteY15" fmla="*/ 36830 h 63500"/>
                    <a:gd name="connsiteX16" fmla="*/ 127917 w 155222"/>
                    <a:gd name="connsiteY16" fmla="*/ 37818 h 63500"/>
                    <a:gd name="connsiteX17" fmla="*/ 121568 w 155222"/>
                    <a:gd name="connsiteY17" fmla="*/ 40217 h 63500"/>
                    <a:gd name="connsiteX18" fmla="*/ 119239 w 155222"/>
                    <a:gd name="connsiteY18" fmla="*/ 40993 h 63500"/>
                    <a:gd name="connsiteX19" fmla="*/ 115076 w 155222"/>
                    <a:gd name="connsiteY19" fmla="*/ 42192 h 63500"/>
                    <a:gd name="connsiteX20" fmla="*/ 111901 w 155222"/>
                    <a:gd name="connsiteY20" fmla="*/ 43039 h 63500"/>
                    <a:gd name="connsiteX21" fmla="*/ 107456 w 155222"/>
                    <a:gd name="connsiteY21" fmla="*/ 44027 h 63500"/>
                    <a:gd name="connsiteX22" fmla="*/ 104423 w 155222"/>
                    <a:gd name="connsiteY22" fmla="*/ 44662 h 63500"/>
                    <a:gd name="connsiteX23" fmla="*/ 95250 w 155222"/>
                    <a:gd name="connsiteY23" fmla="*/ 45932 h 63500"/>
                    <a:gd name="connsiteX24" fmla="*/ 92357 w 155222"/>
                    <a:gd name="connsiteY24" fmla="*/ 46143 h 63500"/>
                    <a:gd name="connsiteX25" fmla="*/ 86924 w 155222"/>
                    <a:gd name="connsiteY25" fmla="*/ 46496 h 63500"/>
                    <a:gd name="connsiteX26" fmla="*/ 83397 w 155222"/>
                    <a:gd name="connsiteY26" fmla="*/ 46567 h 63500"/>
                    <a:gd name="connsiteX27" fmla="*/ 79022 w 155222"/>
                    <a:gd name="connsiteY27" fmla="*/ 46567 h 63500"/>
                    <a:gd name="connsiteX28" fmla="*/ 75353 w 155222"/>
                    <a:gd name="connsiteY28" fmla="*/ 46496 h 63500"/>
                    <a:gd name="connsiteX29" fmla="*/ 71261 w 155222"/>
                    <a:gd name="connsiteY29" fmla="*/ 46284 h 63500"/>
                    <a:gd name="connsiteX30" fmla="*/ 67522 w 155222"/>
                    <a:gd name="connsiteY30" fmla="*/ 46002 h 63500"/>
                    <a:gd name="connsiteX31" fmla="*/ 63500 w 155222"/>
                    <a:gd name="connsiteY31" fmla="*/ 45579 h 63500"/>
                    <a:gd name="connsiteX32" fmla="*/ 59902 w 155222"/>
                    <a:gd name="connsiteY32" fmla="*/ 45085 h 63500"/>
                    <a:gd name="connsiteX33" fmla="*/ 55668 w 155222"/>
                    <a:gd name="connsiteY33" fmla="*/ 44380 h 63500"/>
                    <a:gd name="connsiteX34" fmla="*/ 52353 w 155222"/>
                    <a:gd name="connsiteY34" fmla="*/ 43674 h 63500"/>
                    <a:gd name="connsiteX35" fmla="*/ 47343 w 155222"/>
                    <a:gd name="connsiteY35" fmla="*/ 42474 h 63500"/>
                    <a:gd name="connsiteX36" fmla="*/ 44591 w 155222"/>
                    <a:gd name="connsiteY36" fmla="*/ 41769 h 63500"/>
                    <a:gd name="connsiteX37" fmla="*/ 35984 w 155222"/>
                    <a:gd name="connsiteY37" fmla="*/ 38876 h 63500"/>
                    <a:gd name="connsiteX38" fmla="*/ 31891 w 155222"/>
                    <a:gd name="connsiteY38" fmla="*/ 37183 h 63500"/>
                    <a:gd name="connsiteX39" fmla="*/ 29775 w 155222"/>
                    <a:gd name="connsiteY39" fmla="*/ 36265 h 63500"/>
                    <a:gd name="connsiteX40" fmla="*/ 23848 w 155222"/>
                    <a:gd name="connsiteY40" fmla="*/ 33161 h 63500"/>
                    <a:gd name="connsiteX41" fmla="*/ 71 w 155222"/>
                    <a:gd name="connsiteY41" fmla="*/ 0 h 63500"/>
                    <a:gd name="connsiteX42" fmla="*/ 0 w 155222"/>
                    <a:gd name="connsiteY42" fmla="*/ 20532 h 63500"/>
                    <a:gd name="connsiteX43" fmla="*/ 23777 w 155222"/>
                    <a:gd name="connsiteY43" fmla="*/ 53693 h 63500"/>
                    <a:gd name="connsiteX44" fmla="*/ 29704 w 155222"/>
                    <a:gd name="connsiteY44" fmla="*/ 56797 h 63500"/>
                    <a:gd name="connsiteX45" fmla="*/ 31750 w 155222"/>
                    <a:gd name="connsiteY45" fmla="*/ 57714 h 63500"/>
                    <a:gd name="connsiteX46" fmla="*/ 35419 w 155222"/>
                    <a:gd name="connsiteY46" fmla="*/ 59267 h 63500"/>
                    <a:gd name="connsiteX47" fmla="*/ 35842 w 155222"/>
                    <a:gd name="connsiteY47" fmla="*/ 59408 h 63500"/>
                    <a:gd name="connsiteX48" fmla="*/ 44450 w 155222"/>
                    <a:gd name="connsiteY48" fmla="*/ 62300 h 63500"/>
                    <a:gd name="connsiteX49" fmla="*/ 45156 w 155222"/>
                    <a:gd name="connsiteY49" fmla="*/ 62512 h 63500"/>
                    <a:gd name="connsiteX50" fmla="*/ 47202 w 155222"/>
                    <a:gd name="connsiteY50" fmla="*/ 63006 h 63500"/>
                    <a:gd name="connsiteX51" fmla="*/ 52211 w 155222"/>
                    <a:gd name="connsiteY51" fmla="*/ 64206 h 63500"/>
                    <a:gd name="connsiteX52" fmla="*/ 53552 w 155222"/>
                    <a:gd name="connsiteY52" fmla="*/ 64558 h 63500"/>
                    <a:gd name="connsiteX53" fmla="*/ 55527 w 155222"/>
                    <a:gd name="connsiteY53" fmla="*/ 64911 h 63500"/>
                    <a:gd name="connsiteX54" fmla="*/ 59761 w 155222"/>
                    <a:gd name="connsiteY54" fmla="*/ 65617 h 63500"/>
                    <a:gd name="connsiteX55" fmla="*/ 61454 w 155222"/>
                    <a:gd name="connsiteY55" fmla="*/ 65899 h 63500"/>
                    <a:gd name="connsiteX56" fmla="*/ 63359 w 155222"/>
                    <a:gd name="connsiteY56" fmla="*/ 66111 h 63500"/>
                    <a:gd name="connsiteX57" fmla="*/ 67381 w 155222"/>
                    <a:gd name="connsiteY57" fmla="*/ 66534 h 63500"/>
                    <a:gd name="connsiteX58" fmla="*/ 69286 w 155222"/>
                    <a:gd name="connsiteY58" fmla="*/ 66745 h 63500"/>
                    <a:gd name="connsiteX59" fmla="*/ 71049 w 155222"/>
                    <a:gd name="connsiteY59" fmla="*/ 66816 h 63500"/>
                    <a:gd name="connsiteX60" fmla="*/ 75142 w 155222"/>
                    <a:gd name="connsiteY60" fmla="*/ 67028 h 63500"/>
                    <a:gd name="connsiteX61" fmla="*/ 77188 w 155222"/>
                    <a:gd name="connsiteY61" fmla="*/ 67169 h 63500"/>
                    <a:gd name="connsiteX62" fmla="*/ 78811 w 155222"/>
                    <a:gd name="connsiteY62" fmla="*/ 67169 h 63500"/>
                    <a:gd name="connsiteX63" fmla="*/ 83185 w 155222"/>
                    <a:gd name="connsiteY63" fmla="*/ 67169 h 63500"/>
                    <a:gd name="connsiteX64" fmla="*/ 85372 w 155222"/>
                    <a:gd name="connsiteY64" fmla="*/ 67169 h 63500"/>
                    <a:gd name="connsiteX65" fmla="*/ 86642 w 155222"/>
                    <a:gd name="connsiteY65" fmla="*/ 67098 h 63500"/>
                    <a:gd name="connsiteX66" fmla="*/ 92075 w 155222"/>
                    <a:gd name="connsiteY66" fmla="*/ 66745 h 63500"/>
                    <a:gd name="connsiteX67" fmla="*/ 94263 w 155222"/>
                    <a:gd name="connsiteY67" fmla="*/ 66604 h 63500"/>
                    <a:gd name="connsiteX68" fmla="*/ 94897 w 155222"/>
                    <a:gd name="connsiteY68" fmla="*/ 66534 h 63500"/>
                    <a:gd name="connsiteX69" fmla="*/ 104069 w 155222"/>
                    <a:gd name="connsiteY69" fmla="*/ 65264 h 63500"/>
                    <a:gd name="connsiteX70" fmla="*/ 104493 w 155222"/>
                    <a:gd name="connsiteY70" fmla="*/ 65193 h 63500"/>
                    <a:gd name="connsiteX71" fmla="*/ 107103 w 155222"/>
                    <a:gd name="connsiteY71" fmla="*/ 64629 h 63500"/>
                    <a:gd name="connsiteX72" fmla="*/ 111548 w 155222"/>
                    <a:gd name="connsiteY72" fmla="*/ 63641 h 63500"/>
                    <a:gd name="connsiteX73" fmla="*/ 114723 w 155222"/>
                    <a:gd name="connsiteY73" fmla="*/ 62794 h 63500"/>
                    <a:gd name="connsiteX74" fmla="*/ 118886 w 155222"/>
                    <a:gd name="connsiteY74" fmla="*/ 61595 h 63500"/>
                    <a:gd name="connsiteX75" fmla="*/ 119804 w 155222"/>
                    <a:gd name="connsiteY75" fmla="*/ 61313 h 63500"/>
                    <a:gd name="connsiteX76" fmla="*/ 121214 w 155222"/>
                    <a:gd name="connsiteY76" fmla="*/ 60748 h 63500"/>
                    <a:gd name="connsiteX77" fmla="*/ 127565 w 155222"/>
                    <a:gd name="connsiteY77" fmla="*/ 58349 h 63500"/>
                    <a:gd name="connsiteX78" fmla="*/ 129822 w 155222"/>
                    <a:gd name="connsiteY78" fmla="*/ 57362 h 63500"/>
                    <a:gd name="connsiteX79" fmla="*/ 137443 w 155222"/>
                    <a:gd name="connsiteY79" fmla="*/ 53552 h 63500"/>
                    <a:gd name="connsiteX80" fmla="*/ 138430 w 155222"/>
                    <a:gd name="connsiteY80" fmla="*/ 52987 h 63500"/>
                    <a:gd name="connsiteX81" fmla="*/ 140476 w 155222"/>
                    <a:gd name="connsiteY81" fmla="*/ 51576 h 63500"/>
                    <a:gd name="connsiteX82" fmla="*/ 143369 w 155222"/>
                    <a:gd name="connsiteY82" fmla="*/ 49671 h 63500"/>
                    <a:gd name="connsiteX83" fmla="*/ 145627 w 155222"/>
                    <a:gd name="connsiteY83" fmla="*/ 47907 h 63500"/>
                    <a:gd name="connsiteX84" fmla="*/ 148096 w 155222"/>
                    <a:gd name="connsiteY84" fmla="*/ 45861 h 63500"/>
                    <a:gd name="connsiteX85" fmla="*/ 148590 w 155222"/>
                    <a:gd name="connsiteY85" fmla="*/ 45438 h 63500"/>
                    <a:gd name="connsiteX86" fmla="*/ 151483 w 155222"/>
                    <a:gd name="connsiteY86" fmla="*/ 42545 h 63500"/>
                    <a:gd name="connsiteX87" fmla="*/ 152048 w 155222"/>
                    <a:gd name="connsiteY87" fmla="*/ 41910 h 63500"/>
                    <a:gd name="connsiteX88" fmla="*/ 153600 w 155222"/>
                    <a:gd name="connsiteY88" fmla="*/ 40076 h 63500"/>
                    <a:gd name="connsiteX89" fmla="*/ 154164 w 155222"/>
                    <a:gd name="connsiteY89" fmla="*/ 39229 h 63500"/>
                    <a:gd name="connsiteX90" fmla="*/ 156069 w 155222"/>
                    <a:gd name="connsiteY90" fmla="*/ 36407 h 63500"/>
                    <a:gd name="connsiteX91" fmla="*/ 156845 w 155222"/>
                    <a:gd name="connsiteY91" fmla="*/ 35207 h 63500"/>
                    <a:gd name="connsiteX92" fmla="*/ 157127 w 155222"/>
                    <a:gd name="connsiteY92" fmla="*/ 34572 h 63500"/>
                    <a:gd name="connsiteX93" fmla="*/ 158327 w 155222"/>
                    <a:gd name="connsiteY93" fmla="*/ 32032 h 63500"/>
                    <a:gd name="connsiteX94" fmla="*/ 159032 w 155222"/>
                    <a:gd name="connsiteY94" fmla="*/ 30550 h 63500"/>
                    <a:gd name="connsiteX95" fmla="*/ 159173 w 155222"/>
                    <a:gd name="connsiteY95" fmla="*/ 30057 h 63500"/>
                    <a:gd name="connsiteX96" fmla="*/ 159879 w 155222"/>
                    <a:gd name="connsiteY96" fmla="*/ 27658 h 63500"/>
                    <a:gd name="connsiteX97" fmla="*/ 160373 w 155222"/>
                    <a:gd name="connsiteY97" fmla="*/ 26035 h 63500"/>
                    <a:gd name="connsiteX98" fmla="*/ 160444 w 155222"/>
                    <a:gd name="connsiteY98" fmla="*/ 25612 h 63500"/>
                    <a:gd name="connsiteX99" fmla="*/ 160726 w 155222"/>
                    <a:gd name="connsiteY99" fmla="*/ 23072 h 63500"/>
                    <a:gd name="connsiteX100" fmla="*/ 160937 w 155222"/>
                    <a:gd name="connsiteY100" fmla="*/ 21449 h 63500"/>
                    <a:gd name="connsiteX101" fmla="*/ 160937 w 155222"/>
                    <a:gd name="connsiteY101" fmla="*/ 20743 h 63500"/>
                    <a:gd name="connsiteX102" fmla="*/ 161008 w 155222"/>
                    <a:gd name="connsiteY102" fmla="*/ 212 h 63500"/>
                    <a:gd name="connsiteX103" fmla="*/ 161078 w 155222"/>
                    <a:gd name="connsiteY103" fmla="*/ 2611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155222" h="63500">
                      <a:moveTo>
                        <a:pt x="161078" y="2611"/>
                      </a:moveTo>
                      <a:cubicBezTo>
                        <a:pt x="161008" y="3457"/>
                        <a:pt x="160937" y="4304"/>
                        <a:pt x="160796" y="5151"/>
                      </a:cubicBezTo>
                      <a:cubicBezTo>
                        <a:pt x="160655" y="5856"/>
                        <a:pt x="160444" y="6562"/>
                        <a:pt x="160302" y="7197"/>
                      </a:cubicBezTo>
                      <a:cubicBezTo>
                        <a:pt x="160091" y="7973"/>
                        <a:pt x="159879" y="8819"/>
                        <a:pt x="159597" y="9596"/>
                      </a:cubicBezTo>
                      <a:cubicBezTo>
                        <a:pt x="159385" y="10231"/>
                        <a:pt x="159032" y="10936"/>
                        <a:pt x="158750" y="11571"/>
                      </a:cubicBezTo>
                      <a:cubicBezTo>
                        <a:pt x="158397" y="12418"/>
                        <a:pt x="158045" y="13264"/>
                        <a:pt x="157551" y="14111"/>
                      </a:cubicBezTo>
                      <a:cubicBezTo>
                        <a:pt x="157198" y="14746"/>
                        <a:pt x="156845" y="15311"/>
                        <a:pt x="156492" y="15875"/>
                      </a:cubicBezTo>
                      <a:cubicBezTo>
                        <a:pt x="155928" y="16792"/>
                        <a:pt x="155293" y="17780"/>
                        <a:pt x="154587" y="18697"/>
                      </a:cubicBezTo>
                      <a:cubicBezTo>
                        <a:pt x="153952" y="19614"/>
                        <a:pt x="153247" y="20461"/>
                        <a:pt x="152471" y="21378"/>
                      </a:cubicBezTo>
                      <a:cubicBezTo>
                        <a:pt x="152259" y="21590"/>
                        <a:pt x="152118" y="21802"/>
                        <a:pt x="151906" y="22013"/>
                      </a:cubicBezTo>
                      <a:cubicBezTo>
                        <a:pt x="150848" y="23142"/>
                        <a:pt x="149719" y="24271"/>
                        <a:pt x="148520" y="25329"/>
                      </a:cubicBezTo>
                      <a:cubicBezTo>
                        <a:pt x="147743" y="26035"/>
                        <a:pt x="146897" y="26670"/>
                        <a:pt x="146050" y="27376"/>
                      </a:cubicBezTo>
                      <a:cubicBezTo>
                        <a:pt x="145274" y="27940"/>
                        <a:pt x="144569" y="28575"/>
                        <a:pt x="143792" y="29139"/>
                      </a:cubicBezTo>
                      <a:cubicBezTo>
                        <a:pt x="142875" y="29774"/>
                        <a:pt x="141888" y="30409"/>
                        <a:pt x="140900" y="31044"/>
                      </a:cubicBezTo>
                      <a:cubicBezTo>
                        <a:pt x="139912" y="31679"/>
                        <a:pt x="138924" y="32385"/>
                        <a:pt x="137866" y="33020"/>
                      </a:cubicBezTo>
                      <a:cubicBezTo>
                        <a:pt x="135467" y="34431"/>
                        <a:pt x="132927" y="35701"/>
                        <a:pt x="130246" y="36830"/>
                      </a:cubicBezTo>
                      <a:cubicBezTo>
                        <a:pt x="129470" y="37183"/>
                        <a:pt x="128694" y="37465"/>
                        <a:pt x="127917" y="37818"/>
                      </a:cubicBezTo>
                      <a:cubicBezTo>
                        <a:pt x="125871" y="38665"/>
                        <a:pt x="123755" y="39511"/>
                        <a:pt x="121568" y="40217"/>
                      </a:cubicBezTo>
                      <a:cubicBezTo>
                        <a:pt x="120791" y="40499"/>
                        <a:pt x="120015" y="40781"/>
                        <a:pt x="119239" y="40993"/>
                      </a:cubicBezTo>
                      <a:cubicBezTo>
                        <a:pt x="117898" y="41416"/>
                        <a:pt x="116487" y="41769"/>
                        <a:pt x="115076" y="42192"/>
                      </a:cubicBezTo>
                      <a:cubicBezTo>
                        <a:pt x="114018" y="42474"/>
                        <a:pt x="112960" y="42757"/>
                        <a:pt x="111901" y="43039"/>
                      </a:cubicBezTo>
                      <a:cubicBezTo>
                        <a:pt x="110420" y="43392"/>
                        <a:pt x="108938" y="43674"/>
                        <a:pt x="107456" y="44027"/>
                      </a:cubicBezTo>
                      <a:cubicBezTo>
                        <a:pt x="106469" y="44238"/>
                        <a:pt x="105481" y="44450"/>
                        <a:pt x="104423" y="44662"/>
                      </a:cubicBezTo>
                      <a:cubicBezTo>
                        <a:pt x="101388" y="45226"/>
                        <a:pt x="98354" y="45579"/>
                        <a:pt x="95250" y="45932"/>
                      </a:cubicBezTo>
                      <a:cubicBezTo>
                        <a:pt x="94333" y="46002"/>
                        <a:pt x="93345" y="46073"/>
                        <a:pt x="92357" y="46143"/>
                      </a:cubicBezTo>
                      <a:cubicBezTo>
                        <a:pt x="90523" y="46284"/>
                        <a:pt x="88759" y="46425"/>
                        <a:pt x="86924" y="46496"/>
                      </a:cubicBezTo>
                      <a:cubicBezTo>
                        <a:pt x="85725" y="46567"/>
                        <a:pt x="84596" y="46567"/>
                        <a:pt x="83397" y="46567"/>
                      </a:cubicBezTo>
                      <a:cubicBezTo>
                        <a:pt x="81915" y="46567"/>
                        <a:pt x="80434" y="46637"/>
                        <a:pt x="79022" y="46567"/>
                      </a:cubicBezTo>
                      <a:cubicBezTo>
                        <a:pt x="77823" y="46567"/>
                        <a:pt x="76553" y="46496"/>
                        <a:pt x="75353" y="46496"/>
                      </a:cubicBezTo>
                      <a:cubicBezTo>
                        <a:pt x="74013" y="46425"/>
                        <a:pt x="72602" y="46355"/>
                        <a:pt x="71261" y="46284"/>
                      </a:cubicBezTo>
                      <a:cubicBezTo>
                        <a:pt x="69991" y="46214"/>
                        <a:pt x="68792" y="46073"/>
                        <a:pt x="67522" y="46002"/>
                      </a:cubicBezTo>
                      <a:cubicBezTo>
                        <a:pt x="66181" y="45861"/>
                        <a:pt x="64841" y="45720"/>
                        <a:pt x="63500" y="45579"/>
                      </a:cubicBezTo>
                      <a:cubicBezTo>
                        <a:pt x="62301" y="45438"/>
                        <a:pt x="61101" y="45226"/>
                        <a:pt x="59902" y="45085"/>
                      </a:cubicBezTo>
                      <a:cubicBezTo>
                        <a:pt x="58491" y="44873"/>
                        <a:pt x="57080" y="44591"/>
                        <a:pt x="55668" y="44380"/>
                      </a:cubicBezTo>
                      <a:cubicBezTo>
                        <a:pt x="54540" y="44168"/>
                        <a:pt x="53411" y="43956"/>
                        <a:pt x="52353" y="43674"/>
                      </a:cubicBezTo>
                      <a:cubicBezTo>
                        <a:pt x="50659" y="43321"/>
                        <a:pt x="49036" y="42898"/>
                        <a:pt x="47343" y="42474"/>
                      </a:cubicBezTo>
                      <a:cubicBezTo>
                        <a:pt x="46426" y="42263"/>
                        <a:pt x="45508" y="41981"/>
                        <a:pt x="44591" y="41769"/>
                      </a:cubicBezTo>
                      <a:cubicBezTo>
                        <a:pt x="41628" y="40922"/>
                        <a:pt x="38735" y="39934"/>
                        <a:pt x="35984" y="38876"/>
                      </a:cubicBezTo>
                      <a:cubicBezTo>
                        <a:pt x="34572" y="38312"/>
                        <a:pt x="33232" y="37747"/>
                        <a:pt x="31891" y="37183"/>
                      </a:cubicBezTo>
                      <a:cubicBezTo>
                        <a:pt x="31186" y="36901"/>
                        <a:pt x="30480" y="36618"/>
                        <a:pt x="29775" y="36265"/>
                      </a:cubicBezTo>
                      <a:cubicBezTo>
                        <a:pt x="27728" y="35278"/>
                        <a:pt x="25753" y="34290"/>
                        <a:pt x="23848" y="33161"/>
                      </a:cubicBezTo>
                      <a:cubicBezTo>
                        <a:pt x="7973" y="23989"/>
                        <a:pt x="71" y="11994"/>
                        <a:pt x="71" y="0"/>
                      </a:cubicBezTo>
                      <a:lnTo>
                        <a:pt x="0" y="20532"/>
                      </a:lnTo>
                      <a:cubicBezTo>
                        <a:pt x="0" y="32526"/>
                        <a:pt x="7902" y="44521"/>
                        <a:pt x="23777" y="53693"/>
                      </a:cubicBezTo>
                      <a:cubicBezTo>
                        <a:pt x="25682" y="54822"/>
                        <a:pt x="27658" y="55809"/>
                        <a:pt x="29704" y="56797"/>
                      </a:cubicBezTo>
                      <a:cubicBezTo>
                        <a:pt x="30409" y="57150"/>
                        <a:pt x="31115" y="57362"/>
                        <a:pt x="31750" y="57714"/>
                      </a:cubicBezTo>
                      <a:cubicBezTo>
                        <a:pt x="32950" y="58279"/>
                        <a:pt x="34149" y="58843"/>
                        <a:pt x="35419" y="59267"/>
                      </a:cubicBezTo>
                      <a:cubicBezTo>
                        <a:pt x="35560" y="59337"/>
                        <a:pt x="35701" y="59337"/>
                        <a:pt x="35842" y="59408"/>
                      </a:cubicBezTo>
                      <a:cubicBezTo>
                        <a:pt x="38665" y="60466"/>
                        <a:pt x="41487" y="61454"/>
                        <a:pt x="44450" y="62300"/>
                      </a:cubicBezTo>
                      <a:cubicBezTo>
                        <a:pt x="44662" y="62371"/>
                        <a:pt x="44944" y="62442"/>
                        <a:pt x="45156" y="62512"/>
                      </a:cubicBezTo>
                      <a:cubicBezTo>
                        <a:pt x="45861" y="62724"/>
                        <a:pt x="46567" y="62865"/>
                        <a:pt x="47202" y="63006"/>
                      </a:cubicBezTo>
                      <a:cubicBezTo>
                        <a:pt x="48825" y="63429"/>
                        <a:pt x="50518" y="63853"/>
                        <a:pt x="52211" y="64206"/>
                      </a:cubicBezTo>
                      <a:cubicBezTo>
                        <a:pt x="52635" y="64276"/>
                        <a:pt x="53129" y="64417"/>
                        <a:pt x="53552" y="64558"/>
                      </a:cubicBezTo>
                      <a:cubicBezTo>
                        <a:pt x="54187" y="64700"/>
                        <a:pt x="54892" y="64770"/>
                        <a:pt x="55527" y="64911"/>
                      </a:cubicBezTo>
                      <a:cubicBezTo>
                        <a:pt x="56938" y="65193"/>
                        <a:pt x="58350" y="65405"/>
                        <a:pt x="59761" y="65617"/>
                      </a:cubicBezTo>
                      <a:cubicBezTo>
                        <a:pt x="60325" y="65687"/>
                        <a:pt x="60889" y="65828"/>
                        <a:pt x="61454" y="65899"/>
                      </a:cubicBezTo>
                      <a:cubicBezTo>
                        <a:pt x="62089" y="65969"/>
                        <a:pt x="62724" y="66040"/>
                        <a:pt x="63359" y="66111"/>
                      </a:cubicBezTo>
                      <a:cubicBezTo>
                        <a:pt x="64700" y="66252"/>
                        <a:pt x="66040" y="66463"/>
                        <a:pt x="67381" y="66534"/>
                      </a:cubicBezTo>
                      <a:cubicBezTo>
                        <a:pt x="68016" y="66604"/>
                        <a:pt x="68651" y="66675"/>
                        <a:pt x="69286" y="66745"/>
                      </a:cubicBezTo>
                      <a:cubicBezTo>
                        <a:pt x="69850" y="66816"/>
                        <a:pt x="70485" y="66816"/>
                        <a:pt x="71049" y="66816"/>
                      </a:cubicBezTo>
                      <a:cubicBezTo>
                        <a:pt x="72390" y="66887"/>
                        <a:pt x="73731" y="66957"/>
                        <a:pt x="75142" y="67028"/>
                      </a:cubicBezTo>
                      <a:cubicBezTo>
                        <a:pt x="75847" y="67028"/>
                        <a:pt x="76482" y="67098"/>
                        <a:pt x="77188" y="67169"/>
                      </a:cubicBezTo>
                      <a:cubicBezTo>
                        <a:pt x="77752" y="67169"/>
                        <a:pt x="78246" y="67169"/>
                        <a:pt x="78811" y="67169"/>
                      </a:cubicBezTo>
                      <a:cubicBezTo>
                        <a:pt x="80292" y="67169"/>
                        <a:pt x="81774" y="67169"/>
                        <a:pt x="83185" y="67169"/>
                      </a:cubicBezTo>
                      <a:cubicBezTo>
                        <a:pt x="83891" y="67169"/>
                        <a:pt x="84667" y="67169"/>
                        <a:pt x="85372" y="67169"/>
                      </a:cubicBezTo>
                      <a:cubicBezTo>
                        <a:pt x="85796" y="67169"/>
                        <a:pt x="86219" y="67098"/>
                        <a:pt x="86642" y="67098"/>
                      </a:cubicBezTo>
                      <a:cubicBezTo>
                        <a:pt x="88477" y="67028"/>
                        <a:pt x="90241" y="66887"/>
                        <a:pt x="92075" y="66745"/>
                      </a:cubicBezTo>
                      <a:cubicBezTo>
                        <a:pt x="92781" y="66675"/>
                        <a:pt x="93557" y="66675"/>
                        <a:pt x="94263" y="66604"/>
                      </a:cubicBezTo>
                      <a:cubicBezTo>
                        <a:pt x="94474" y="66604"/>
                        <a:pt x="94686" y="66534"/>
                        <a:pt x="94897" y="66534"/>
                      </a:cubicBezTo>
                      <a:cubicBezTo>
                        <a:pt x="98002" y="66181"/>
                        <a:pt x="101036" y="65758"/>
                        <a:pt x="104069" y="65264"/>
                      </a:cubicBezTo>
                      <a:cubicBezTo>
                        <a:pt x="104211" y="65264"/>
                        <a:pt x="104352" y="65264"/>
                        <a:pt x="104493" y="65193"/>
                      </a:cubicBezTo>
                      <a:cubicBezTo>
                        <a:pt x="105339" y="65052"/>
                        <a:pt x="106186" y="64841"/>
                        <a:pt x="107103" y="64629"/>
                      </a:cubicBezTo>
                      <a:cubicBezTo>
                        <a:pt x="108585" y="64347"/>
                        <a:pt x="110067" y="64064"/>
                        <a:pt x="111548" y="63641"/>
                      </a:cubicBezTo>
                      <a:cubicBezTo>
                        <a:pt x="112607" y="63359"/>
                        <a:pt x="113665" y="63077"/>
                        <a:pt x="114723" y="62794"/>
                      </a:cubicBezTo>
                      <a:cubicBezTo>
                        <a:pt x="116135" y="62442"/>
                        <a:pt x="117475" y="62018"/>
                        <a:pt x="118886" y="61595"/>
                      </a:cubicBezTo>
                      <a:cubicBezTo>
                        <a:pt x="119168" y="61524"/>
                        <a:pt x="119451" y="61454"/>
                        <a:pt x="119804" y="61313"/>
                      </a:cubicBezTo>
                      <a:cubicBezTo>
                        <a:pt x="120298" y="61172"/>
                        <a:pt x="120721" y="60960"/>
                        <a:pt x="121214" y="60748"/>
                      </a:cubicBezTo>
                      <a:cubicBezTo>
                        <a:pt x="123402" y="60043"/>
                        <a:pt x="125519" y="59196"/>
                        <a:pt x="127565" y="58349"/>
                      </a:cubicBezTo>
                      <a:cubicBezTo>
                        <a:pt x="128341" y="57997"/>
                        <a:pt x="129117" y="57714"/>
                        <a:pt x="129822" y="57362"/>
                      </a:cubicBezTo>
                      <a:cubicBezTo>
                        <a:pt x="132433" y="56162"/>
                        <a:pt x="134973" y="54892"/>
                        <a:pt x="137443" y="53552"/>
                      </a:cubicBezTo>
                      <a:cubicBezTo>
                        <a:pt x="137795" y="53340"/>
                        <a:pt x="138077" y="53199"/>
                        <a:pt x="138430" y="52987"/>
                      </a:cubicBezTo>
                      <a:cubicBezTo>
                        <a:pt x="139136" y="52564"/>
                        <a:pt x="139771" y="52070"/>
                        <a:pt x="140476" y="51576"/>
                      </a:cubicBezTo>
                      <a:cubicBezTo>
                        <a:pt x="141464" y="50941"/>
                        <a:pt x="142452" y="50306"/>
                        <a:pt x="143369" y="49671"/>
                      </a:cubicBezTo>
                      <a:cubicBezTo>
                        <a:pt x="144145" y="49107"/>
                        <a:pt x="144851" y="48472"/>
                        <a:pt x="145627" y="47907"/>
                      </a:cubicBezTo>
                      <a:cubicBezTo>
                        <a:pt x="146473" y="47202"/>
                        <a:pt x="147320" y="46567"/>
                        <a:pt x="148096" y="45861"/>
                      </a:cubicBezTo>
                      <a:cubicBezTo>
                        <a:pt x="148237" y="45720"/>
                        <a:pt x="148449" y="45579"/>
                        <a:pt x="148590" y="45438"/>
                      </a:cubicBezTo>
                      <a:cubicBezTo>
                        <a:pt x="149648" y="44450"/>
                        <a:pt x="150566" y="43533"/>
                        <a:pt x="151483" y="42545"/>
                      </a:cubicBezTo>
                      <a:cubicBezTo>
                        <a:pt x="151694" y="42333"/>
                        <a:pt x="151836" y="42122"/>
                        <a:pt x="152048" y="41910"/>
                      </a:cubicBezTo>
                      <a:cubicBezTo>
                        <a:pt x="152612" y="41275"/>
                        <a:pt x="153106" y="40710"/>
                        <a:pt x="153600" y="40076"/>
                      </a:cubicBezTo>
                      <a:cubicBezTo>
                        <a:pt x="153811" y="39793"/>
                        <a:pt x="153952" y="39511"/>
                        <a:pt x="154164" y="39229"/>
                      </a:cubicBezTo>
                      <a:cubicBezTo>
                        <a:pt x="154870" y="38312"/>
                        <a:pt x="155505" y="37394"/>
                        <a:pt x="156069" y="36407"/>
                      </a:cubicBezTo>
                      <a:cubicBezTo>
                        <a:pt x="156281" y="35983"/>
                        <a:pt x="156633" y="35630"/>
                        <a:pt x="156845" y="35207"/>
                      </a:cubicBezTo>
                      <a:cubicBezTo>
                        <a:pt x="156986" y="34995"/>
                        <a:pt x="157057" y="34784"/>
                        <a:pt x="157127" y="34572"/>
                      </a:cubicBezTo>
                      <a:cubicBezTo>
                        <a:pt x="157551" y="33726"/>
                        <a:pt x="157903" y="32879"/>
                        <a:pt x="158327" y="32032"/>
                      </a:cubicBezTo>
                      <a:cubicBezTo>
                        <a:pt x="158539" y="31538"/>
                        <a:pt x="158821" y="31044"/>
                        <a:pt x="159032" y="30550"/>
                      </a:cubicBezTo>
                      <a:cubicBezTo>
                        <a:pt x="159103" y="30409"/>
                        <a:pt x="159103" y="30198"/>
                        <a:pt x="159173" y="30057"/>
                      </a:cubicBezTo>
                      <a:cubicBezTo>
                        <a:pt x="159456" y="29281"/>
                        <a:pt x="159667" y="28434"/>
                        <a:pt x="159879" y="27658"/>
                      </a:cubicBezTo>
                      <a:cubicBezTo>
                        <a:pt x="160020" y="27093"/>
                        <a:pt x="160232" y="26599"/>
                        <a:pt x="160373" y="26035"/>
                      </a:cubicBezTo>
                      <a:cubicBezTo>
                        <a:pt x="160373" y="25894"/>
                        <a:pt x="160373" y="25753"/>
                        <a:pt x="160444" y="25612"/>
                      </a:cubicBezTo>
                      <a:cubicBezTo>
                        <a:pt x="160585" y="24765"/>
                        <a:pt x="160655" y="23918"/>
                        <a:pt x="160726" y="23072"/>
                      </a:cubicBezTo>
                      <a:cubicBezTo>
                        <a:pt x="160796" y="22507"/>
                        <a:pt x="160867" y="21943"/>
                        <a:pt x="160937" y="21449"/>
                      </a:cubicBezTo>
                      <a:cubicBezTo>
                        <a:pt x="160937" y="21237"/>
                        <a:pt x="160937" y="20955"/>
                        <a:pt x="160937" y="20743"/>
                      </a:cubicBezTo>
                      <a:lnTo>
                        <a:pt x="161008" y="212"/>
                      </a:lnTo>
                      <a:cubicBezTo>
                        <a:pt x="161290" y="1058"/>
                        <a:pt x="161149" y="1834"/>
                        <a:pt x="161078" y="2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="" xmlns:a16="http://schemas.microsoft.com/office/drawing/2014/main" id="{B47FB61E-7A01-4709-B21C-8EF49F6DE827}"/>
                    </a:ext>
                  </a:extLst>
                </p:cNvPr>
                <p:cNvSpPr/>
                <p:nvPr/>
              </p:nvSpPr>
              <p:spPr>
                <a:xfrm>
                  <a:off x="6687493" y="1740076"/>
                  <a:ext cx="155222" cy="91722"/>
                </a:xfrm>
                <a:custGeom>
                  <a:avLst/>
                  <a:gdLst>
                    <a:gd name="connsiteX0" fmla="*/ 137205 w 155222"/>
                    <a:gd name="connsiteY0" fmla="*/ 13653 h 91722"/>
                    <a:gd name="connsiteX1" fmla="*/ 137557 w 155222"/>
                    <a:gd name="connsiteY1" fmla="*/ 79551 h 91722"/>
                    <a:gd name="connsiteX2" fmla="*/ 23751 w 155222"/>
                    <a:gd name="connsiteY2" fmla="*/ 79551 h 91722"/>
                    <a:gd name="connsiteX3" fmla="*/ 23398 w 155222"/>
                    <a:gd name="connsiteY3" fmla="*/ 13653 h 91722"/>
                    <a:gd name="connsiteX4" fmla="*/ 137205 w 155222"/>
                    <a:gd name="connsiteY4" fmla="*/ 13653 h 91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222" h="91722">
                      <a:moveTo>
                        <a:pt x="137205" y="13653"/>
                      </a:moveTo>
                      <a:cubicBezTo>
                        <a:pt x="168743" y="31856"/>
                        <a:pt x="168884" y="61348"/>
                        <a:pt x="137557" y="79551"/>
                      </a:cubicBezTo>
                      <a:cubicBezTo>
                        <a:pt x="106231" y="97755"/>
                        <a:pt x="55289" y="97755"/>
                        <a:pt x="23751" y="79551"/>
                      </a:cubicBezTo>
                      <a:cubicBezTo>
                        <a:pt x="-7787" y="61348"/>
                        <a:pt x="-7928" y="31856"/>
                        <a:pt x="23398" y="13653"/>
                      </a:cubicBezTo>
                      <a:cubicBezTo>
                        <a:pt x="54725" y="-4551"/>
                        <a:pt x="105666" y="-4551"/>
                        <a:pt x="137205" y="1365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12" name="Graphic 3">
                <a:extLst>
                  <a:ext uri="{FF2B5EF4-FFF2-40B4-BE49-F238E27FC236}">
                    <a16:creationId xmlns="" xmlns:a16="http://schemas.microsoft.com/office/drawing/2014/main" id="{A523EA97-EF36-4844-9D6E-523212785A16}"/>
                  </a:ext>
                </a:extLst>
              </p:cNvPr>
              <p:cNvGrpSpPr/>
              <p:nvPr/>
            </p:nvGrpSpPr>
            <p:grpSpPr>
              <a:xfrm>
                <a:off x="6740031" y="1644923"/>
                <a:ext cx="49389" cy="155222"/>
                <a:chOff x="6740031" y="1644923"/>
                <a:chExt cx="49389" cy="155222"/>
              </a:xfrm>
              <a:solidFill>
                <a:schemeClr val="accent1"/>
              </a:solidFill>
            </p:grpSpPr>
            <p:sp>
              <p:nvSpPr>
                <p:cNvPr id="213" name="Freeform: Shape 212">
                  <a:extLst>
                    <a:ext uri="{FF2B5EF4-FFF2-40B4-BE49-F238E27FC236}">
                      <a16:creationId xmlns="" xmlns:a16="http://schemas.microsoft.com/office/drawing/2014/main" id="{81B5E4E8-8221-4C75-8E40-26E7944169EE}"/>
                    </a:ext>
                  </a:extLst>
                </p:cNvPr>
                <p:cNvSpPr/>
                <p:nvPr/>
              </p:nvSpPr>
              <p:spPr>
                <a:xfrm>
                  <a:off x="6740031" y="1661019"/>
                  <a:ext cx="49389" cy="134056"/>
                </a:xfrm>
                <a:custGeom>
                  <a:avLst/>
                  <a:gdLst>
                    <a:gd name="connsiteX0" fmla="*/ 55457 w 49388"/>
                    <a:gd name="connsiteY0" fmla="*/ 2963 h 134055"/>
                    <a:gd name="connsiteX1" fmla="*/ 55386 w 49388"/>
                    <a:gd name="connsiteY1" fmla="*/ 3246 h 134055"/>
                    <a:gd name="connsiteX2" fmla="*/ 54045 w 49388"/>
                    <a:gd name="connsiteY2" fmla="*/ 5856 h 134055"/>
                    <a:gd name="connsiteX3" fmla="*/ 53763 w 49388"/>
                    <a:gd name="connsiteY3" fmla="*/ 6350 h 134055"/>
                    <a:gd name="connsiteX4" fmla="*/ 51576 w 49388"/>
                    <a:gd name="connsiteY4" fmla="*/ 8749 h 134055"/>
                    <a:gd name="connsiteX5" fmla="*/ 49600 w 49388"/>
                    <a:gd name="connsiteY5" fmla="*/ 10231 h 134055"/>
                    <a:gd name="connsiteX6" fmla="*/ 47907 w 49388"/>
                    <a:gd name="connsiteY6" fmla="*/ 11430 h 134055"/>
                    <a:gd name="connsiteX7" fmla="*/ 44027 w 49388"/>
                    <a:gd name="connsiteY7" fmla="*/ 13264 h 134055"/>
                    <a:gd name="connsiteX8" fmla="*/ 42968 w 49388"/>
                    <a:gd name="connsiteY8" fmla="*/ 13688 h 134055"/>
                    <a:gd name="connsiteX9" fmla="*/ 40358 w 49388"/>
                    <a:gd name="connsiteY9" fmla="*/ 14464 h 134055"/>
                    <a:gd name="connsiteX10" fmla="*/ 37535 w 49388"/>
                    <a:gd name="connsiteY10" fmla="*/ 15170 h 134055"/>
                    <a:gd name="connsiteX11" fmla="*/ 34149 w 49388"/>
                    <a:gd name="connsiteY11" fmla="*/ 15734 h 134055"/>
                    <a:gd name="connsiteX12" fmla="*/ 33302 w 49388"/>
                    <a:gd name="connsiteY12" fmla="*/ 15875 h 134055"/>
                    <a:gd name="connsiteX13" fmla="*/ 28646 w 49388"/>
                    <a:gd name="connsiteY13" fmla="*/ 16157 h 134055"/>
                    <a:gd name="connsiteX14" fmla="*/ 27869 w 49388"/>
                    <a:gd name="connsiteY14" fmla="*/ 16157 h 134055"/>
                    <a:gd name="connsiteX15" fmla="*/ 23283 w 49388"/>
                    <a:gd name="connsiteY15" fmla="*/ 15875 h 134055"/>
                    <a:gd name="connsiteX16" fmla="*/ 22577 w 49388"/>
                    <a:gd name="connsiteY16" fmla="*/ 15804 h 134055"/>
                    <a:gd name="connsiteX17" fmla="*/ 18132 w 49388"/>
                    <a:gd name="connsiteY17" fmla="*/ 15028 h 134055"/>
                    <a:gd name="connsiteX18" fmla="*/ 17356 w 49388"/>
                    <a:gd name="connsiteY18" fmla="*/ 14817 h 134055"/>
                    <a:gd name="connsiteX19" fmla="*/ 13476 w 49388"/>
                    <a:gd name="connsiteY19" fmla="*/ 13617 h 134055"/>
                    <a:gd name="connsiteX20" fmla="*/ 12771 w 49388"/>
                    <a:gd name="connsiteY20" fmla="*/ 13406 h 134055"/>
                    <a:gd name="connsiteX21" fmla="*/ 8537 w 49388"/>
                    <a:gd name="connsiteY21" fmla="*/ 11430 h 134055"/>
                    <a:gd name="connsiteX22" fmla="*/ 353 w 49388"/>
                    <a:gd name="connsiteY22" fmla="*/ 0 h 134055"/>
                    <a:gd name="connsiteX23" fmla="*/ 0 w 49388"/>
                    <a:gd name="connsiteY23" fmla="*/ 123261 h 134055"/>
                    <a:gd name="connsiteX24" fmla="*/ 8184 w 49388"/>
                    <a:gd name="connsiteY24" fmla="*/ 134691 h 134055"/>
                    <a:gd name="connsiteX25" fmla="*/ 12206 w 49388"/>
                    <a:gd name="connsiteY25" fmla="*/ 136596 h 134055"/>
                    <a:gd name="connsiteX26" fmla="*/ 12417 w 49388"/>
                    <a:gd name="connsiteY26" fmla="*/ 136666 h 134055"/>
                    <a:gd name="connsiteX27" fmla="*/ 13123 w 49388"/>
                    <a:gd name="connsiteY27" fmla="*/ 136878 h 134055"/>
                    <a:gd name="connsiteX28" fmla="*/ 15593 w 49388"/>
                    <a:gd name="connsiteY28" fmla="*/ 137724 h 134055"/>
                    <a:gd name="connsiteX29" fmla="*/ 17004 w 49388"/>
                    <a:gd name="connsiteY29" fmla="*/ 138077 h 134055"/>
                    <a:gd name="connsiteX30" fmla="*/ 17780 w 49388"/>
                    <a:gd name="connsiteY30" fmla="*/ 138289 h 134055"/>
                    <a:gd name="connsiteX31" fmla="*/ 18486 w 49388"/>
                    <a:gd name="connsiteY31" fmla="*/ 138430 h 134055"/>
                    <a:gd name="connsiteX32" fmla="*/ 21237 w 49388"/>
                    <a:gd name="connsiteY32" fmla="*/ 138924 h 134055"/>
                    <a:gd name="connsiteX33" fmla="*/ 22225 w 49388"/>
                    <a:gd name="connsiteY33" fmla="*/ 139065 h 134055"/>
                    <a:gd name="connsiteX34" fmla="*/ 22931 w 49388"/>
                    <a:gd name="connsiteY34" fmla="*/ 139136 h 134055"/>
                    <a:gd name="connsiteX35" fmla="*/ 23918 w 49388"/>
                    <a:gd name="connsiteY35" fmla="*/ 139277 h 134055"/>
                    <a:gd name="connsiteX36" fmla="*/ 26670 w 49388"/>
                    <a:gd name="connsiteY36" fmla="*/ 139418 h 134055"/>
                    <a:gd name="connsiteX37" fmla="*/ 27516 w 49388"/>
                    <a:gd name="connsiteY37" fmla="*/ 139418 h 134055"/>
                    <a:gd name="connsiteX38" fmla="*/ 28222 w 49388"/>
                    <a:gd name="connsiteY38" fmla="*/ 139418 h 134055"/>
                    <a:gd name="connsiteX39" fmla="*/ 29422 w 49388"/>
                    <a:gd name="connsiteY39" fmla="*/ 139418 h 134055"/>
                    <a:gd name="connsiteX40" fmla="*/ 32526 w 49388"/>
                    <a:gd name="connsiteY40" fmla="*/ 139206 h 134055"/>
                    <a:gd name="connsiteX41" fmla="*/ 32879 w 49388"/>
                    <a:gd name="connsiteY41" fmla="*/ 139136 h 134055"/>
                    <a:gd name="connsiteX42" fmla="*/ 33725 w 49388"/>
                    <a:gd name="connsiteY42" fmla="*/ 138994 h 134055"/>
                    <a:gd name="connsiteX43" fmla="*/ 36054 w 49388"/>
                    <a:gd name="connsiteY43" fmla="*/ 138642 h 134055"/>
                    <a:gd name="connsiteX44" fmla="*/ 37042 w 49388"/>
                    <a:gd name="connsiteY44" fmla="*/ 138359 h 134055"/>
                    <a:gd name="connsiteX45" fmla="*/ 39864 w 49388"/>
                    <a:gd name="connsiteY45" fmla="*/ 137654 h 134055"/>
                    <a:gd name="connsiteX46" fmla="*/ 41345 w 49388"/>
                    <a:gd name="connsiteY46" fmla="*/ 137301 h 134055"/>
                    <a:gd name="connsiteX47" fmla="*/ 42474 w 49388"/>
                    <a:gd name="connsiteY47" fmla="*/ 136878 h 134055"/>
                    <a:gd name="connsiteX48" fmla="*/ 43533 w 49388"/>
                    <a:gd name="connsiteY48" fmla="*/ 136454 h 134055"/>
                    <a:gd name="connsiteX49" fmla="*/ 47413 w 49388"/>
                    <a:gd name="connsiteY49" fmla="*/ 134620 h 134055"/>
                    <a:gd name="connsiteX50" fmla="*/ 47766 w 49388"/>
                    <a:gd name="connsiteY50" fmla="*/ 134408 h 134055"/>
                    <a:gd name="connsiteX51" fmla="*/ 49106 w 49388"/>
                    <a:gd name="connsiteY51" fmla="*/ 133421 h 134055"/>
                    <a:gd name="connsiteX52" fmla="*/ 51082 w 49388"/>
                    <a:gd name="connsiteY52" fmla="*/ 131939 h 134055"/>
                    <a:gd name="connsiteX53" fmla="*/ 51294 w 49388"/>
                    <a:gd name="connsiteY53" fmla="*/ 131798 h 134055"/>
                    <a:gd name="connsiteX54" fmla="*/ 52987 w 49388"/>
                    <a:gd name="connsiteY54" fmla="*/ 129963 h 134055"/>
                    <a:gd name="connsiteX55" fmla="*/ 53269 w 49388"/>
                    <a:gd name="connsiteY55" fmla="*/ 129540 h 134055"/>
                    <a:gd name="connsiteX56" fmla="*/ 53551 w 49388"/>
                    <a:gd name="connsiteY56" fmla="*/ 129117 h 134055"/>
                    <a:gd name="connsiteX57" fmla="*/ 54045 w 49388"/>
                    <a:gd name="connsiteY57" fmla="*/ 128341 h 134055"/>
                    <a:gd name="connsiteX58" fmla="*/ 54751 w 49388"/>
                    <a:gd name="connsiteY58" fmla="*/ 126788 h 134055"/>
                    <a:gd name="connsiteX59" fmla="*/ 54821 w 49388"/>
                    <a:gd name="connsiteY59" fmla="*/ 126577 h 134055"/>
                    <a:gd name="connsiteX60" fmla="*/ 54892 w 49388"/>
                    <a:gd name="connsiteY60" fmla="*/ 126295 h 134055"/>
                    <a:gd name="connsiteX61" fmla="*/ 55174 w 49388"/>
                    <a:gd name="connsiteY61" fmla="*/ 125236 h 134055"/>
                    <a:gd name="connsiteX62" fmla="*/ 55386 w 49388"/>
                    <a:gd name="connsiteY62" fmla="*/ 123613 h 134055"/>
                    <a:gd name="connsiteX63" fmla="*/ 55386 w 49388"/>
                    <a:gd name="connsiteY63" fmla="*/ 123402 h 134055"/>
                    <a:gd name="connsiteX64" fmla="*/ 55739 w 49388"/>
                    <a:gd name="connsiteY64" fmla="*/ 141 h 134055"/>
                    <a:gd name="connsiteX65" fmla="*/ 55457 w 49388"/>
                    <a:gd name="connsiteY65" fmla="*/ 2963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49388" h="134055">
                      <a:moveTo>
                        <a:pt x="55457" y="2963"/>
                      </a:moveTo>
                      <a:cubicBezTo>
                        <a:pt x="55457" y="3034"/>
                        <a:pt x="55386" y="3175"/>
                        <a:pt x="55386" y="3246"/>
                      </a:cubicBezTo>
                      <a:cubicBezTo>
                        <a:pt x="55104" y="4092"/>
                        <a:pt x="54610" y="5009"/>
                        <a:pt x="54045" y="5856"/>
                      </a:cubicBezTo>
                      <a:cubicBezTo>
                        <a:pt x="53975" y="5997"/>
                        <a:pt x="53833" y="6138"/>
                        <a:pt x="53763" y="6350"/>
                      </a:cubicBezTo>
                      <a:cubicBezTo>
                        <a:pt x="53128" y="7197"/>
                        <a:pt x="52423" y="7973"/>
                        <a:pt x="51576" y="8749"/>
                      </a:cubicBezTo>
                      <a:cubicBezTo>
                        <a:pt x="51012" y="9243"/>
                        <a:pt x="50306" y="9737"/>
                        <a:pt x="49600" y="10231"/>
                      </a:cubicBezTo>
                      <a:cubicBezTo>
                        <a:pt x="49036" y="10654"/>
                        <a:pt x="48542" y="11077"/>
                        <a:pt x="47907" y="11430"/>
                      </a:cubicBezTo>
                      <a:cubicBezTo>
                        <a:pt x="46708" y="12136"/>
                        <a:pt x="45367" y="12700"/>
                        <a:pt x="44027" y="13264"/>
                      </a:cubicBezTo>
                      <a:cubicBezTo>
                        <a:pt x="43673" y="13406"/>
                        <a:pt x="43321" y="13547"/>
                        <a:pt x="42968" y="13688"/>
                      </a:cubicBezTo>
                      <a:cubicBezTo>
                        <a:pt x="42121" y="13970"/>
                        <a:pt x="41275" y="14252"/>
                        <a:pt x="40358" y="14464"/>
                      </a:cubicBezTo>
                      <a:cubicBezTo>
                        <a:pt x="39440" y="14746"/>
                        <a:pt x="38523" y="14958"/>
                        <a:pt x="37535" y="15170"/>
                      </a:cubicBezTo>
                      <a:cubicBezTo>
                        <a:pt x="36406" y="15381"/>
                        <a:pt x="35348" y="15593"/>
                        <a:pt x="34149" y="15734"/>
                      </a:cubicBezTo>
                      <a:cubicBezTo>
                        <a:pt x="33867" y="15804"/>
                        <a:pt x="33584" y="15804"/>
                        <a:pt x="33302" y="15875"/>
                      </a:cubicBezTo>
                      <a:cubicBezTo>
                        <a:pt x="31750" y="16016"/>
                        <a:pt x="30198" y="16157"/>
                        <a:pt x="28646" y="16157"/>
                      </a:cubicBezTo>
                      <a:cubicBezTo>
                        <a:pt x="28363" y="16157"/>
                        <a:pt x="28152" y="16157"/>
                        <a:pt x="27869" y="16157"/>
                      </a:cubicBezTo>
                      <a:cubicBezTo>
                        <a:pt x="26317" y="16157"/>
                        <a:pt x="24765" y="16087"/>
                        <a:pt x="23283" y="15875"/>
                      </a:cubicBezTo>
                      <a:cubicBezTo>
                        <a:pt x="23071" y="15875"/>
                        <a:pt x="22789" y="15804"/>
                        <a:pt x="22577" y="15804"/>
                      </a:cubicBezTo>
                      <a:cubicBezTo>
                        <a:pt x="21025" y="15593"/>
                        <a:pt x="19544" y="15381"/>
                        <a:pt x="18132" y="15028"/>
                      </a:cubicBezTo>
                      <a:cubicBezTo>
                        <a:pt x="17850" y="14958"/>
                        <a:pt x="17639" y="14887"/>
                        <a:pt x="17356" y="14817"/>
                      </a:cubicBezTo>
                      <a:cubicBezTo>
                        <a:pt x="16016" y="14464"/>
                        <a:pt x="14746" y="14111"/>
                        <a:pt x="13476" y="13617"/>
                      </a:cubicBezTo>
                      <a:cubicBezTo>
                        <a:pt x="13264" y="13547"/>
                        <a:pt x="12982" y="13476"/>
                        <a:pt x="12771" y="13406"/>
                      </a:cubicBezTo>
                      <a:cubicBezTo>
                        <a:pt x="11289" y="12841"/>
                        <a:pt x="9878" y="12136"/>
                        <a:pt x="8537" y="11430"/>
                      </a:cubicBezTo>
                      <a:cubicBezTo>
                        <a:pt x="3034" y="8255"/>
                        <a:pt x="353" y="4092"/>
                        <a:pt x="353" y="0"/>
                      </a:cubicBezTo>
                      <a:lnTo>
                        <a:pt x="0" y="123261"/>
                      </a:lnTo>
                      <a:cubicBezTo>
                        <a:pt x="0" y="127423"/>
                        <a:pt x="2751" y="131586"/>
                        <a:pt x="8184" y="134691"/>
                      </a:cubicBezTo>
                      <a:cubicBezTo>
                        <a:pt x="9454" y="135396"/>
                        <a:pt x="10795" y="136031"/>
                        <a:pt x="12206" y="136596"/>
                      </a:cubicBezTo>
                      <a:cubicBezTo>
                        <a:pt x="12277" y="136596"/>
                        <a:pt x="12347" y="136666"/>
                        <a:pt x="12417" y="136666"/>
                      </a:cubicBezTo>
                      <a:cubicBezTo>
                        <a:pt x="12629" y="136737"/>
                        <a:pt x="12911" y="136807"/>
                        <a:pt x="13123" y="136878"/>
                      </a:cubicBezTo>
                      <a:cubicBezTo>
                        <a:pt x="13970" y="137160"/>
                        <a:pt x="14746" y="137442"/>
                        <a:pt x="15593" y="137724"/>
                      </a:cubicBezTo>
                      <a:cubicBezTo>
                        <a:pt x="16016" y="137866"/>
                        <a:pt x="16510" y="137936"/>
                        <a:pt x="17004" y="138077"/>
                      </a:cubicBezTo>
                      <a:cubicBezTo>
                        <a:pt x="17286" y="138148"/>
                        <a:pt x="17498" y="138218"/>
                        <a:pt x="17780" y="138289"/>
                      </a:cubicBezTo>
                      <a:cubicBezTo>
                        <a:pt x="17992" y="138359"/>
                        <a:pt x="18274" y="138430"/>
                        <a:pt x="18486" y="138430"/>
                      </a:cubicBezTo>
                      <a:cubicBezTo>
                        <a:pt x="19403" y="138642"/>
                        <a:pt x="20320" y="138783"/>
                        <a:pt x="21237" y="138924"/>
                      </a:cubicBezTo>
                      <a:cubicBezTo>
                        <a:pt x="21590" y="138994"/>
                        <a:pt x="21872" y="138994"/>
                        <a:pt x="22225" y="139065"/>
                      </a:cubicBezTo>
                      <a:cubicBezTo>
                        <a:pt x="22437" y="139065"/>
                        <a:pt x="22648" y="139136"/>
                        <a:pt x="22931" y="139136"/>
                      </a:cubicBezTo>
                      <a:cubicBezTo>
                        <a:pt x="23283" y="139136"/>
                        <a:pt x="23636" y="139206"/>
                        <a:pt x="23918" y="139277"/>
                      </a:cubicBezTo>
                      <a:cubicBezTo>
                        <a:pt x="24835" y="139347"/>
                        <a:pt x="25753" y="139418"/>
                        <a:pt x="26670" y="139418"/>
                      </a:cubicBezTo>
                      <a:cubicBezTo>
                        <a:pt x="26952" y="139418"/>
                        <a:pt x="27234" y="139418"/>
                        <a:pt x="27516" y="139418"/>
                      </a:cubicBezTo>
                      <a:cubicBezTo>
                        <a:pt x="27798" y="139418"/>
                        <a:pt x="28010" y="139418"/>
                        <a:pt x="28222" y="139418"/>
                      </a:cubicBezTo>
                      <a:cubicBezTo>
                        <a:pt x="28646" y="139418"/>
                        <a:pt x="29069" y="139418"/>
                        <a:pt x="29422" y="139418"/>
                      </a:cubicBezTo>
                      <a:cubicBezTo>
                        <a:pt x="30480" y="139347"/>
                        <a:pt x="31468" y="139347"/>
                        <a:pt x="32526" y="139206"/>
                      </a:cubicBezTo>
                      <a:cubicBezTo>
                        <a:pt x="32667" y="139206"/>
                        <a:pt x="32737" y="139136"/>
                        <a:pt x="32879" y="139136"/>
                      </a:cubicBezTo>
                      <a:cubicBezTo>
                        <a:pt x="33161" y="139136"/>
                        <a:pt x="33443" y="139065"/>
                        <a:pt x="33725" y="138994"/>
                      </a:cubicBezTo>
                      <a:cubicBezTo>
                        <a:pt x="34501" y="138924"/>
                        <a:pt x="35278" y="138783"/>
                        <a:pt x="36054" y="138642"/>
                      </a:cubicBezTo>
                      <a:cubicBezTo>
                        <a:pt x="36406" y="138571"/>
                        <a:pt x="36689" y="138430"/>
                        <a:pt x="37042" y="138359"/>
                      </a:cubicBezTo>
                      <a:cubicBezTo>
                        <a:pt x="38029" y="138148"/>
                        <a:pt x="38946" y="137936"/>
                        <a:pt x="39864" y="137654"/>
                      </a:cubicBezTo>
                      <a:cubicBezTo>
                        <a:pt x="40358" y="137513"/>
                        <a:pt x="40852" y="137442"/>
                        <a:pt x="41345" y="137301"/>
                      </a:cubicBezTo>
                      <a:cubicBezTo>
                        <a:pt x="41769" y="137160"/>
                        <a:pt x="42121" y="137019"/>
                        <a:pt x="42474" y="136878"/>
                      </a:cubicBezTo>
                      <a:cubicBezTo>
                        <a:pt x="42827" y="136737"/>
                        <a:pt x="43180" y="136596"/>
                        <a:pt x="43533" y="136454"/>
                      </a:cubicBezTo>
                      <a:cubicBezTo>
                        <a:pt x="44873" y="135890"/>
                        <a:pt x="46214" y="135326"/>
                        <a:pt x="47413" y="134620"/>
                      </a:cubicBezTo>
                      <a:cubicBezTo>
                        <a:pt x="47554" y="134550"/>
                        <a:pt x="47625" y="134479"/>
                        <a:pt x="47766" y="134408"/>
                      </a:cubicBezTo>
                      <a:cubicBezTo>
                        <a:pt x="48260" y="134126"/>
                        <a:pt x="48683" y="133703"/>
                        <a:pt x="49106" y="133421"/>
                      </a:cubicBezTo>
                      <a:cubicBezTo>
                        <a:pt x="49812" y="132927"/>
                        <a:pt x="50518" y="132503"/>
                        <a:pt x="51082" y="131939"/>
                      </a:cubicBezTo>
                      <a:cubicBezTo>
                        <a:pt x="51153" y="131868"/>
                        <a:pt x="51223" y="131868"/>
                        <a:pt x="51294" y="131798"/>
                      </a:cubicBezTo>
                      <a:cubicBezTo>
                        <a:pt x="51929" y="131163"/>
                        <a:pt x="52493" y="130598"/>
                        <a:pt x="52987" y="129963"/>
                      </a:cubicBezTo>
                      <a:cubicBezTo>
                        <a:pt x="53128" y="129822"/>
                        <a:pt x="53199" y="129681"/>
                        <a:pt x="53269" y="129540"/>
                      </a:cubicBezTo>
                      <a:cubicBezTo>
                        <a:pt x="53410" y="129399"/>
                        <a:pt x="53481" y="129258"/>
                        <a:pt x="53551" y="129117"/>
                      </a:cubicBezTo>
                      <a:cubicBezTo>
                        <a:pt x="53693" y="128834"/>
                        <a:pt x="53904" y="128623"/>
                        <a:pt x="54045" y="128341"/>
                      </a:cubicBezTo>
                      <a:cubicBezTo>
                        <a:pt x="54327" y="127847"/>
                        <a:pt x="54610" y="127282"/>
                        <a:pt x="54751" y="126788"/>
                      </a:cubicBezTo>
                      <a:cubicBezTo>
                        <a:pt x="54751" y="126718"/>
                        <a:pt x="54821" y="126647"/>
                        <a:pt x="54821" y="126577"/>
                      </a:cubicBezTo>
                      <a:cubicBezTo>
                        <a:pt x="54892" y="126506"/>
                        <a:pt x="54892" y="126365"/>
                        <a:pt x="54892" y="126295"/>
                      </a:cubicBezTo>
                      <a:cubicBezTo>
                        <a:pt x="55033" y="125942"/>
                        <a:pt x="55104" y="125589"/>
                        <a:pt x="55174" y="125236"/>
                      </a:cubicBezTo>
                      <a:cubicBezTo>
                        <a:pt x="55315" y="124742"/>
                        <a:pt x="55315" y="124178"/>
                        <a:pt x="55386" y="123613"/>
                      </a:cubicBezTo>
                      <a:cubicBezTo>
                        <a:pt x="55386" y="123543"/>
                        <a:pt x="55386" y="123472"/>
                        <a:pt x="55386" y="123402"/>
                      </a:cubicBezTo>
                      <a:lnTo>
                        <a:pt x="55739" y="141"/>
                      </a:lnTo>
                      <a:cubicBezTo>
                        <a:pt x="55951" y="1058"/>
                        <a:pt x="55739" y="1976"/>
                        <a:pt x="55457" y="296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14" name="Freeform: Shape 213">
                  <a:extLst>
                    <a:ext uri="{FF2B5EF4-FFF2-40B4-BE49-F238E27FC236}">
                      <a16:creationId xmlns="" xmlns:a16="http://schemas.microsoft.com/office/drawing/2014/main" id="{5EDCFDB7-CADB-4A37-A4AE-C1F222878E0C}"/>
                    </a:ext>
                  </a:extLst>
                </p:cNvPr>
                <p:cNvSpPr/>
                <p:nvPr/>
              </p:nvSpPr>
              <p:spPr>
                <a:xfrm>
                  <a:off x="6740287" y="1644923"/>
                  <a:ext cx="49389" cy="28222"/>
                </a:xfrm>
                <a:custGeom>
                  <a:avLst/>
                  <a:gdLst>
                    <a:gd name="connsiteX0" fmla="*/ 47440 w 49388"/>
                    <a:gd name="connsiteY0" fmla="*/ 4736 h 28222"/>
                    <a:gd name="connsiteX1" fmla="*/ 47581 w 49388"/>
                    <a:gd name="connsiteY1" fmla="*/ 27525 h 28222"/>
                    <a:gd name="connsiteX2" fmla="*/ 8211 w 49388"/>
                    <a:gd name="connsiteY2" fmla="*/ 27525 h 28222"/>
                    <a:gd name="connsiteX3" fmla="*/ 8140 w 49388"/>
                    <a:gd name="connsiteY3" fmla="*/ 4736 h 28222"/>
                    <a:gd name="connsiteX4" fmla="*/ 47440 w 49388"/>
                    <a:gd name="connsiteY4" fmla="*/ 4736 h 28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88" h="28222">
                      <a:moveTo>
                        <a:pt x="47440" y="4736"/>
                      </a:moveTo>
                      <a:cubicBezTo>
                        <a:pt x="58376" y="11086"/>
                        <a:pt x="58376" y="21246"/>
                        <a:pt x="47581" y="27525"/>
                      </a:cubicBezTo>
                      <a:cubicBezTo>
                        <a:pt x="36716" y="33805"/>
                        <a:pt x="19147" y="33876"/>
                        <a:pt x="8211" y="27525"/>
                      </a:cubicBezTo>
                      <a:cubicBezTo>
                        <a:pt x="-2725" y="21246"/>
                        <a:pt x="-2725" y="11016"/>
                        <a:pt x="8140" y="4736"/>
                      </a:cubicBezTo>
                      <a:cubicBezTo>
                        <a:pt x="18935" y="-1543"/>
                        <a:pt x="36574" y="-1614"/>
                        <a:pt x="47440" y="4736"/>
                      </a:cubicBezTo>
                      <a:close/>
                    </a:path>
                  </a:pathLst>
                </a:custGeom>
                <a:solidFill>
                  <a:srgbClr val="FED16B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96" name="Graphic 3">
              <a:extLst>
                <a:ext uri="{FF2B5EF4-FFF2-40B4-BE49-F238E27FC236}">
                  <a16:creationId xmlns="" xmlns:a16="http://schemas.microsoft.com/office/drawing/2014/main" id="{9937582C-877E-419E-B984-43E95E22603A}"/>
                </a:ext>
              </a:extLst>
            </p:cNvPr>
            <p:cNvGrpSpPr/>
            <p:nvPr/>
          </p:nvGrpSpPr>
          <p:grpSpPr>
            <a:xfrm>
              <a:off x="6591086" y="1332204"/>
              <a:ext cx="352778" cy="366889"/>
              <a:chOff x="6591086" y="1332204"/>
              <a:chExt cx="352778" cy="366889"/>
            </a:xfrm>
            <a:solidFill>
              <a:schemeClr val="accent1"/>
            </a:solidFill>
          </p:grpSpPr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5DF2E2DD-A2A5-40B4-924F-80EE42528E29}"/>
                  </a:ext>
                </a:extLst>
              </p:cNvPr>
              <p:cNvSpPr/>
              <p:nvPr/>
            </p:nvSpPr>
            <p:spPr>
              <a:xfrm>
                <a:off x="6591086" y="1332204"/>
                <a:ext cx="352778" cy="204611"/>
              </a:xfrm>
              <a:custGeom>
                <a:avLst/>
                <a:gdLst>
                  <a:gd name="connsiteX0" fmla="*/ 301556 w 352777"/>
                  <a:gd name="connsiteY0" fmla="*/ 30013 h 204611"/>
                  <a:gd name="connsiteX1" fmla="*/ 51367 w 352777"/>
                  <a:gd name="connsiteY1" fmla="*/ 29942 h 204611"/>
                  <a:gd name="connsiteX2" fmla="*/ 2 w 352777"/>
                  <a:gd name="connsiteY2" fmla="*/ 102473 h 204611"/>
                  <a:gd name="connsiteX3" fmla="*/ 52213 w 352777"/>
                  <a:gd name="connsiteY3" fmla="*/ 174934 h 204611"/>
                  <a:gd name="connsiteX4" fmla="*/ 289492 w 352777"/>
                  <a:gd name="connsiteY4" fmla="*/ 181707 h 204611"/>
                  <a:gd name="connsiteX5" fmla="*/ 302403 w 352777"/>
                  <a:gd name="connsiteY5" fmla="*/ 174934 h 204611"/>
                  <a:gd name="connsiteX6" fmla="*/ 353768 w 352777"/>
                  <a:gd name="connsiteY6" fmla="*/ 102896 h 204611"/>
                  <a:gd name="connsiteX7" fmla="*/ 353768 w 352777"/>
                  <a:gd name="connsiteY7" fmla="*/ 102544 h 204611"/>
                  <a:gd name="connsiteX8" fmla="*/ 301556 w 352777"/>
                  <a:gd name="connsiteY8" fmla="*/ 30013 h 204611"/>
                  <a:gd name="connsiteX9" fmla="*/ 75285 w 352777"/>
                  <a:gd name="connsiteY9" fmla="*/ 161458 h 204611"/>
                  <a:gd name="connsiteX10" fmla="*/ 74579 w 352777"/>
                  <a:gd name="connsiteY10" fmla="*/ 43418 h 204611"/>
                  <a:gd name="connsiteX11" fmla="*/ 125591 w 352777"/>
                  <a:gd name="connsiteY11" fmla="*/ 24298 h 204611"/>
                  <a:gd name="connsiteX12" fmla="*/ 176955 w 352777"/>
                  <a:gd name="connsiteY12" fmla="*/ 185870 h 204611"/>
                  <a:gd name="connsiteX13" fmla="*/ 75285 w 352777"/>
                  <a:gd name="connsiteY13" fmla="*/ 161458 h 204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2777" h="204611">
                    <a:moveTo>
                      <a:pt x="301556" y="30013"/>
                    </a:moveTo>
                    <a:cubicBezTo>
                      <a:pt x="232200" y="-9992"/>
                      <a:pt x="120229" y="-9992"/>
                      <a:pt x="51367" y="29942"/>
                    </a:cubicBezTo>
                    <a:cubicBezTo>
                      <a:pt x="16935" y="49980"/>
                      <a:pt x="-210" y="76156"/>
                      <a:pt x="2" y="102473"/>
                    </a:cubicBezTo>
                    <a:cubicBezTo>
                      <a:pt x="143" y="128649"/>
                      <a:pt x="17570" y="154896"/>
                      <a:pt x="52213" y="174934"/>
                    </a:cubicBezTo>
                    <a:cubicBezTo>
                      <a:pt x="117336" y="212540"/>
                      <a:pt x="220206" y="214798"/>
                      <a:pt x="289492" y="181707"/>
                    </a:cubicBezTo>
                    <a:cubicBezTo>
                      <a:pt x="294007" y="179590"/>
                      <a:pt x="298240" y="177333"/>
                      <a:pt x="302403" y="174934"/>
                    </a:cubicBezTo>
                    <a:cubicBezTo>
                      <a:pt x="336693" y="155037"/>
                      <a:pt x="353768" y="128931"/>
                      <a:pt x="353768" y="102896"/>
                    </a:cubicBezTo>
                    <a:lnTo>
                      <a:pt x="353768" y="102544"/>
                    </a:lnTo>
                    <a:cubicBezTo>
                      <a:pt x="353626" y="76226"/>
                      <a:pt x="336199" y="49980"/>
                      <a:pt x="301556" y="30013"/>
                    </a:cubicBezTo>
                    <a:close/>
                    <a:moveTo>
                      <a:pt x="75285" y="161458"/>
                    </a:moveTo>
                    <a:cubicBezTo>
                      <a:pt x="18770" y="128861"/>
                      <a:pt x="18487" y="76015"/>
                      <a:pt x="74579" y="43418"/>
                    </a:cubicBezTo>
                    <a:cubicBezTo>
                      <a:pt x="89537" y="34669"/>
                      <a:pt x="106964" y="28319"/>
                      <a:pt x="125591" y="24298"/>
                    </a:cubicBezTo>
                    <a:cubicBezTo>
                      <a:pt x="125591" y="24298"/>
                      <a:pt x="117054" y="124628"/>
                      <a:pt x="176955" y="185870"/>
                    </a:cubicBezTo>
                    <a:cubicBezTo>
                      <a:pt x="140266" y="185870"/>
                      <a:pt x="103437" y="177685"/>
                      <a:pt x="75285" y="16145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13F2B92A-9929-40EE-8545-402E1AA49199}"/>
                  </a:ext>
                </a:extLst>
              </p:cNvPr>
              <p:cNvSpPr/>
              <p:nvPr/>
            </p:nvSpPr>
            <p:spPr>
              <a:xfrm>
                <a:off x="6623790" y="1356501"/>
                <a:ext cx="141111" cy="155222"/>
              </a:xfrm>
              <a:custGeom>
                <a:avLst/>
                <a:gdLst>
                  <a:gd name="connsiteX0" fmla="*/ 144322 w 141111"/>
                  <a:gd name="connsiteY0" fmla="*/ 161572 h 155222"/>
                  <a:gd name="connsiteX1" fmla="*/ 42581 w 141111"/>
                  <a:gd name="connsiteY1" fmla="*/ 137160 h 155222"/>
                  <a:gd name="connsiteX2" fmla="*/ 41875 w 141111"/>
                  <a:gd name="connsiteY2" fmla="*/ 19121 h 155222"/>
                  <a:gd name="connsiteX3" fmla="*/ 92887 w 141111"/>
                  <a:gd name="connsiteY3" fmla="*/ 0 h 155222"/>
                  <a:gd name="connsiteX4" fmla="*/ 144322 w 141111"/>
                  <a:gd name="connsiteY4" fmla="*/ 161572 h 15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111" h="155222">
                    <a:moveTo>
                      <a:pt x="144322" y="161572"/>
                    </a:moveTo>
                    <a:cubicBezTo>
                      <a:pt x="107563" y="161502"/>
                      <a:pt x="70733" y="153388"/>
                      <a:pt x="42581" y="137160"/>
                    </a:cubicBezTo>
                    <a:cubicBezTo>
                      <a:pt x="-13934" y="104563"/>
                      <a:pt x="-14216" y="51717"/>
                      <a:pt x="41875" y="19121"/>
                    </a:cubicBezTo>
                    <a:cubicBezTo>
                      <a:pt x="56833" y="10372"/>
                      <a:pt x="74261" y="4022"/>
                      <a:pt x="92887" y="0"/>
                    </a:cubicBezTo>
                    <a:cubicBezTo>
                      <a:pt x="92958" y="0"/>
                      <a:pt x="84350" y="100330"/>
                      <a:pt x="144322" y="16157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615377F0-E2A2-43E1-9193-DBD9FC02352B}"/>
                  </a:ext>
                </a:extLst>
              </p:cNvPr>
              <p:cNvSpPr/>
              <p:nvPr/>
            </p:nvSpPr>
            <p:spPr>
              <a:xfrm>
                <a:off x="6716319" y="1351131"/>
                <a:ext cx="190500" cy="162278"/>
              </a:xfrm>
              <a:custGeom>
                <a:avLst/>
                <a:gdLst>
                  <a:gd name="connsiteX0" fmla="*/ 153886 w 190499"/>
                  <a:gd name="connsiteY0" fmla="*/ 142530 h 162277"/>
                  <a:gd name="connsiteX1" fmla="*/ 51793 w 190499"/>
                  <a:gd name="connsiteY1" fmla="*/ 166943 h 162277"/>
                  <a:gd name="connsiteX2" fmla="*/ 428 w 190499"/>
                  <a:gd name="connsiteY2" fmla="*/ 5370 h 162277"/>
                  <a:gd name="connsiteX3" fmla="*/ 153252 w 190499"/>
                  <a:gd name="connsiteY3" fmla="*/ 24491 h 162277"/>
                  <a:gd name="connsiteX4" fmla="*/ 153886 w 190499"/>
                  <a:gd name="connsiteY4" fmla="*/ 142530 h 162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499" h="162277">
                    <a:moveTo>
                      <a:pt x="153886" y="142530"/>
                    </a:moveTo>
                    <a:cubicBezTo>
                      <a:pt x="125735" y="158829"/>
                      <a:pt x="88764" y="167013"/>
                      <a:pt x="51793" y="166943"/>
                    </a:cubicBezTo>
                    <a:cubicBezTo>
                      <a:pt x="-8179" y="105700"/>
                      <a:pt x="428" y="5370"/>
                      <a:pt x="428" y="5370"/>
                    </a:cubicBezTo>
                    <a:cubicBezTo>
                      <a:pt x="51722" y="-5848"/>
                      <a:pt x="111836" y="502"/>
                      <a:pt x="153252" y="24491"/>
                    </a:cubicBezTo>
                    <a:cubicBezTo>
                      <a:pt x="209696" y="57088"/>
                      <a:pt x="209978" y="109934"/>
                      <a:pt x="153886" y="1425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D90D70B2-3C75-42B1-93B2-1AE0D7D0993A}"/>
                  </a:ext>
                </a:extLst>
              </p:cNvPr>
              <p:cNvSpPr/>
              <p:nvPr/>
            </p:nvSpPr>
            <p:spPr>
              <a:xfrm>
                <a:off x="6767900" y="1434959"/>
                <a:ext cx="176389" cy="268111"/>
              </a:xfrm>
              <a:custGeom>
                <a:avLst/>
                <a:gdLst>
                  <a:gd name="connsiteX0" fmla="*/ 176953 w 176388"/>
                  <a:gd name="connsiteY0" fmla="*/ 0 h 268111"/>
                  <a:gd name="connsiteX1" fmla="*/ 176953 w 176388"/>
                  <a:gd name="connsiteY1" fmla="*/ 92498 h 268111"/>
                  <a:gd name="connsiteX2" fmla="*/ 0 w 176388"/>
                  <a:gd name="connsiteY2" fmla="*/ 269452 h 268111"/>
                  <a:gd name="connsiteX3" fmla="*/ 112607 w 176388"/>
                  <a:gd name="connsiteY3" fmla="*/ 78952 h 268111"/>
                  <a:gd name="connsiteX4" fmla="*/ 125519 w 176388"/>
                  <a:gd name="connsiteY4" fmla="*/ 72178 h 268111"/>
                  <a:gd name="connsiteX5" fmla="*/ 176953 w 176388"/>
                  <a:gd name="connsiteY5" fmla="*/ 0 h 268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388" h="268111">
                    <a:moveTo>
                      <a:pt x="176953" y="0"/>
                    </a:moveTo>
                    <a:lnTo>
                      <a:pt x="176953" y="92498"/>
                    </a:lnTo>
                    <a:cubicBezTo>
                      <a:pt x="176953" y="190218"/>
                      <a:pt x="97720" y="269452"/>
                      <a:pt x="0" y="269452"/>
                    </a:cubicBezTo>
                    <a:cubicBezTo>
                      <a:pt x="0" y="269452"/>
                      <a:pt x="112607" y="259856"/>
                      <a:pt x="112607" y="78952"/>
                    </a:cubicBezTo>
                    <a:cubicBezTo>
                      <a:pt x="117052" y="76835"/>
                      <a:pt x="121356" y="74577"/>
                      <a:pt x="125519" y="72178"/>
                    </a:cubicBezTo>
                    <a:cubicBezTo>
                      <a:pt x="159879" y="52211"/>
                      <a:pt x="176953" y="26106"/>
                      <a:pt x="176953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="" xmlns:a16="http://schemas.microsoft.com/office/drawing/2014/main" id="{CF180506-6CF2-4175-8ACD-8809697CBEBA}"/>
                  </a:ext>
                </a:extLst>
              </p:cNvPr>
              <p:cNvSpPr/>
              <p:nvPr/>
            </p:nvSpPr>
            <p:spPr>
              <a:xfrm>
                <a:off x="6591088" y="1434536"/>
                <a:ext cx="289278" cy="268111"/>
              </a:xfrm>
              <a:custGeom>
                <a:avLst/>
                <a:gdLst>
                  <a:gd name="connsiteX0" fmla="*/ 289490 w 289277"/>
                  <a:gd name="connsiteY0" fmla="*/ 79304 h 268111"/>
                  <a:gd name="connsiteX1" fmla="*/ 176883 w 289277"/>
                  <a:gd name="connsiteY1" fmla="*/ 269804 h 268111"/>
                  <a:gd name="connsiteX2" fmla="*/ 0 w 289277"/>
                  <a:gd name="connsiteY2" fmla="*/ 92851 h 268111"/>
                  <a:gd name="connsiteX3" fmla="*/ 0 w 289277"/>
                  <a:gd name="connsiteY3" fmla="*/ 0 h 268111"/>
                  <a:gd name="connsiteX4" fmla="*/ 52211 w 289277"/>
                  <a:gd name="connsiteY4" fmla="*/ 72460 h 268111"/>
                  <a:gd name="connsiteX5" fmla="*/ 289490 w 289277"/>
                  <a:gd name="connsiteY5" fmla="*/ 79304 h 268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277" h="268111">
                    <a:moveTo>
                      <a:pt x="289490" y="79304"/>
                    </a:moveTo>
                    <a:cubicBezTo>
                      <a:pt x="289490" y="260209"/>
                      <a:pt x="176883" y="269804"/>
                      <a:pt x="176883" y="269804"/>
                    </a:cubicBezTo>
                    <a:cubicBezTo>
                      <a:pt x="79234" y="269804"/>
                      <a:pt x="0" y="190571"/>
                      <a:pt x="0" y="92851"/>
                    </a:cubicBezTo>
                    <a:lnTo>
                      <a:pt x="0" y="0"/>
                    </a:lnTo>
                    <a:cubicBezTo>
                      <a:pt x="141" y="26247"/>
                      <a:pt x="17498" y="52423"/>
                      <a:pt x="52211" y="72460"/>
                    </a:cubicBezTo>
                    <a:cubicBezTo>
                      <a:pt x="117334" y="110208"/>
                      <a:pt x="220133" y="112395"/>
                      <a:pt x="289490" y="7930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97" name="Graphic 3">
              <a:extLst>
                <a:ext uri="{FF2B5EF4-FFF2-40B4-BE49-F238E27FC236}">
                  <a16:creationId xmlns="" xmlns:a16="http://schemas.microsoft.com/office/drawing/2014/main" id="{C5BC54AF-9533-4817-BDE8-CFBE90A70B6F}"/>
                </a:ext>
              </a:extLst>
            </p:cNvPr>
            <p:cNvGrpSpPr/>
            <p:nvPr/>
          </p:nvGrpSpPr>
          <p:grpSpPr>
            <a:xfrm>
              <a:off x="6883118" y="1521531"/>
              <a:ext cx="84667" cy="176389"/>
              <a:chOff x="6883118" y="1521531"/>
              <a:chExt cx="84667" cy="176389"/>
            </a:xfrm>
            <a:solidFill>
              <a:schemeClr val="accent1"/>
            </a:solidFill>
          </p:grpSpPr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CD5A5FE4-33AB-4D28-8556-2CF36C4CE3BB}"/>
                  </a:ext>
                </a:extLst>
              </p:cNvPr>
              <p:cNvSpPr/>
              <p:nvPr/>
            </p:nvSpPr>
            <p:spPr>
              <a:xfrm>
                <a:off x="6884952" y="1651071"/>
                <a:ext cx="56444" cy="21167"/>
              </a:xfrm>
              <a:custGeom>
                <a:avLst/>
                <a:gdLst>
                  <a:gd name="connsiteX0" fmla="*/ 56444 w 56444"/>
                  <a:gd name="connsiteY0" fmla="*/ 0 h 21166"/>
                  <a:gd name="connsiteX1" fmla="*/ 53411 w 56444"/>
                  <a:gd name="connsiteY1" fmla="*/ 1411 h 21166"/>
                  <a:gd name="connsiteX2" fmla="*/ 52564 w 56444"/>
                  <a:gd name="connsiteY2" fmla="*/ 1693 h 21166"/>
                  <a:gd name="connsiteX3" fmla="*/ 50941 w 56444"/>
                  <a:gd name="connsiteY3" fmla="*/ 2117 h 21166"/>
                  <a:gd name="connsiteX4" fmla="*/ 49883 w 56444"/>
                  <a:gd name="connsiteY4" fmla="*/ 2328 h 21166"/>
                  <a:gd name="connsiteX5" fmla="*/ 48824 w 56444"/>
                  <a:gd name="connsiteY5" fmla="*/ 2469 h 21166"/>
                  <a:gd name="connsiteX6" fmla="*/ 47343 w 56444"/>
                  <a:gd name="connsiteY6" fmla="*/ 2611 h 21166"/>
                  <a:gd name="connsiteX7" fmla="*/ 46496 w 56444"/>
                  <a:gd name="connsiteY7" fmla="*/ 2681 h 21166"/>
                  <a:gd name="connsiteX8" fmla="*/ 44591 w 56444"/>
                  <a:gd name="connsiteY8" fmla="*/ 2681 h 21166"/>
                  <a:gd name="connsiteX9" fmla="*/ 44097 w 56444"/>
                  <a:gd name="connsiteY9" fmla="*/ 2681 h 21166"/>
                  <a:gd name="connsiteX10" fmla="*/ 41628 w 56444"/>
                  <a:gd name="connsiteY10" fmla="*/ 2399 h 21166"/>
                  <a:gd name="connsiteX11" fmla="*/ 41063 w 56444"/>
                  <a:gd name="connsiteY11" fmla="*/ 2328 h 21166"/>
                  <a:gd name="connsiteX12" fmla="*/ 38523 w 56444"/>
                  <a:gd name="connsiteY12" fmla="*/ 1764 h 21166"/>
                  <a:gd name="connsiteX13" fmla="*/ 38312 w 56444"/>
                  <a:gd name="connsiteY13" fmla="*/ 1693 h 21166"/>
                  <a:gd name="connsiteX14" fmla="*/ 35489 w 56444"/>
                  <a:gd name="connsiteY14" fmla="*/ 847 h 21166"/>
                  <a:gd name="connsiteX15" fmla="*/ 0 w 56444"/>
                  <a:gd name="connsiteY15" fmla="*/ 21519 h 21166"/>
                  <a:gd name="connsiteX16" fmla="*/ 1552 w 56444"/>
                  <a:gd name="connsiteY16" fmla="*/ 22013 h 21166"/>
                  <a:gd name="connsiteX17" fmla="*/ 2893 w 56444"/>
                  <a:gd name="connsiteY17" fmla="*/ 22366 h 21166"/>
                  <a:gd name="connsiteX18" fmla="*/ 3104 w 56444"/>
                  <a:gd name="connsiteY18" fmla="*/ 22437 h 21166"/>
                  <a:gd name="connsiteX19" fmla="*/ 3246 w 56444"/>
                  <a:gd name="connsiteY19" fmla="*/ 22437 h 21166"/>
                  <a:gd name="connsiteX20" fmla="*/ 4939 w 56444"/>
                  <a:gd name="connsiteY20" fmla="*/ 22790 h 21166"/>
                  <a:gd name="connsiteX21" fmla="*/ 5715 w 56444"/>
                  <a:gd name="connsiteY21" fmla="*/ 22931 h 21166"/>
                  <a:gd name="connsiteX22" fmla="*/ 6280 w 56444"/>
                  <a:gd name="connsiteY22" fmla="*/ 23001 h 21166"/>
                  <a:gd name="connsiteX23" fmla="*/ 6773 w 56444"/>
                  <a:gd name="connsiteY23" fmla="*/ 23072 h 21166"/>
                  <a:gd name="connsiteX24" fmla="*/ 8608 w 56444"/>
                  <a:gd name="connsiteY24" fmla="*/ 23283 h 21166"/>
                  <a:gd name="connsiteX25" fmla="*/ 8749 w 56444"/>
                  <a:gd name="connsiteY25" fmla="*/ 23283 h 21166"/>
                  <a:gd name="connsiteX26" fmla="*/ 9243 w 56444"/>
                  <a:gd name="connsiteY26" fmla="*/ 23283 h 21166"/>
                  <a:gd name="connsiteX27" fmla="*/ 10513 w 56444"/>
                  <a:gd name="connsiteY27" fmla="*/ 23354 h 21166"/>
                  <a:gd name="connsiteX28" fmla="*/ 11148 w 56444"/>
                  <a:gd name="connsiteY28" fmla="*/ 23354 h 21166"/>
                  <a:gd name="connsiteX29" fmla="*/ 11995 w 56444"/>
                  <a:gd name="connsiteY29" fmla="*/ 23283 h 21166"/>
                  <a:gd name="connsiteX30" fmla="*/ 12629 w 56444"/>
                  <a:gd name="connsiteY30" fmla="*/ 23283 h 21166"/>
                  <a:gd name="connsiteX31" fmla="*/ 13476 w 56444"/>
                  <a:gd name="connsiteY31" fmla="*/ 23142 h 21166"/>
                  <a:gd name="connsiteX32" fmla="*/ 14534 w 56444"/>
                  <a:gd name="connsiteY32" fmla="*/ 23001 h 21166"/>
                  <a:gd name="connsiteX33" fmla="*/ 14958 w 56444"/>
                  <a:gd name="connsiteY33" fmla="*/ 22931 h 21166"/>
                  <a:gd name="connsiteX34" fmla="*/ 15593 w 56444"/>
                  <a:gd name="connsiteY34" fmla="*/ 22719 h 21166"/>
                  <a:gd name="connsiteX35" fmla="*/ 17216 w 56444"/>
                  <a:gd name="connsiteY35" fmla="*/ 22296 h 21166"/>
                  <a:gd name="connsiteX36" fmla="*/ 17710 w 56444"/>
                  <a:gd name="connsiteY36" fmla="*/ 22154 h 21166"/>
                  <a:gd name="connsiteX37" fmla="*/ 18062 w 56444"/>
                  <a:gd name="connsiteY37" fmla="*/ 22013 h 21166"/>
                  <a:gd name="connsiteX38" fmla="*/ 21096 w 56444"/>
                  <a:gd name="connsiteY38" fmla="*/ 20602 h 21166"/>
                  <a:gd name="connsiteX39" fmla="*/ 56444 w 56444"/>
                  <a:gd name="connsiteY39" fmla="*/ 0 h 2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6444" h="21166">
                    <a:moveTo>
                      <a:pt x="56444" y="0"/>
                    </a:moveTo>
                    <a:cubicBezTo>
                      <a:pt x="55457" y="564"/>
                      <a:pt x="54469" y="988"/>
                      <a:pt x="53411" y="1411"/>
                    </a:cubicBezTo>
                    <a:cubicBezTo>
                      <a:pt x="53128" y="1552"/>
                      <a:pt x="52846" y="1623"/>
                      <a:pt x="52564" y="1693"/>
                    </a:cubicBezTo>
                    <a:cubicBezTo>
                      <a:pt x="51999" y="1835"/>
                      <a:pt x="51505" y="1976"/>
                      <a:pt x="50941" y="2117"/>
                    </a:cubicBezTo>
                    <a:cubicBezTo>
                      <a:pt x="50588" y="2187"/>
                      <a:pt x="50236" y="2258"/>
                      <a:pt x="49883" y="2328"/>
                    </a:cubicBezTo>
                    <a:cubicBezTo>
                      <a:pt x="49530" y="2399"/>
                      <a:pt x="49177" y="2399"/>
                      <a:pt x="48824" y="2469"/>
                    </a:cubicBezTo>
                    <a:cubicBezTo>
                      <a:pt x="48330" y="2540"/>
                      <a:pt x="47836" y="2611"/>
                      <a:pt x="47343" y="2611"/>
                    </a:cubicBezTo>
                    <a:cubicBezTo>
                      <a:pt x="47060" y="2611"/>
                      <a:pt x="46778" y="2611"/>
                      <a:pt x="46496" y="2681"/>
                    </a:cubicBezTo>
                    <a:cubicBezTo>
                      <a:pt x="45861" y="2681"/>
                      <a:pt x="45226" y="2681"/>
                      <a:pt x="44591" y="2681"/>
                    </a:cubicBezTo>
                    <a:cubicBezTo>
                      <a:pt x="44450" y="2681"/>
                      <a:pt x="44309" y="2681"/>
                      <a:pt x="44097" y="2681"/>
                    </a:cubicBezTo>
                    <a:cubicBezTo>
                      <a:pt x="43321" y="2611"/>
                      <a:pt x="42475" y="2540"/>
                      <a:pt x="41628" y="2399"/>
                    </a:cubicBezTo>
                    <a:cubicBezTo>
                      <a:pt x="41416" y="2399"/>
                      <a:pt x="41275" y="2328"/>
                      <a:pt x="41063" y="2328"/>
                    </a:cubicBezTo>
                    <a:cubicBezTo>
                      <a:pt x="40217" y="2187"/>
                      <a:pt x="39370" y="2046"/>
                      <a:pt x="38523" y="1764"/>
                    </a:cubicBezTo>
                    <a:cubicBezTo>
                      <a:pt x="38453" y="1764"/>
                      <a:pt x="38382" y="1693"/>
                      <a:pt x="38312" y="1693"/>
                    </a:cubicBezTo>
                    <a:cubicBezTo>
                      <a:pt x="37394" y="1482"/>
                      <a:pt x="36406" y="1199"/>
                      <a:pt x="35489" y="847"/>
                    </a:cubicBezTo>
                    <a:lnTo>
                      <a:pt x="0" y="21519"/>
                    </a:lnTo>
                    <a:cubicBezTo>
                      <a:pt x="494" y="21731"/>
                      <a:pt x="1058" y="21872"/>
                      <a:pt x="1552" y="22013"/>
                    </a:cubicBezTo>
                    <a:cubicBezTo>
                      <a:pt x="1975" y="22154"/>
                      <a:pt x="2399" y="22296"/>
                      <a:pt x="2893" y="22366"/>
                    </a:cubicBezTo>
                    <a:cubicBezTo>
                      <a:pt x="2963" y="22366"/>
                      <a:pt x="3034" y="22437"/>
                      <a:pt x="3104" y="22437"/>
                    </a:cubicBezTo>
                    <a:cubicBezTo>
                      <a:pt x="3175" y="22437"/>
                      <a:pt x="3175" y="22437"/>
                      <a:pt x="3246" y="22437"/>
                    </a:cubicBezTo>
                    <a:cubicBezTo>
                      <a:pt x="3810" y="22578"/>
                      <a:pt x="4374" y="22719"/>
                      <a:pt x="4939" y="22790"/>
                    </a:cubicBezTo>
                    <a:cubicBezTo>
                      <a:pt x="5221" y="22860"/>
                      <a:pt x="5433" y="22860"/>
                      <a:pt x="5715" y="22931"/>
                    </a:cubicBezTo>
                    <a:cubicBezTo>
                      <a:pt x="5926" y="22931"/>
                      <a:pt x="6068" y="23001"/>
                      <a:pt x="6280" y="23001"/>
                    </a:cubicBezTo>
                    <a:cubicBezTo>
                      <a:pt x="6420" y="23001"/>
                      <a:pt x="6632" y="23072"/>
                      <a:pt x="6773" y="23072"/>
                    </a:cubicBezTo>
                    <a:cubicBezTo>
                      <a:pt x="7408" y="23142"/>
                      <a:pt x="7973" y="23213"/>
                      <a:pt x="8608" y="23283"/>
                    </a:cubicBezTo>
                    <a:cubicBezTo>
                      <a:pt x="8678" y="23283"/>
                      <a:pt x="8749" y="23283"/>
                      <a:pt x="8749" y="23283"/>
                    </a:cubicBezTo>
                    <a:cubicBezTo>
                      <a:pt x="8890" y="23283"/>
                      <a:pt x="9031" y="23283"/>
                      <a:pt x="9243" y="23283"/>
                    </a:cubicBezTo>
                    <a:cubicBezTo>
                      <a:pt x="9666" y="23283"/>
                      <a:pt x="10089" y="23354"/>
                      <a:pt x="10513" y="23354"/>
                    </a:cubicBezTo>
                    <a:cubicBezTo>
                      <a:pt x="10725" y="23354"/>
                      <a:pt x="10936" y="23354"/>
                      <a:pt x="11148" y="23354"/>
                    </a:cubicBezTo>
                    <a:cubicBezTo>
                      <a:pt x="11430" y="23354"/>
                      <a:pt x="11712" y="23354"/>
                      <a:pt x="11995" y="23283"/>
                    </a:cubicBezTo>
                    <a:cubicBezTo>
                      <a:pt x="12206" y="23283"/>
                      <a:pt x="12418" y="23283"/>
                      <a:pt x="12629" y="23283"/>
                    </a:cubicBezTo>
                    <a:cubicBezTo>
                      <a:pt x="12912" y="23283"/>
                      <a:pt x="13194" y="23213"/>
                      <a:pt x="13476" y="23142"/>
                    </a:cubicBezTo>
                    <a:cubicBezTo>
                      <a:pt x="13829" y="23072"/>
                      <a:pt x="14182" y="23072"/>
                      <a:pt x="14534" y="23001"/>
                    </a:cubicBezTo>
                    <a:cubicBezTo>
                      <a:pt x="14676" y="23001"/>
                      <a:pt x="14816" y="23001"/>
                      <a:pt x="14958" y="22931"/>
                    </a:cubicBezTo>
                    <a:cubicBezTo>
                      <a:pt x="15169" y="22860"/>
                      <a:pt x="15381" y="22790"/>
                      <a:pt x="15593" y="22719"/>
                    </a:cubicBezTo>
                    <a:cubicBezTo>
                      <a:pt x="16157" y="22578"/>
                      <a:pt x="16722" y="22437"/>
                      <a:pt x="17216" y="22296"/>
                    </a:cubicBezTo>
                    <a:cubicBezTo>
                      <a:pt x="17357" y="22225"/>
                      <a:pt x="17568" y="22225"/>
                      <a:pt x="17710" y="22154"/>
                    </a:cubicBezTo>
                    <a:cubicBezTo>
                      <a:pt x="17850" y="22084"/>
                      <a:pt x="17992" y="22013"/>
                      <a:pt x="18062" y="22013"/>
                    </a:cubicBezTo>
                    <a:cubicBezTo>
                      <a:pt x="19121" y="21590"/>
                      <a:pt x="20108" y="21167"/>
                      <a:pt x="21096" y="20602"/>
                    </a:cubicBezTo>
                    <a:lnTo>
                      <a:pt x="56444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149618E5-21EE-4893-AAC1-DB00EE3D25D3}"/>
                  </a:ext>
                </a:extLst>
              </p:cNvPr>
              <p:cNvSpPr/>
              <p:nvPr/>
            </p:nvSpPr>
            <p:spPr>
              <a:xfrm>
                <a:off x="6885234" y="1521531"/>
                <a:ext cx="77611" cy="42333"/>
              </a:xfrm>
              <a:custGeom>
                <a:avLst/>
                <a:gdLst>
                  <a:gd name="connsiteX0" fmla="*/ 0 w 77611"/>
                  <a:gd name="connsiteY0" fmla="*/ 20673 h 42333"/>
                  <a:gd name="connsiteX1" fmla="*/ 35490 w 77611"/>
                  <a:gd name="connsiteY1" fmla="*/ 0 h 42333"/>
                  <a:gd name="connsiteX2" fmla="*/ 78670 w 77611"/>
                  <a:gd name="connsiteY2" fmla="*/ 24977 h 42333"/>
                  <a:gd name="connsiteX3" fmla="*/ 43180 w 77611"/>
                  <a:gd name="connsiteY3" fmla="*/ 45579 h 4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11" h="42333">
                    <a:moveTo>
                      <a:pt x="0" y="20673"/>
                    </a:moveTo>
                    <a:lnTo>
                      <a:pt x="35490" y="0"/>
                    </a:lnTo>
                    <a:lnTo>
                      <a:pt x="78670" y="24977"/>
                    </a:lnTo>
                    <a:lnTo>
                      <a:pt x="43180" y="4557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B5444745-BB15-471C-923F-8460A0AAF0CA}"/>
                  </a:ext>
                </a:extLst>
              </p:cNvPr>
              <p:cNvSpPr/>
              <p:nvPr/>
            </p:nvSpPr>
            <p:spPr>
              <a:xfrm>
                <a:off x="6920583" y="1546366"/>
                <a:ext cx="49389" cy="148167"/>
              </a:xfrm>
              <a:custGeom>
                <a:avLst/>
                <a:gdLst>
                  <a:gd name="connsiteX0" fmla="*/ 53763 w 49388"/>
                  <a:gd name="connsiteY0" fmla="*/ 17639 h 148166"/>
                  <a:gd name="connsiteX1" fmla="*/ 53763 w 49388"/>
                  <a:gd name="connsiteY1" fmla="*/ 17145 h 148166"/>
                  <a:gd name="connsiteX2" fmla="*/ 53693 w 49388"/>
                  <a:gd name="connsiteY2" fmla="*/ 16651 h 148166"/>
                  <a:gd name="connsiteX3" fmla="*/ 53622 w 49388"/>
                  <a:gd name="connsiteY3" fmla="*/ 16157 h 148166"/>
                  <a:gd name="connsiteX4" fmla="*/ 53552 w 49388"/>
                  <a:gd name="connsiteY4" fmla="*/ 15663 h 148166"/>
                  <a:gd name="connsiteX5" fmla="*/ 53552 w 49388"/>
                  <a:gd name="connsiteY5" fmla="*/ 15593 h 148166"/>
                  <a:gd name="connsiteX6" fmla="*/ 53552 w 49388"/>
                  <a:gd name="connsiteY6" fmla="*/ 15593 h 148166"/>
                  <a:gd name="connsiteX7" fmla="*/ 53481 w 49388"/>
                  <a:gd name="connsiteY7" fmla="*/ 15099 h 148166"/>
                  <a:gd name="connsiteX8" fmla="*/ 53340 w 49388"/>
                  <a:gd name="connsiteY8" fmla="*/ 14534 h 148166"/>
                  <a:gd name="connsiteX9" fmla="*/ 53199 w 49388"/>
                  <a:gd name="connsiteY9" fmla="*/ 13970 h 148166"/>
                  <a:gd name="connsiteX10" fmla="*/ 53058 w 49388"/>
                  <a:gd name="connsiteY10" fmla="*/ 13406 h 148166"/>
                  <a:gd name="connsiteX11" fmla="*/ 52917 w 49388"/>
                  <a:gd name="connsiteY11" fmla="*/ 12912 h 148166"/>
                  <a:gd name="connsiteX12" fmla="*/ 52917 w 49388"/>
                  <a:gd name="connsiteY12" fmla="*/ 12912 h 148166"/>
                  <a:gd name="connsiteX13" fmla="*/ 52917 w 49388"/>
                  <a:gd name="connsiteY13" fmla="*/ 12841 h 148166"/>
                  <a:gd name="connsiteX14" fmla="*/ 52775 w 49388"/>
                  <a:gd name="connsiteY14" fmla="*/ 12277 h 148166"/>
                  <a:gd name="connsiteX15" fmla="*/ 52564 w 49388"/>
                  <a:gd name="connsiteY15" fmla="*/ 11712 h 148166"/>
                  <a:gd name="connsiteX16" fmla="*/ 52352 w 49388"/>
                  <a:gd name="connsiteY16" fmla="*/ 11218 h 148166"/>
                  <a:gd name="connsiteX17" fmla="*/ 52141 w 49388"/>
                  <a:gd name="connsiteY17" fmla="*/ 10724 h 148166"/>
                  <a:gd name="connsiteX18" fmla="*/ 51929 w 49388"/>
                  <a:gd name="connsiteY18" fmla="*/ 10301 h 148166"/>
                  <a:gd name="connsiteX19" fmla="*/ 51929 w 49388"/>
                  <a:gd name="connsiteY19" fmla="*/ 10301 h 148166"/>
                  <a:gd name="connsiteX20" fmla="*/ 51929 w 49388"/>
                  <a:gd name="connsiteY20" fmla="*/ 10231 h 148166"/>
                  <a:gd name="connsiteX21" fmla="*/ 51717 w 49388"/>
                  <a:gd name="connsiteY21" fmla="*/ 9737 h 148166"/>
                  <a:gd name="connsiteX22" fmla="*/ 51435 w 49388"/>
                  <a:gd name="connsiteY22" fmla="*/ 9172 h 148166"/>
                  <a:gd name="connsiteX23" fmla="*/ 51082 w 49388"/>
                  <a:gd name="connsiteY23" fmla="*/ 8537 h 148166"/>
                  <a:gd name="connsiteX24" fmla="*/ 50659 w 49388"/>
                  <a:gd name="connsiteY24" fmla="*/ 7832 h 148166"/>
                  <a:gd name="connsiteX25" fmla="*/ 50588 w 49388"/>
                  <a:gd name="connsiteY25" fmla="*/ 7761 h 148166"/>
                  <a:gd name="connsiteX26" fmla="*/ 50518 w 49388"/>
                  <a:gd name="connsiteY26" fmla="*/ 7691 h 148166"/>
                  <a:gd name="connsiteX27" fmla="*/ 49742 w 49388"/>
                  <a:gd name="connsiteY27" fmla="*/ 6421 h 148166"/>
                  <a:gd name="connsiteX28" fmla="*/ 49107 w 49388"/>
                  <a:gd name="connsiteY28" fmla="*/ 5503 h 148166"/>
                  <a:gd name="connsiteX29" fmla="*/ 48613 w 49388"/>
                  <a:gd name="connsiteY29" fmla="*/ 4868 h 148166"/>
                  <a:gd name="connsiteX30" fmla="*/ 48190 w 49388"/>
                  <a:gd name="connsiteY30" fmla="*/ 4374 h 148166"/>
                  <a:gd name="connsiteX31" fmla="*/ 47766 w 49388"/>
                  <a:gd name="connsiteY31" fmla="*/ 3881 h 148166"/>
                  <a:gd name="connsiteX32" fmla="*/ 47343 w 49388"/>
                  <a:gd name="connsiteY32" fmla="*/ 3457 h 148166"/>
                  <a:gd name="connsiteX33" fmla="*/ 47272 w 49388"/>
                  <a:gd name="connsiteY33" fmla="*/ 3387 h 148166"/>
                  <a:gd name="connsiteX34" fmla="*/ 47272 w 49388"/>
                  <a:gd name="connsiteY34" fmla="*/ 3387 h 148166"/>
                  <a:gd name="connsiteX35" fmla="*/ 46990 w 49388"/>
                  <a:gd name="connsiteY35" fmla="*/ 3034 h 148166"/>
                  <a:gd name="connsiteX36" fmla="*/ 46566 w 49388"/>
                  <a:gd name="connsiteY36" fmla="*/ 2611 h 148166"/>
                  <a:gd name="connsiteX37" fmla="*/ 46073 w 49388"/>
                  <a:gd name="connsiteY37" fmla="*/ 2187 h 148166"/>
                  <a:gd name="connsiteX38" fmla="*/ 45579 w 49388"/>
                  <a:gd name="connsiteY38" fmla="*/ 1764 h 148166"/>
                  <a:gd name="connsiteX39" fmla="*/ 45367 w 49388"/>
                  <a:gd name="connsiteY39" fmla="*/ 1552 h 148166"/>
                  <a:gd name="connsiteX40" fmla="*/ 45297 w 49388"/>
                  <a:gd name="connsiteY40" fmla="*/ 1482 h 148166"/>
                  <a:gd name="connsiteX41" fmla="*/ 45085 w 49388"/>
                  <a:gd name="connsiteY41" fmla="*/ 1341 h 148166"/>
                  <a:gd name="connsiteX42" fmla="*/ 44662 w 49388"/>
                  <a:gd name="connsiteY42" fmla="*/ 988 h 148166"/>
                  <a:gd name="connsiteX43" fmla="*/ 44238 w 49388"/>
                  <a:gd name="connsiteY43" fmla="*/ 635 h 148166"/>
                  <a:gd name="connsiteX44" fmla="*/ 43815 w 49388"/>
                  <a:gd name="connsiteY44" fmla="*/ 353 h 148166"/>
                  <a:gd name="connsiteX45" fmla="*/ 43392 w 49388"/>
                  <a:gd name="connsiteY45" fmla="*/ 71 h 148166"/>
                  <a:gd name="connsiteX46" fmla="*/ 43321 w 49388"/>
                  <a:gd name="connsiteY46" fmla="*/ 0 h 148166"/>
                  <a:gd name="connsiteX47" fmla="*/ 7832 w 49388"/>
                  <a:gd name="connsiteY47" fmla="*/ 20673 h 148166"/>
                  <a:gd name="connsiteX48" fmla="*/ 9878 w 49388"/>
                  <a:gd name="connsiteY48" fmla="*/ 22084 h 148166"/>
                  <a:gd name="connsiteX49" fmla="*/ 9949 w 49388"/>
                  <a:gd name="connsiteY49" fmla="*/ 22154 h 148166"/>
                  <a:gd name="connsiteX50" fmla="*/ 11853 w 49388"/>
                  <a:gd name="connsiteY50" fmla="*/ 23918 h 148166"/>
                  <a:gd name="connsiteX51" fmla="*/ 11853 w 49388"/>
                  <a:gd name="connsiteY51" fmla="*/ 23918 h 148166"/>
                  <a:gd name="connsiteX52" fmla="*/ 15099 w 49388"/>
                  <a:gd name="connsiteY52" fmla="*/ 28363 h 148166"/>
                  <a:gd name="connsiteX53" fmla="*/ 15170 w 49388"/>
                  <a:gd name="connsiteY53" fmla="*/ 28434 h 148166"/>
                  <a:gd name="connsiteX54" fmla="*/ 16440 w 49388"/>
                  <a:gd name="connsiteY54" fmla="*/ 30903 h 148166"/>
                  <a:gd name="connsiteX55" fmla="*/ 16440 w 49388"/>
                  <a:gd name="connsiteY55" fmla="*/ 30903 h 148166"/>
                  <a:gd name="connsiteX56" fmla="*/ 17357 w 49388"/>
                  <a:gd name="connsiteY56" fmla="*/ 33443 h 148166"/>
                  <a:gd name="connsiteX57" fmla="*/ 17357 w 49388"/>
                  <a:gd name="connsiteY57" fmla="*/ 33443 h 148166"/>
                  <a:gd name="connsiteX58" fmla="*/ 17921 w 49388"/>
                  <a:gd name="connsiteY58" fmla="*/ 35983 h 148166"/>
                  <a:gd name="connsiteX59" fmla="*/ 17921 w 49388"/>
                  <a:gd name="connsiteY59" fmla="*/ 35983 h 148166"/>
                  <a:gd name="connsiteX60" fmla="*/ 18133 w 49388"/>
                  <a:gd name="connsiteY60" fmla="*/ 38523 h 148166"/>
                  <a:gd name="connsiteX61" fmla="*/ 17921 w 49388"/>
                  <a:gd name="connsiteY61" fmla="*/ 111125 h 148166"/>
                  <a:gd name="connsiteX62" fmla="*/ 17568 w 49388"/>
                  <a:gd name="connsiteY62" fmla="*/ 117828 h 148166"/>
                  <a:gd name="connsiteX63" fmla="*/ 17498 w 49388"/>
                  <a:gd name="connsiteY63" fmla="*/ 118392 h 148166"/>
                  <a:gd name="connsiteX64" fmla="*/ 16651 w 49388"/>
                  <a:gd name="connsiteY64" fmla="*/ 124107 h 148166"/>
                  <a:gd name="connsiteX65" fmla="*/ 16510 w 49388"/>
                  <a:gd name="connsiteY65" fmla="*/ 124813 h 148166"/>
                  <a:gd name="connsiteX66" fmla="*/ 15170 w 49388"/>
                  <a:gd name="connsiteY66" fmla="*/ 129893 h 148166"/>
                  <a:gd name="connsiteX67" fmla="*/ 14887 w 49388"/>
                  <a:gd name="connsiteY67" fmla="*/ 130810 h 148166"/>
                  <a:gd name="connsiteX68" fmla="*/ 13194 w 49388"/>
                  <a:gd name="connsiteY68" fmla="*/ 135114 h 148166"/>
                  <a:gd name="connsiteX69" fmla="*/ 12982 w 49388"/>
                  <a:gd name="connsiteY69" fmla="*/ 135678 h 148166"/>
                  <a:gd name="connsiteX70" fmla="*/ 10513 w 49388"/>
                  <a:gd name="connsiteY70" fmla="*/ 140123 h 148166"/>
                  <a:gd name="connsiteX71" fmla="*/ 10160 w 49388"/>
                  <a:gd name="connsiteY71" fmla="*/ 140617 h 148166"/>
                  <a:gd name="connsiteX72" fmla="*/ 7761 w 49388"/>
                  <a:gd name="connsiteY72" fmla="*/ 143792 h 148166"/>
                  <a:gd name="connsiteX73" fmla="*/ 6844 w 49388"/>
                  <a:gd name="connsiteY73" fmla="*/ 144851 h 148166"/>
                  <a:gd name="connsiteX74" fmla="*/ 4516 w 49388"/>
                  <a:gd name="connsiteY74" fmla="*/ 147108 h 148166"/>
                  <a:gd name="connsiteX75" fmla="*/ 3528 w 49388"/>
                  <a:gd name="connsiteY75" fmla="*/ 147955 h 148166"/>
                  <a:gd name="connsiteX76" fmla="*/ 0 w 49388"/>
                  <a:gd name="connsiteY76" fmla="*/ 150425 h 148166"/>
                  <a:gd name="connsiteX77" fmla="*/ 35490 w 49388"/>
                  <a:gd name="connsiteY77" fmla="*/ 129752 h 148166"/>
                  <a:gd name="connsiteX78" fmla="*/ 39017 w 49388"/>
                  <a:gd name="connsiteY78" fmla="*/ 127282 h 148166"/>
                  <a:gd name="connsiteX79" fmla="*/ 40005 w 49388"/>
                  <a:gd name="connsiteY79" fmla="*/ 126436 h 148166"/>
                  <a:gd name="connsiteX80" fmla="*/ 42333 w 49388"/>
                  <a:gd name="connsiteY80" fmla="*/ 124178 h 148166"/>
                  <a:gd name="connsiteX81" fmla="*/ 43251 w 49388"/>
                  <a:gd name="connsiteY81" fmla="*/ 123119 h 148166"/>
                  <a:gd name="connsiteX82" fmla="*/ 45650 w 49388"/>
                  <a:gd name="connsiteY82" fmla="*/ 119944 h 148166"/>
                  <a:gd name="connsiteX83" fmla="*/ 46002 w 49388"/>
                  <a:gd name="connsiteY83" fmla="*/ 119451 h 148166"/>
                  <a:gd name="connsiteX84" fmla="*/ 46073 w 49388"/>
                  <a:gd name="connsiteY84" fmla="*/ 119380 h 148166"/>
                  <a:gd name="connsiteX85" fmla="*/ 48401 w 49388"/>
                  <a:gd name="connsiteY85" fmla="*/ 115217 h 148166"/>
                  <a:gd name="connsiteX86" fmla="*/ 48472 w 49388"/>
                  <a:gd name="connsiteY86" fmla="*/ 115006 h 148166"/>
                  <a:gd name="connsiteX87" fmla="*/ 48684 w 49388"/>
                  <a:gd name="connsiteY87" fmla="*/ 114441 h 148166"/>
                  <a:gd name="connsiteX88" fmla="*/ 49883 w 49388"/>
                  <a:gd name="connsiteY88" fmla="*/ 111619 h 148166"/>
                  <a:gd name="connsiteX89" fmla="*/ 50377 w 49388"/>
                  <a:gd name="connsiteY89" fmla="*/ 110137 h 148166"/>
                  <a:gd name="connsiteX90" fmla="*/ 50659 w 49388"/>
                  <a:gd name="connsiteY90" fmla="*/ 109220 h 148166"/>
                  <a:gd name="connsiteX91" fmla="*/ 50941 w 49388"/>
                  <a:gd name="connsiteY91" fmla="*/ 108373 h 148166"/>
                  <a:gd name="connsiteX92" fmla="*/ 51788 w 49388"/>
                  <a:gd name="connsiteY92" fmla="*/ 105198 h 148166"/>
                  <a:gd name="connsiteX93" fmla="*/ 51999 w 49388"/>
                  <a:gd name="connsiteY93" fmla="*/ 104069 h 148166"/>
                  <a:gd name="connsiteX94" fmla="*/ 52141 w 49388"/>
                  <a:gd name="connsiteY94" fmla="*/ 103364 h 148166"/>
                  <a:gd name="connsiteX95" fmla="*/ 52352 w 49388"/>
                  <a:gd name="connsiteY95" fmla="*/ 102235 h 148166"/>
                  <a:gd name="connsiteX96" fmla="*/ 52775 w 49388"/>
                  <a:gd name="connsiteY96" fmla="*/ 99272 h 148166"/>
                  <a:gd name="connsiteX97" fmla="*/ 52917 w 49388"/>
                  <a:gd name="connsiteY97" fmla="*/ 97649 h 148166"/>
                  <a:gd name="connsiteX98" fmla="*/ 52987 w 49388"/>
                  <a:gd name="connsiteY98" fmla="*/ 97084 h 148166"/>
                  <a:gd name="connsiteX99" fmla="*/ 53058 w 49388"/>
                  <a:gd name="connsiteY99" fmla="*/ 96379 h 148166"/>
                  <a:gd name="connsiteX100" fmla="*/ 53269 w 49388"/>
                  <a:gd name="connsiteY100" fmla="*/ 93486 h 148166"/>
                  <a:gd name="connsiteX101" fmla="*/ 53340 w 49388"/>
                  <a:gd name="connsiteY101" fmla="*/ 90523 h 148166"/>
                  <a:gd name="connsiteX102" fmla="*/ 53340 w 49388"/>
                  <a:gd name="connsiteY102" fmla="*/ 90382 h 148166"/>
                  <a:gd name="connsiteX103" fmla="*/ 53552 w 49388"/>
                  <a:gd name="connsiteY103" fmla="*/ 17780 h 148166"/>
                  <a:gd name="connsiteX104" fmla="*/ 53763 w 49388"/>
                  <a:gd name="connsiteY104" fmla="*/ 17639 h 148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49388" h="148166">
                    <a:moveTo>
                      <a:pt x="53763" y="17639"/>
                    </a:moveTo>
                    <a:cubicBezTo>
                      <a:pt x="53763" y="17498"/>
                      <a:pt x="53763" y="17286"/>
                      <a:pt x="53763" y="17145"/>
                    </a:cubicBezTo>
                    <a:cubicBezTo>
                      <a:pt x="53763" y="17004"/>
                      <a:pt x="53763" y="16792"/>
                      <a:pt x="53693" y="16651"/>
                    </a:cubicBezTo>
                    <a:cubicBezTo>
                      <a:pt x="53622" y="16510"/>
                      <a:pt x="53693" y="16298"/>
                      <a:pt x="53622" y="16157"/>
                    </a:cubicBezTo>
                    <a:cubicBezTo>
                      <a:pt x="53622" y="16016"/>
                      <a:pt x="53552" y="15804"/>
                      <a:pt x="53552" y="15663"/>
                    </a:cubicBezTo>
                    <a:cubicBezTo>
                      <a:pt x="53552" y="15663"/>
                      <a:pt x="53552" y="15663"/>
                      <a:pt x="53552" y="15593"/>
                    </a:cubicBezTo>
                    <a:cubicBezTo>
                      <a:pt x="53552" y="15593"/>
                      <a:pt x="53552" y="15593"/>
                      <a:pt x="53552" y="15593"/>
                    </a:cubicBezTo>
                    <a:cubicBezTo>
                      <a:pt x="53552" y="15452"/>
                      <a:pt x="53481" y="15311"/>
                      <a:pt x="53481" y="15099"/>
                    </a:cubicBezTo>
                    <a:cubicBezTo>
                      <a:pt x="53481" y="14887"/>
                      <a:pt x="53411" y="14746"/>
                      <a:pt x="53340" y="14534"/>
                    </a:cubicBezTo>
                    <a:cubicBezTo>
                      <a:pt x="53269" y="14323"/>
                      <a:pt x="53269" y="14182"/>
                      <a:pt x="53199" y="13970"/>
                    </a:cubicBezTo>
                    <a:cubicBezTo>
                      <a:pt x="53129" y="13758"/>
                      <a:pt x="53129" y="13617"/>
                      <a:pt x="53058" y="13406"/>
                    </a:cubicBezTo>
                    <a:cubicBezTo>
                      <a:pt x="52987" y="13264"/>
                      <a:pt x="52987" y="13123"/>
                      <a:pt x="52917" y="12912"/>
                    </a:cubicBezTo>
                    <a:cubicBezTo>
                      <a:pt x="52917" y="12912"/>
                      <a:pt x="52917" y="12912"/>
                      <a:pt x="52917" y="12912"/>
                    </a:cubicBezTo>
                    <a:cubicBezTo>
                      <a:pt x="52917" y="12912"/>
                      <a:pt x="52917" y="12912"/>
                      <a:pt x="52917" y="12841"/>
                    </a:cubicBezTo>
                    <a:cubicBezTo>
                      <a:pt x="52846" y="12630"/>
                      <a:pt x="52775" y="12488"/>
                      <a:pt x="52775" y="12277"/>
                    </a:cubicBezTo>
                    <a:cubicBezTo>
                      <a:pt x="52705" y="12065"/>
                      <a:pt x="52635" y="11924"/>
                      <a:pt x="52564" y="11712"/>
                    </a:cubicBezTo>
                    <a:cubicBezTo>
                      <a:pt x="52493" y="11571"/>
                      <a:pt x="52423" y="11359"/>
                      <a:pt x="52352" y="11218"/>
                    </a:cubicBezTo>
                    <a:cubicBezTo>
                      <a:pt x="52282" y="11077"/>
                      <a:pt x="52211" y="10866"/>
                      <a:pt x="52141" y="10724"/>
                    </a:cubicBezTo>
                    <a:cubicBezTo>
                      <a:pt x="52070" y="10583"/>
                      <a:pt x="51999" y="10442"/>
                      <a:pt x="51929" y="10301"/>
                    </a:cubicBezTo>
                    <a:cubicBezTo>
                      <a:pt x="51929" y="10301"/>
                      <a:pt x="51929" y="10301"/>
                      <a:pt x="51929" y="10301"/>
                    </a:cubicBezTo>
                    <a:cubicBezTo>
                      <a:pt x="51929" y="10301"/>
                      <a:pt x="51929" y="10301"/>
                      <a:pt x="51929" y="10231"/>
                    </a:cubicBezTo>
                    <a:cubicBezTo>
                      <a:pt x="51858" y="10090"/>
                      <a:pt x="51788" y="9878"/>
                      <a:pt x="51717" y="9737"/>
                    </a:cubicBezTo>
                    <a:cubicBezTo>
                      <a:pt x="51647" y="9525"/>
                      <a:pt x="51505" y="9384"/>
                      <a:pt x="51435" y="9172"/>
                    </a:cubicBezTo>
                    <a:cubicBezTo>
                      <a:pt x="51365" y="8961"/>
                      <a:pt x="51223" y="8749"/>
                      <a:pt x="51082" y="8537"/>
                    </a:cubicBezTo>
                    <a:cubicBezTo>
                      <a:pt x="50941" y="8326"/>
                      <a:pt x="50800" y="8043"/>
                      <a:pt x="50659" y="7832"/>
                    </a:cubicBezTo>
                    <a:cubicBezTo>
                      <a:pt x="50659" y="7832"/>
                      <a:pt x="50659" y="7761"/>
                      <a:pt x="50588" y="7761"/>
                    </a:cubicBezTo>
                    <a:cubicBezTo>
                      <a:pt x="50588" y="7761"/>
                      <a:pt x="50588" y="7691"/>
                      <a:pt x="50518" y="7691"/>
                    </a:cubicBezTo>
                    <a:cubicBezTo>
                      <a:pt x="50236" y="7267"/>
                      <a:pt x="50024" y="6844"/>
                      <a:pt x="49742" y="6421"/>
                    </a:cubicBezTo>
                    <a:cubicBezTo>
                      <a:pt x="49530" y="6068"/>
                      <a:pt x="49318" y="5786"/>
                      <a:pt x="49107" y="5503"/>
                    </a:cubicBezTo>
                    <a:cubicBezTo>
                      <a:pt x="48966" y="5292"/>
                      <a:pt x="48824" y="5080"/>
                      <a:pt x="48613" y="4868"/>
                    </a:cubicBezTo>
                    <a:cubicBezTo>
                      <a:pt x="48472" y="4727"/>
                      <a:pt x="48330" y="4516"/>
                      <a:pt x="48190" y="4374"/>
                    </a:cubicBezTo>
                    <a:cubicBezTo>
                      <a:pt x="48048" y="4233"/>
                      <a:pt x="47907" y="4092"/>
                      <a:pt x="47766" y="3881"/>
                    </a:cubicBezTo>
                    <a:cubicBezTo>
                      <a:pt x="47625" y="3739"/>
                      <a:pt x="47484" y="3598"/>
                      <a:pt x="47343" y="3457"/>
                    </a:cubicBezTo>
                    <a:cubicBezTo>
                      <a:pt x="47343" y="3457"/>
                      <a:pt x="47272" y="3387"/>
                      <a:pt x="47272" y="3387"/>
                    </a:cubicBezTo>
                    <a:cubicBezTo>
                      <a:pt x="47272" y="3387"/>
                      <a:pt x="47272" y="3387"/>
                      <a:pt x="47272" y="3387"/>
                    </a:cubicBezTo>
                    <a:cubicBezTo>
                      <a:pt x="47202" y="3246"/>
                      <a:pt x="47060" y="3175"/>
                      <a:pt x="46990" y="3034"/>
                    </a:cubicBezTo>
                    <a:cubicBezTo>
                      <a:pt x="46849" y="2893"/>
                      <a:pt x="46708" y="2752"/>
                      <a:pt x="46566" y="2611"/>
                    </a:cubicBezTo>
                    <a:cubicBezTo>
                      <a:pt x="46426" y="2469"/>
                      <a:pt x="46284" y="2328"/>
                      <a:pt x="46073" y="2187"/>
                    </a:cubicBezTo>
                    <a:cubicBezTo>
                      <a:pt x="45932" y="2046"/>
                      <a:pt x="45790" y="1905"/>
                      <a:pt x="45579" y="1764"/>
                    </a:cubicBezTo>
                    <a:cubicBezTo>
                      <a:pt x="45508" y="1693"/>
                      <a:pt x="45438" y="1623"/>
                      <a:pt x="45367" y="1552"/>
                    </a:cubicBezTo>
                    <a:cubicBezTo>
                      <a:pt x="45367" y="1552"/>
                      <a:pt x="45367" y="1552"/>
                      <a:pt x="45297" y="1482"/>
                    </a:cubicBezTo>
                    <a:cubicBezTo>
                      <a:pt x="45226" y="1411"/>
                      <a:pt x="45156" y="1411"/>
                      <a:pt x="45085" y="1341"/>
                    </a:cubicBezTo>
                    <a:cubicBezTo>
                      <a:pt x="44944" y="1199"/>
                      <a:pt x="44803" y="1129"/>
                      <a:pt x="44662" y="988"/>
                    </a:cubicBezTo>
                    <a:cubicBezTo>
                      <a:pt x="44521" y="847"/>
                      <a:pt x="44379" y="776"/>
                      <a:pt x="44238" y="635"/>
                    </a:cubicBezTo>
                    <a:cubicBezTo>
                      <a:pt x="44097" y="564"/>
                      <a:pt x="43956" y="423"/>
                      <a:pt x="43815" y="353"/>
                    </a:cubicBezTo>
                    <a:cubicBezTo>
                      <a:pt x="43674" y="282"/>
                      <a:pt x="43533" y="141"/>
                      <a:pt x="43392" y="71"/>
                    </a:cubicBezTo>
                    <a:cubicBezTo>
                      <a:pt x="43392" y="71"/>
                      <a:pt x="43321" y="0"/>
                      <a:pt x="43321" y="0"/>
                    </a:cubicBezTo>
                    <a:lnTo>
                      <a:pt x="7832" y="20673"/>
                    </a:lnTo>
                    <a:cubicBezTo>
                      <a:pt x="8537" y="21096"/>
                      <a:pt x="9243" y="21590"/>
                      <a:pt x="9878" y="22084"/>
                    </a:cubicBezTo>
                    <a:cubicBezTo>
                      <a:pt x="9878" y="22084"/>
                      <a:pt x="9878" y="22084"/>
                      <a:pt x="9949" y="22154"/>
                    </a:cubicBezTo>
                    <a:cubicBezTo>
                      <a:pt x="10583" y="22719"/>
                      <a:pt x="11219" y="23283"/>
                      <a:pt x="11853" y="23918"/>
                    </a:cubicBezTo>
                    <a:cubicBezTo>
                      <a:pt x="11853" y="23918"/>
                      <a:pt x="11853" y="23918"/>
                      <a:pt x="11853" y="23918"/>
                    </a:cubicBezTo>
                    <a:cubicBezTo>
                      <a:pt x="13053" y="25259"/>
                      <a:pt x="14182" y="26741"/>
                      <a:pt x="15099" y="28363"/>
                    </a:cubicBezTo>
                    <a:cubicBezTo>
                      <a:pt x="15099" y="28363"/>
                      <a:pt x="15099" y="28434"/>
                      <a:pt x="15170" y="28434"/>
                    </a:cubicBezTo>
                    <a:cubicBezTo>
                      <a:pt x="15664" y="29210"/>
                      <a:pt x="16016" y="30057"/>
                      <a:pt x="16440" y="30903"/>
                    </a:cubicBezTo>
                    <a:cubicBezTo>
                      <a:pt x="16440" y="30903"/>
                      <a:pt x="16440" y="30903"/>
                      <a:pt x="16440" y="30903"/>
                    </a:cubicBezTo>
                    <a:cubicBezTo>
                      <a:pt x="16792" y="31750"/>
                      <a:pt x="17145" y="32597"/>
                      <a:pt x="17357" y="33443"/>
                    </a:cubicBezTo>
                    <a:cubicBezTo>
                      <a:pt x="17357" y="33443"/>
                      <a:pt x="17357" y="33443"/>
                      <a:pt x="17357" y="33443"/>
                    </a:cubicBezTo>
                    <a:cubicBezTo>
                      <a:pt x="17639" y="34290"/>
                      <a:pt x="17851" y="35137"/>
                      <a:pt x="17921" y="35983"/>
                    </a:cubicBezTo>
                    <a:cubicBezTo>
                      <a:pt x="17921" y="35983"/>
                      <a:pt x="17921" y="35983"/>
                      <a:pt x="17921" y="35983"/>
                    </a:cubicBezTo>
                    <a:cubicBezTo>
                      <a:pt x="18062" y="36830"/>
                      <a:pt x="18133" y="37677"/>
                      <a:pt x="18133" y="38523"/>
                    </a:cubicBezTo>
                    <a:lnTo>
                      <a:pt x="17921" y="111125"/>
                    </a:lnTo>
                    <a:cubicBezTo>
                      <a:pt x="17921" y="113453"/>
                      <a:pt x="17780" y="115711"/>
                      <a:pt x="17568" y="117828"/>
                    </a:cubicBezTo>
                    <a:cubicBezTo>
                      <a:pt x="17568" y="118039"/>
                      <a:pt x="17498" y="118181"/>
                      <a:pt x="17498" y="118392"/>
                    </a:cubicBezTo>
                    <a:cubicBezTo>
                      <a:pt x="17286" y="120368"/>
                      <a:pt x="17004" y="122273"/>
                      <a:pt x="16651" y="124107"/>
                    </a:cubicBezTo>
                    <a:cubicBezTo>
                      <a:pt x="16580" y="124319"/>
                      <a:pt x="16580" y="124601"/>
                      <a:pt x="16510" y="124813"/>
                    </a:cubicBezTo>
                    <a:cubicBezTo>
                      <a:pt x="16157" y="126577"/>
                      <a:pt x="15734" y="128270"/>
                      <a:pt x="15170" y="129893"/>
                    </a:cubicBezTo>
                    <a:cubicBezTo>
                      <a:pt x="15099" y="130246"/>
                      <a:pt x="14958" y="130528"/>
                      <a:pt x="14887" y="130810"/>
                    </a:cubicBezTo>
                    <a:cubicBezTo>
                      <a:pt x="14393" y="132292"/>
                      <a:pt x="13829" y="133773"/>
                      <a:pt x="13194" y="135114"/>
                    </a:cubicBezTo>
                    <a:cubicBezTo>
                      <a:pt x="13123" y="135326"/>
                      <a:pt x="13053" y="135537"/>
                      <a:pt x="12982" y="135678"/>
                    </a:cubicBezTo>
                    <a:cubicBezTo>
                      <a:pt x="12206" y="137231"/>
                      <a:pt x="11430" y="138783"/>
                      <a:pt x="10513" y="140123"/>
                    </a:cubicBezTo>
                    <a:cubicBezTo>
                      <a:pt x="10442" y="140264"/>
                      <a:pt x="10301" y="140406"/>
                      <a:pt x="10160" y="140617"/>
                    </a:cubicBezTo>
                    <a:cubicBezTo>
                      <a:pt x="9384" y="141746"/>
                      <a:pt x="8608" y="142804"/>
                      <a:pt x="7761" y="143792"/>
                    </a:cubicBezTo>
                    <a:cubicBezTo>
                      <a:pt x="7479" y="144145"/>
                      <a:pt x="7126" y="144498"/>
                      <a:pt x="6844" y="144851"/>
                    </a:cubicBezTo>
                    <a:cubicBezTo>
                      <a:pt x="6138" y="145627"/>
                      <a:pt x="5362" y="146403"/>
                      <a:pt x="4516" y="147108"/>
                    </a:cubicBezTo>
                    <a:cubicBezTo>
                      <a:pt x="4163" y="147391"/>
                      <a:pt x="3880" y="147673"/>
                      <a:pt x="3528" y="147955"/>
                    </a:cubicBezTo>
                    <a:cubicBezTo>
                      <a:pt x="2399" y="148872"/>
                      <a:pt x="1199" y="149719"/>
                      <a:pt x="0" y="150425"/>
                    </a:cubicBezTo>
                    <a:lnTo>
                      <a:pt x="35490" y="129752"/>
                    </a:lnTo>
                    <a:cubicBezTo>
                      <a:pt x="36760" y="129046"/>
                      <a:pt x="37888" y="128199"/>
                      <a:pt x="39017" y="127282"/>
                    </a:cubicBezTo>
                    <a:cubicBezTo>
                      <a:pt x="39370" y="127000"/>
                      <a:pt x="39652" y="126718"/>
                      <a:pt x="40005" y="126436"/>
                    </a:cubicBezTo>
                    <a:cubicBezTo>
                      <a:pt x="40781" y="125730"/>
                      <a:pt x="41557" y="125024"/>
                      <a:pt x="42333" y="124178"/>
                    </a:cubicBezTo>
                    <a:cubicBezTo>
                      <a:pt x="42615" y="123825"/>
                      <a:pt x="42969" y="123472"/>
                      <a:pt x="43251" y="123119"/>
                    </a:cubicBezTo>
                    <a:cubicBezTo>
                      <a:pt x="44097" y="122132"/>
                      <a:pt x="44944" y="121073"/>
                      <a:pt x="45650" y="119944"/>
                    </a:cubicBezTo>
                    <a:cubicBezTo>
                      <a:pt x="45790" y="119803"/>
                      <a:pt x="45861" y="119662"/>
                      <a:pt x="46002" y="119451"/>
                    </a:cubicBezTo>
                    <a:cubicBezTo>
                      <a:pt x="46002" y="119380"/>
                      <a:pt x="46073" y="119380"/>
                      <a:pt x="46073" y="119380"/>
                    </a:cubicBezTo>
                    <a:cubicBezTo>
                      <a:pt x="46920" y="118039"/>
                      <a:pt x="47696" y="116699"/>
                      <a:pt x="48401" y="115217"/>
                    </a:cubicBezTo>
                    <a:cubicBezTo>
                      <a:pt x="48401" y="115147"/>
                      <a:pt x="48472" y="115076"/>
                      <a:pt x="48472" y="115006"/>
                    </a:cubicBezTo>
                    <a:cubicBezTo>
                      <a:pt x="48542" y="114794"/>
                      <a:pt x="48613" y="114653"/>
                      <a:pt x="48684" y="114441"/>
                    </a:cubicBezTo>
                    <a:cubicBezTo>
                      <a:pt x="49107" y="113524"/>
                      <a:pt x="49530" y="112607"/>
                      <a:pt x="49883" y="111619"/>
                    </a:cubicBezTo>
                    <a:cubicBezTo>
                      <a:pt x="50094" y="111125"/>
                      <a:pt x="50236" y="110631"/>
                      <a:pt x="50377" y="110137"/>
                    </a:cubicBezTo>
                    <a:cubicBezTo>
                      <a:pt x="50447" y="109855"/>
                      <a:pt x="50588" y="109502"/>
                      <a:pt x="50659" y="109220"/>
                    </a:cubicBezTo>
                    <a:cubicBezTo>
                      <a:pt x="50729" y="108938"/>
                      <a:pt x="50871" y="108656"/>
                      <a:pt x="50941" y="108373"/>
                    </a:cubicBezTo>
                    <a:cubicBezTo>
                      <a:pt x="51223" y="107315"/>
                      <a:pt x="51505" y="106327"/>
                      <a:pt x="51788" y="105198"/>
                    </a:cubicBezTo>
                    <a:cubicBezTo>
                      <a:pt x="51858" y="104846"/>
                      <a:pt x="51929" y="104493"/>
                      <a:pt x="51999" y="104069"/>
                    </a:cubicBezTo>
                    <a:cubicBezTo>
                      <a:pt x="52070" y="103858"/>
                      <a:pt x="52070" y="103576"/>
                      <a:pt x="52141" y="103364"/>
                    </a:cubicBezTo>
                    <a:cubicBezTo>
                      <a:pt x="52211" y="103011"/>
                      <a:pt x="52282" y="102588"/>
                      <a:pt x="52352" y="102235"/>
                    </a:cubicBezTo>
                    <a:cubicBezTo>
                      <a:pt x="52493" y="101247"/>
                      <a:pt x="52635" y="100259"/>
                      <a:pt x="52775" y="99272"/>
                    </a:cubicBezTo>
                    <a:cubicBezTo>
                      <a:pt x="52846" y="98707"/>
                      <a:pt x="52917" y="98143"/>
                      <a:pt x="52917" y="97649"/>
                    </a:cubicBezTo>
                    <a:cubicBezTo>
                      <a:pt x="52917" y="97437"/>
                      <a:pt x="52987" y="97296"/>
                      <a:pt x="52987" y="97084"/>
                    </a:cubicBezTo>
                    <a:cubicBezTo>
                      <a:pt x="52987" y="96873"/>
                      <a:pt x="53058" y="96591"/>
                      <a:pt x="53058" y="96379"/>
                    </a:cubicBezTo>
                    <a:cubicBezTo>
                      <a:pt x="53129" y="95462"/>
                      <a:pt x="53199" y="94474"/>
                      <a:pt x="53269" y="93486"/>
                    </a:cubicBezTo>
                    <a:cubicBezTo>
                      <a:pt x="53340" y="92498"/>
                      <a:pt x="53340" y="91511"/>
                      <a:pt x="53340" y="90523"/>
                    </a:cubicBezTo>
                    <a:cubicBezTo>
                      <a:pt x="53340" y="90452"/>
                      <a:pt x="53340" y="90382"/>
                      <a:pt x="53340" y="90382"/>
                    </a:cubicBezTo>
                    <a:lnTo>
                      <a:pt x="53552" y="17780"/>
                    </a:lnTo>
                    <a:cubicBezTo>
                      <a:pt x="53763" y="17921"/>
                      <a:pt x="53763" y="17780"/>
                      <a:pt x="53763" y="176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9D1CFD15-E493-4C88-A8BC-0CFC50CD7561}"/>
                  </a:ext>
                </a:extLst>
              </p:cNvPr>
              <p:cNvSpPr/>
              <p:nvPr/>
            </p:nvSpPr>
            <p:spPr>
              <a:xfrm>
                <a:off x="6883118" y="1542133"/>
                <a:ext cx="49389" cy="155222"/>
              </a:xfrm>
              <a:custGeom>
                <a:avLst/>
                <a:gdLst>
                  <a:gd name="connsiteX0" fmla="*/ 45297 w 49388"/>
                  <a:gd name="connsiteY0" fmla="*/ 24977 h 155222"/>
                  <a:gd name="connsiteX1" fmla="*/ 55668 w 49388"/>
                  <a:gd name="connsiteY1" fmla="*/ 42968 h 155222"/>
                  <a:gd name="connsiteX2" fmla="*/ 55457 w 49388"/>
                  <a:gd name="connsiteY2" fmla="*/ 115570 h 155222"/>
                  <a:gd name="connsiteX3" fmla="*/ 0 w 49388"/>
                  <a:gd name="connsiteY3" fmla="*/ 154023 h 155222"/>
                  <a:gd name="connsiteX4" fmla="*/ 141 w 49388"/>
                  <a:gd name="connsiteY4" fmla="*/ 153035 h 155222"/>
                  <a:gd name="connsiteX5" fmla="*/ 565 w 49388"/>
                  <a:gd name="connsiteY5" fmla="*/ 150495 h 155222"/>
                  <a:gd name="connsiteX6" fmla="*/ 847 w 49388"/>
                  <a:gd name="connsiteY6" fmla="*/ 148096 h 155222"/>
                  <a:gd name="connsiteX7" fmla="*/ 1270 w 49388"/>
                  <a:gd name="connsiteY7" fmla="*/ 143863 h 155222"/>
                  <a:gd name="connsiteX8" fmla="*/ 1552 w 49388"/>
                  <a:gd name="connsiteY8" fmla="*/ 139065 h 155222"/>
                  <a:gd name="connsiteX9" fmla="*/ 1693 w 49388"/>
                  <a:gd name="connsiteY9" fmla="*/ 133773 h 155222"/>
                  <a:gd name="connsiteX10" fmla="*/ 1693 w 49388"/>
                  <a:gd name="connsiteY10" fmla="*/ 130457 h 155222"/>
                  <a:gd name="connsiteX11" fmla="*/ 34643 w 49388"/>
                  <a:gd name="connsiteY11" fmla="*/ 103505 h 155222"/>
                  <a:gd name="connsiteX12" fmla="*/ 34784 w 49388"/>
                  <a:gd name="connsiteY12" fmla="*/ 49036 h 155222"/>
                  <a:gd name="connsiteX13" fmla="*/ 29422 w 49388"/>
                  <a:gd name="connsiteY13" fmla="*/ 39793 h 155222"/>
                  <a:gd name="connsiteX14" fmla="*/ 1976 w 49388"/>
                  <a:gd name="connsiteY14" fmla="*/ 23918 h 155222"/>
                  <a:gd name="connsiteX15" fmla="*/ 2046 w 49388"/>
                  <a:gd name="connsiteY15" fmla="*/ 0 h 155222"/>
                  <a:gd name="connsiteX16" fmla="*/ 45297 w 49388"/>
                  <a:gd name="connsiteY16" fmla="*/ 24977 h 15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9388" h="155222">
                    <a:moveTo>
                      <a:pt x="45297" y="24977"/>
                    </a:moveTo>
                    <a:cubicBezTo>
                      <a:pt x="51012" y="28293"/>
                      <a:pt x="55739" y="36336"/>
                      <a:pt x="55668" y="42968"/>
                    </a:cubicBezTo>
                    <a:lnTo>
                      <a:pt x="55457" y="115570"/>
                    </a:lnTo>
                    <a:cubicBezTo>
                      <a:pt x="55386" y="152118"/>
                      <a:pt x="30974" y="168204"/>
                      <a:pt x="0" y="154023"/>
                    </a:cubicBezTo>
                    <a:lnTo>
                      <a:pt x="141" y="153035"/>
                    </a:lnTo>
                    <a:cubicBezTo>
                      <a:pt x="282" y="152259"/>
                      <a:pt x="423" y="151342"/>
                      <a:pt x="565" y="150495"/>
                    </a:cubicBezTo>
                    <a:cubicBezTo>
                      <a:pt x="635" y="149648"/>
                      <a:pt x="776" y="148872"/>
                      <a:pt x="847" y="148096"/>
                    </a:cubicBezTo>
                    <a:cubicBezTo>
                      <a:pt x="988" y="146685"/>
                      <a:pt x="1129" y="145274"/>
                      <a:pt x="1270" y="143863"/>
                    </a:cubicBezTo>
                    <a:cubicBezTo>
                      <a:pt x="1341" y="142240"/>
                      <a:pt x="1411" y="140688"/>
                      <a:pt x="1552" y="139065"/>
                    </a:cubicBezTo>
                    <a:cubicBezTo>
                      <a:pt x="1623" y="137372"/>
                      <a:pt x="1693" y="135608"/>
                      <a:pt x="1693" y="133773"/>
                    </a:cubicBezTo>
                    <a:lnTo>
                      <a:pt x="1693" y="130457"/>
                    </a:lnTo>
                    <a:cubicBezTo>
                      <a:pt x="20461" y="137019"/>
                      <a:pt x="34572" y="126012"/>
                      <a:pt x="34643" y="103505"/>
                    </a:cubicBezTo>
                    <a:lnTo>
                      <a:pt x="34784" y="49036"/>
                    </a:lnTo>
                    <a:cubicBezTo>
                      <a:pt x="34784" y="45649"/>
                      <a:pt x="32385" y="41487"/>
                      <a:pt x="29422" y="39793"/>
                    </a:cubicBezTo>
                    <a:lnTo>
                      <a:pt x="1976" y="23918"/>
                    </a:lnTo>
                    <a:lnTo>
                      <a:pt x="2046" y="0"/>
                    </a:lnTo>
                    <a:lnTo>
                      <a:pt x="45297" y="24977"/>
                    </a:lnTo>
                    <a:close/>
                  </a:path>
                </a:pathLst>
              </a:custGeom>
              <a:solidFill>
                <a:schemeClr val="accent2"/>
              </a:solidFill>
              <a:ln w="7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78506AE5-814D-4AEE-828D-8AE0B308F808}"/>
                </a:ext>
              </a:extLst>
            </p:cNvPr>
            <p:cNvSpPr/>
            <p:nvPr/>
          </p:nvSpPr>
          <p:spPr>
            <a:xfrm>
              <a:off x="6852214" y="1638229"/>
              <a:ext cx="63500" cy="28222"/>
            </a:xfrm>
            <a:custGeom>
              <a:avLst/>
              <a:gdLst>
                <a:gd name="connsiteX0" fmla="*/ 32597 w 63499"/>
                <a:gd name="connsiteY0" fmla="*/ 34431 h 28222"/>
                <a:gd name="connsiteX1" fmla="*/ 0 w 63499"/>
                <a:gd name="connsiteY1" fmla="*/ 19897 h 28222"/>
                <a:gd name="connsiteX2" fmla="*/ 42333 w 63499"/>
                <a:gd name="connsiteY2" fmla="*/ 0 h 28222"/>
                <a:gd name="connsiteX3" fmla="*/ 65405 w 63499"/>
                <a:gd name="connsiteY3" fmla="*/ 11571 h 28222"/>
                <a:gd name="connsiteX4" fmla="*/ 64841 w 63499"/>
                <a:gd name="connsiteY4" fmla="*/ 15663 h 2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99" h="28222">
                  <a:moveTo>
                    <a:pt x="32597" y="34431"/>
                  </a:moveTo>
                  <a:lnTo>
                    <a:pt x="0" y="19897"/>
                  </a:lnTo>
                  <a:lnTo>
                    <a:pt x="42333" y="0"/>
                  </a:lnTo>
                  <a:lnTo>
                    <a:pt x="65405" y="11571"/>
                  </a:lnTo>
                  <a:lnTo>
                    <a:pt x="64841" y="1566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3D9CF58A-0D80-4A27-B77B-89D84EF82B84}"/>
                </a:ext>
              </a:extLst>
            </p:cNvPr>
            <p:cNvSpPr/>
            <p:nvPr/>
          </p:nvSpPr>
          <p:spPr>
            <a:xfrm>
              <a:off x="6852214" y="1658126"/>
              <a:ext cx="28222" cy="35278"/>
            </a:xfrm>
            <a:custGeom>
              <a:avLst/>
              <a:gdLst>
                <a:gd name="connsiteX0" fmla="*/ 30974 w 28222"/>
                <a:gd name="connsiteY0" fmla="*/ 37959 h 35277"/>
                <a:gd name="connsiteX1" fmla="*/ 0 w 28222"/>
                <a:gd name="connsiteY1" fmla="*/ 24553 h 35277"/>
                <a:gd name="connsiteX2" fmla="*/ 0 w 28222"/>
                <a:gd name="connsiteY2" fmla="*/ 0 h 35277"/>
                <a:gd name="connsiteX3" fmla="*/ 32597 w 28222"/>
                <a:gd name="connsiteY3" fmla="*/ 14464 h 35277"/>
                <a:gd name="connsiteX4" fmla="*/ 30974 w 28222"/>
                <a:gd name="connsiteY4" fmla="*/ 37959 h 3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22" h="35277">
                  <a:moveTo>
                    <a:pt x="30974" y="37959"/>
                  </a:moveTo>
                  <a:lnTo>
                    <a:pt x="0" y="24553"/>
                  </a:lnTo>
                  <a:lnTo>
                    <a:pt x="0" y="0"/>
                  </a:lnTo>
                  <a:lnTo>
                    <a:pt x="32597" y="14464"/>
                  </a:lnTo>
                  <a:cubicBezTo>
                    <a:pt x="32597" y="14535"/>
                    <a:pt x="38241" y="31962"/>
                    <a:pt x="30974" y="37959"/>
                  </a:cubicBezTo>
                  <a:close/>
                </a:path>
              </a:pathLst>
            </a:custGeom>
            <a:solidFill>
              <a:schemeClr val="accent2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588AF223-880F-4988-9816-0C1B347A50DE}"/>
                </a:ext>
              </a:extLst>
            </p:cNvPr>
            <p:cNvSpPr/>
            <p:nvPr/>
          </p:nvSpPr>
          <p:spPr>
            <a:xfrm>
              <a:off x="6617829" y="1544814"/>
              <a:ext cx="77611" cy="98778"/>
            </a:xfrm>
            <a:custGeom>
              <a:avLst/>
              <a:gdLst>
                <a:gd name="connsiteX0" fmla="*/ 40710 w 77611"/>
                <a:gd name="connsiteY0" fmla="*/ 0 h 98777"/>
                <a:gd name="connsiteX1" fmla="*/ 29069 w 77611"/>
                <a:gd name="connsiteY1" fmla="*/ 20250 h 98777"/>
                <a:gd name="connsiteX2" fmla="*/ 25823 w 77611"/>
                <a:gd name="connsiteY2" fmla="*/ 21096 h 98777"/>
                <a:gd name="connsiteX3" fmla="*/ 0 w 77611"/>
                <a:gd name="connsiteY3" fmla="*/ 10513 h 98777"/>
                <a:gd name="connsiteX4" fmla="*/ 18626 w 77611"/>
                <a:gd name="connsiteY4" fmla="*/ 42192 h 98777"/>
                <a:gd name="connsiteX5" fmla="*/ 19826 w 77611"/>
                <a:gd name="connsiteY5" fmla="*/ 47272 h 98777"/>
                <a:gd name="connsiteX6" fmla="*/ 15381 w 77611"/>
                <a:gd name="connsiteY6" fmla="*/ 74295 h 98777"/>
                <a:gd name="connsiteX7" fmla="*/ 38523 w 77611"/>
                <a:gd name="connsiteY7" fmla="*/ 73660 h 98777"/>
                <a:gd name="connsiteX8" fmla="*/ 40499 w 77611"/>
                <a:gd name="connsiteY8" fmla="*/ 74224 h 98777"/>
                <a:gd name="connsiteX9" fmla="*/ 42474 w 77611"/>
                <a:gd name="connsiteY9" fmla="*/ 75918 h 98777"/>
                <a:gd name="connsiteX10" fmla="*/ 65546 w 77611"/>
                <a:gd name="connsiteY10" fmla="*/ 103223 h 98777"/>
                <a:gd name="connsiteX11" fmla="*/ 61242 w 77611"/>
                <a:gd name="connsiteY11" fmla="*/ 71120 h 98777"/>
                <a:gd name="connsiteX12" fmla="*/ 62512 w 77611"/>
                <a:gd name="connsiteY12" fmla="*/ 67451 h 98777"/>
                <a:gd name="connsiteX13" fmla="*/ 81280 w 77611"/>
                <a:gd name="connsiteY13" fmla="*/ 57362 h 98777"/>
                <a:gd name="connsiteX14" fmla="*/ 55457 w 77611"/>
                <a:gd name="connsiteY14" fmla="*/ 38100 h 98777"/>
                <a:gd name="connsiteX15" fmla="*/ 52281 w 77611"/>
                <a:gd name="connsiteY15" fmla="*/ 33585 h 98777"/>
                <a:gd name="connsiteX16" fmla="*/ 40710 w 77611"/>
                <a:gd name="connsiteY16" fmla="*/ 0 h 9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11" h="98777">
                  <a:moveTo>
                    <a:pt x="40710" y="0"/>
                  </a:moveTo>
                  <a:lnTo>
                    <a:pt x="29069" y="20250"/>
                  </a:lnTo>
                  <a:cubicBezTo>
                    <a:pt x="28434" y="21308"/>
                    <a:pt x="27234" y="21661"/>
                    <a:pt x="25823" y="21096"/>
                  </a:cubicBezTo>
                  <a:lnTo>
                    <a:pt x="0" y="10513"/>
                  </a:lnTo>
                  <a:lnTo>
                    <a:pt x="18626" y="42192"/>
                  </a:lnTo>
                  <a:cubicBezTo>
                    <a:pt x="19685" y="43886"/>
                    <a:pt x="20108" y="45791"/>
                    <a:pt x="19826" y="47272"/>
                  </a:cubicBezTo>
                  <a:lnTo>
                    <a:pt x="15381" y="74295"/>
                  </a:lnTo>
                  <a:lnTo>
                    <a:pt x="38523" y="73660"/>
                  </a:lnTo>
                  <a:cubicBezTo>
                    <a:pt x="39158" y="73660"/>
                    <a:pt x="39864" y="73872"/>
                    <a:pt x="40499" y="74224"/>
                  </a:cubicBezTo>
                  <a:cubicBezTo>
                    <a:pt x="41134" y="74577"/>
                    <a:pt x="41839" y="75212"/>
                    <a:pt x="42474" y="75918"/>
                  </a:cubicBezTo>
                  <a:lnTo>
                    <a:pt x="65546" y="103223"/>
                  </a:lnTo>
                  <a:lnTo>
                    <a:pt x="61242" y="71120"/>
                  </a:lnTo>
                  <a:cubicBezTo>
                    <a:pt x="61030" y="69427"/>
                    <a:pt x="61454" y="68016"/>
                    <a:pt x="62512" y="67451"/>
                  </a:cubicBezTo>
                  <a:lnTo>
                    <a:pt x="81280" y="57362"/>
                  </a:lnTo>
                  <a:lnTo>
                    <a:pt x="55457" y="38100"/>
                  </a:lnTo>
                  <a:cubicBezTo>
                    <a:pt x="54045" y="37042"/>
                    <a:pt x="52846" y="35348"/>
                    <a:pt x="52281" y="33585"/>
                  </a:cubicBezTo>
                  <a:lnTo>
                    <a:pt x="40710" y="0"/>
                  </a:lnTo>
                </a:path>
              </a:pathLst>
            </a:custGeom>
            <a:solidFill>
              <a:schemeClr val="accent4"/>
            </a:solidFill>
            <a:ln w="7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28600" y="381001"/>
            <a:ext cx="6629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задание: </a:t>
            </a:r>
            <a:br>
              <a:rPr lang="kk-KZ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Используя материал  урока и дополнительные источники информации, подготовьте собщение на одну из тем: </a:t>
            </a:r>
            <a:b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«Метеорологические приборы»</a:t>
            </a:r>
            <a:b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такое метеорология»</a:t>
            </a:r>
            <a:b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«Какое влияние оказывает погода на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жизнь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хозяйственную деятельность человека?».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457200" y="6553200"/>
            <a:ext cx="152400" cy="304800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s://cf2.ppt-online.org/files2/slide/y/YG3owl7OsKkZcW9NmzA5biepE2JUHISMTaqxXBVud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8" y="2286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myslide.ru/documents_2/b6ef7a5bfd28abfc9c39ace3fbf22d25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4267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1.infourok.ru/uploads/ex/00b2/00009cf1-5595e7c0/im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1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sd.multiurok.ru/html/2017/10/04/s_59d4977fe1355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fsd.multiurok.ru/html/2017/10/04/s_59d4977fe1355/img1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fsd.multiurok.ru/html/2017/10/04/s_59d4977fe1355/img1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fsd.multiurok.ru/html/2017/10/04/s_59d4977fe1355/img1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fsd.multiurok.ru/html/2017/10/04/s_59d4977fe1355/img1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1"/>
          <a:stretch/>
        </p:blipFill>
        <p:spPr bwMode="auto">
          <a:xfrm>
            <a:off x="155575" y="3409321"/>
            <a:ext cx="4476312" cy="328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s://ds05.infourok.ru/uploads/ex/030d/000be9ec-8cdf011d/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52650"/>
            <a:ext cx="4191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ds04.infourok.ru/uploads/ex/0523/0002c442-63ddf369/img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11" y="176104"/>
            <a:ext cx="42291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4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3200400" y="2513856"/>
            <a:ext cx="3352800" cy="1619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14400" y="304800"/>
            <a:ext cx="7467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Задание 1.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Составьте кластер с ключевым словом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2932957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Метеорология 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729287" y="4324351"/>
            <a:ext cx="733425" cy="1238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781800" y="3304804"/>
            <a:ext cx="1352550" cy="13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3238500" y="1566684"/>
            <a:ext cx="66675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514975" y="1514118"/>
            <a:ext cx="81915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447800" y="3361954"/>
            <a:ext cx="14477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505200" y="4410075"/>
            <a:ext cx="609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5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3200400" y="2513856"/>
            <a:ext cx="3352800" cy="1619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304801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Примерные ответы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1" y="3124199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МЕТЕОРОЛОГИЯ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729287" y="4324351"/>
            <a:ext cx="733425" cy="1238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671604" y="3733800"/>
            <a:ext cx="786471" cy="400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3238500" y="1566684"/>
            <a:ext cx="66675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514975" y="1514118"/>
            <a:ext cx="81915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447800" y="3361954"/>
            <a:ext cx="14477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505200" y="4410075"/>
            <a:ext cx="609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85799" y="1371600"/>
            <a:ext cx="255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Антициклон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H="1" flipV="1">
            <a:off x="6248400" y="1011668"/>
            <a:ext cx="1209675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Циклон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76400" y="5426512"/>
            <a:ext cx="1562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Порывистый ветер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31242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Мороз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20000" y="4047529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Жара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14800" y="70491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Грозы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4674476" y="1371600"/>
            <a:ext cx="38100" cy="93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924550" y="5749676"/>
            <a:ext cx="2000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Дожди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91000" y="5552656"/>
            <a:ext cx="1538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Теплая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погода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876800" y="4449070"/>
            <a:ext cx="0" cy="1027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924674" y="2133600"/>
            <a:ext cx="1838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Малооблачно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6457457" y="2443154"/>
            <a:ext cx="552449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1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3200400" y="2513856"/>
            <a:ext cx="3352800" cy="1619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4799" y="0"/>
            <a:ext cx="8640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Проверим задание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2932957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Метеорология 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369844" y="4050334"/>
            <a:ext cx="240506" cy="269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610350" y="3376997"/>
            <a:ext cx="381000" cy="5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3195388" y="2285789"/>
            <a:ext cx="345282" cy="366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912643" y="2276118"/>
            <a:ext cx="214312" cy="366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514600" y="3361954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184921" y="4162426"/>
            <a:ext cx="209549" cy="314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D:\Работа\Гармония\Учебно - методический комплекс\Мои образовательные программы\Лесная школа\ПОУРОЧНЫЕ ЗАНЯТИЯ\Дополнительные занятия\Метеорология\220px-Iceland_A2003247_1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3616" y="123341"/>
            <a:ext cx="3021718" cy="2007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Содержимое 10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802" y="123341"/>
            <a:ext cx="2931428" cy="204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 descr="D:\Работа\Гармония\Учебно - методический комплекс\Мои образовательные программы\Лесная школа\ПОУРОЧНЫЕ ЗАНЯТИЯ\Дополнительные занятия\Метеорология\106314280_large_2979159_993791_674667459225380_149705793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479" y="4476752"/>
            <a:ext cx="2784074" cy="218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Содержимое 3" descr="124709727_2979159_sbVaWzJGpp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480" y="2427713"/>
            <a:ext cx="2309080" cy="189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3" descr="D:\Работа\Гармония\Учебно - методический комплекс\Мои образовательные программы\Лесная школа\ПОУРОЧНЫЕ ЗАНЯТИЯ\Дополнительные занятия\Метеорология\wpapers_ru_Солнечная-погод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7054" y="319390"/>
            <a:ext cx="2795587" cy="165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D:\Работа\Гармония\Учебно - методический комплекс\Мои образовательные программы\Лесная школа\ПОУРОЧНЫЕ ЗАНЯТИЯ\Дополнительные занятия\Метеорология\125035040_2979159_1146718_583065901736315_101334530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799" y="4476751"/>
            <a:ext cx="3021719" cy="2140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/>
          <p:nvPr/>
        </p:nvPicPr>
        <p:blipFill rotWithShape="1">
          <a:blip r:embed="rId8"/>
          <a:srcRect l="2375" t="4537" r="46319" b="52350"/>
          <a:stretch/>
        </p:blipFill>
        <p:spPr bwMode="auto">
          <a:xfrm>
            <a:off x="3195388" y="4800600"/>
            <a:ext cx="2555082" cy="16383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/>
          <p:cNvPicPr/>
          <p:nvPr/>
        </p:nvPicPr>
        <p:blipFill rotWithShape="1">
          <a:blip r:embed="rId8"/>
          <a:srcRect l="2325" t="56433" r="46095" b="2179"/>
          <a:stretch/>
        </p:blipFill>
        <p:spPr bwMode="auto">
          <a:xfrm>
            <a:off x="7009743" y="2469057"/>
            <a:ext cx="1782534" cy="1587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Прямая со стрелкой 30"/>
          <p:cNvCxnSpPr/>
          <p:nvPr/>
        </p:nvCxnSpPr>
        <p:spPr>
          <a:xfrm>
            <a:off x="4756547" y="4342124"/>
            <a:ext cx="0" cy="458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599303" y="1905224"/>
            <a:ext cx="1" cy="527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8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Спряжение – это изменение глаголов по лицам и числам в настоящем и будущем времени.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0922"/>
              </p:ext>
            </p:extLst>
          </p:nvPr>
        </p:nvGraphicFramePr>
        <p:xfrm>
          <a:off x="266700" y="831000"/>
          <a:ext cx="8610600" cy="5787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2850"/>
                <a:gridCol w="2270067"/>
                <a:gridCol w="3287683"/>
              </a:tblGrid>
              <a:tr h="258901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спряжение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Глаголы на –ОТЬ, –УТЬ, –ЫТЬ, –ЯТЬ, –АТЬ, –ЕТЬ, </a:t>
                      </a:r>
                      <a:endParaRPr lang="ru-RU" sz="28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кроме 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исключений. 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1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ч</a:t>
                      </a:r>
                      <a:endParaRPr lang="ru-RU" sz="32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Мн.ч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1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лицо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У, Ю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ЕМ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1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лицо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ЕШЬ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ЕТЕ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16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лицо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УТ,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ЮТ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Рисунок 12" descr="Описание: http://www.prosv.ru/ebooks/Kanakina_Rus_yaz_4kl_Metod/images/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85"/>
          <a:stretch>
            <a:fillRect/>
          </a:stretch>
        </p:blipFill>
        <p:spPr bwMode="auto">
          <a:xfrm>
            <a:off x="3403460" y="2743200"/>
            <a:ext cx="276874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3400" y="5791200"/>
            <a:ext cx="845820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глаголы-исключения: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брить, стелить </a:t>
            </a:r>
          </a:p>
        </p:txBody>
      </p:sp>
    </p:spTree>
    <p:extLst>
      <p:ext uri="{BB962C8B-B14F-4D97-AF65-F5344CB8AC3E}">
        <p14:creationId xmlns:p14="http://schemas.microsoft.com/office/powerpoint/2010/main" val="26765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Спряжение – это изменение глаголов по лицам и числам в настоящем и будущем времени.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349402"/>
              </p:ext>
            </p:extLst>
          </p:nvPr>
        </p:nvGraphicFramePr>
        <p:xfrm>
          <a:off x="228599" y="604214"/>
          <a:ext cx="8610600" cy="6101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2850"/>
                <a:gridCol w="2270067"/>
                <a:gridCol w="3287683"/>
              </a:tblGrid>
              <a:tr h="19884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спряжение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Глаголы на 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ИТЬ,  кроме 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исключений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1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ч</a:t>
                      </a:r>
                      <a:endParaRPr lang="ru-RU" sz="32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Мн.ч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1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лицо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У, Ю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1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лицо</a:t>
                      </a:r>
                      <a:endParaRPr lang="ru-RU" sz="32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ИШЬ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ИТЕ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0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лицо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ЯТ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4800" y="4876800"/>
            <a:ext cx="84582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глаголы-исключения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/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гнать, держать, дышать, обидеть, слышать, видеть, ненавидеть, терпеть, зависеть</a:t>
            </a:r>
            <a:r>
              <a:rPr lang="ru-RU" sz="2800" b="1" i="1" dirty="0"/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и</a:t>
            </a:r>
            <a:r>
              <a:rPr lang="ru-RU" sz="2800" b="1" i="1" dirty="0"/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смотреть</a:t>
            </a:r>
            <a:r>
              <a:rPr lang="ru-RU" sz="2800" b="1" i="1" dirty="0">
                <a:solidFill>
                  <a:srgbClr val="002060"/>
                </a:solidFill>
              </a:rPr>
              <a:t>, и ещё глагол </a:t>
            </a:r>
            <a:r>
              <a:rPr lang="ru-RU" sz="2800" b="1" i="1" dirty="0">
                <a:solidFill>
                  <a:srgbClr val="C00000"/>
                </a:solidFill>
              </a:rPr>
              <a:t>вертеть.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prosv.ru/ebooks/Kanakina_Rus_yaz_4kl_Metod/images/15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4"/>
          <a:stretch>
            <a:fillRect/>
          </a:stretch>
        </p:blipFill>
        <p:spPr bwMode="auto">
          <a:xfrm>
            <a:off x="2971800" y="1981200"/>
            <a:ext cx="3124199" cy="685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7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2400" y="304800"/>
            <a:ext cx="8839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Практическое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задание: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Упражнение 1, страница 145. </a:t>
            </a: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Метеостанции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следят за циклоном.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Слушаем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 погоды.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Выходим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улицу. 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 при нагревании  расширяется, становится легче и поднимается вверх. 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Огромная масса воздуха давит на Землю.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0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372</Words>
  <Application>Microsoft Office PowerPoint</Application>
  <PresentationFormat>Экран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Проверяем.   Народные приметы                         1 спр.     Вода темнеет в реках – перед грозой.                 1 спр.                  1 спр. Поздно цветёт рябина – будет долгая грибная                                                1 спр. осень.  Воробьи утром купаются в пыли – после            1 спр.                          2 спр. обеда будет дождь. Часто гремит гром – будет                                                                      1 спр.                1 спр.  град. Если с деревьев в сухую погоду падают  ветки, будет                                  1  спр.                                                         2 спр. дождь. Ласточки летают  низко – это к дождю. Солнце садится   за облака – это тоже к  дождю.  </vt:lpstr>
      <vt:lpstr>Практическое задание: Упражнение 4, страница 146.   Прочитайте текст. Выпишите сначалаа глаголы  1 спряжения, затем – 2  спряжения. Обозначьте окончания. Проверьте себя по таблице.     Метеорология – это наука о погоде. Она изучает явления и процессы, которые происходят в земной атмосфере. В метеорологии применяется основной метод – наблюдение.     Метеоролог занимается наблюдениями за погодой, собирает данные метеорологических приборов (барометр, термометр, анемометр). Синоптик – это метеоролог, который составляет по этим данным карты погоды. Если метеорологи занимаются наблюдением и первичным анализом, то основная задача синоптиков – составление прогнозов.   Наблюдения за погодой проводятся на метеостанциях.    Погоду надо предсказывать быстро, чтобы прогноз поспел вовремя.  Поэтому синоптикам помогают компьютеры.</vt:lpstr>
      <vt:lpstr>Правильные ответы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1</cp:lastModifiedBy>
  <cp:revision>78</cp:revision>
  <cp:lastPrinted>2020-11-02T07:16:45Z</cp:lastPrinted>
  <dcterms:created xsi:type="dcterms:W3CDTF">2016-12-07T04:06:35Z</dcterms:created>
  <dcterms:modified xsi:type="dcterms:W3CDTF">2020-11-02T08:43:58Z</dcterms:modified>
</cp:coreProperties>
</file>