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72" r:id="rId4"/>
    <p:sldId id="291" r:id="rId5"/>
    <p:sldId id="259" r:id="rId6"/>
    <p:sldId id="274" r:id="rId7"/>
    <p:sldId id="301" r:id="rId8"/>
    <p:sldId id="260" r:id="rId9"/>
    <p:sldId id="275" r:id="rId10"/>
    <p:sldId id="294" r:id="rId11"/>
    <p:sldId id="293" r:id="rId12"/>
    <p:sldId id="300" r:id="rId13"/>
    <p:sldId id="276" r:id="rId14"/>
    <p:sldId id="264" r:id="rId15"/>
    <p:sldId id="297" r:id="rId16"/>
    <p:sldId id="298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microsoft.com/office/2007/relationships/hdphoto" Target="../media/hdphoto1.wdp"/><Relationship Id="rId4" Type="http://schemas.openxmlformats.org/officeDocument/2006/relationships/image" Target="../media/image10.png"/><Relationship Id="rId9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Циклон означает «вращающийся»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6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4006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177607" y="260648"/>
            <a:ext cx="8597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4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7790" y="2420888"/>
            <a:ext cx="80884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Глаголы, имеющие суффикс –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/-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называются возвратными. Особенность этого суффикса в том, что он обычно находится в самом конце слова, даже после окончания: улыбается, смеёшься.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472" y="1268760"/>
            <a:ext cx="816486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глаголы называются возвратными?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71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2111" y="-4884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177607" y="260648"/>
            <a:ext cx="8597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1976" y="1412776"/>
            <a:ext cx="8088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Шынар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861048"/>
            <a:ext cx="2171700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0068" y="1052736"/>
            <a:ext cx="805964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/>
              <a:t>Образуйте от данных глаголов возвратные глаголы.</a:t>
            </a:r>
          </a:p>
          <a:p>
            <a:pPr algn="ctr"/>
            <a:r>
              <a:rPr lang="ru-RU" sz="2800" dirty="0" smtClean="0"/>
              <a:t>Обогреть </a:t>
            </a:r>
          </a:p>
          <a:p>
            <a:pPr algn="ctr"/>
            <a:r>
              <a:rPr lang="ru-RU" sz="2800" dirty="0" err="1" smtClean="0"/>
              <a:t>Смеркает</a:t>
            </a:r>
            <a:endParaRPr lang="ru-RU" sz="2800" dirty="0" smtClean="0"/>
          </a:p>
          <a:p>
            <a:pPr algn="ctr"/>
            <a:r>
              <a:rPr lang="ru-RU" sz="2800" dirty="0" smtClean="0"/>
              <a:t>Пролила </a:t>
            </a:r>
          </a:p>
          <a:p>
            <a:pPr algn="ctr"/>
            <a:r>
              <a:rPr lang="ru-RU" sz="2800" dirty="0" smtClean="0"/>
              <a:t>Подготовить</a:t>
            </a:r>
          </a:p>
          <a:p>
            <a:pPr algn="ctr"/>
            <a:r>
              <a:rPr lang="ru-RU" sz="2800" dirty="0" smtClean="0"/>
              <a:t>Снижает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6755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-26284" y="-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Прямоугольник 9"/>
          <p:cNvSpPr>
            <a:spLocks noChangeArrowheads="1"/>
          </p:cNvSpPr>
          <p:nvPr/>
        </p:nvSpPr>
        <p:spPr bwMode="auto">
          <a:xfrm>
            <a:off x="3201473" y="339090"/>
            <a:ext cx="2771676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Проверьте себя!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3889" y="1412776"/>
            <a:ext cx="462684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Обогреть – обогреться</a:t>
            </a:r>
          </a:p>
          <a:p>
            <a:r>
              <a:rPr lang="ru-RU" sz="2800" dirty="0" err="1" smtClean="0"/>
              <a:t>Смеркает</a:t>
            </a:r>
            <a:r>
              <a:rPr lang="ru-RU" sz="2800" dirty="0"/>
              <a:t> </a:t>
            </a:r>
            <a:r>
              <a:rPr lang="ru-RU" sz="2800" dirty="0" smtClean="0"/>
              <a:t>– смеркается</a:t>
            </a:r>
          </a:p>
          <a:p>
            <a:r>
              <a:rPr lang="ru-RU" sz="2800" dirty="0" smtClean="0"/>
              <a:t>Пролила – пролилась</a:t>
            </a:r>
          </a:p>
          <a:p>
            <a:r>
              <a:rPr lang="ru-RU" sz="2800" dirty="0" smtClean="0"/>
              <a:t>Подготовить – подготовиться</a:t>
            </a:r>
          </a:p>
          <a:p>
            <a:r>
              <a:rPr lang="ru-RU" sz="2800" dirty="0" smtClean="0"/>
              <a:t>Снижает - снижается</a:t>
            </a:r>
          </a:p>
        </p:txBody>
      </p:sp>
    </p:spTree>
    <p:extLst>
      <p:ext uri="{BB962C8B-B14F-4D97-AF65-F5344CB8AC3E}">
        <p14:creationId xmlns:p14="http://schemas.microsoft.com/office/powerpoint/2010/main" val="102534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8927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750393" y="260648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5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3681" y="1151878"/>
            <a:ext cx="66672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Составьте </a:t>
            </a:r>
            <a:r>
              <a:rPr lang="ru-RU" sz="24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синквейн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 слову циклон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1773" y="2204864"/>
            <a:ext cx="83172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не простое стихотворение, а стихотворение, написанное по следующим правилам: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строка – одно существительное, выражающее главную тему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cинквейна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строка – два прилагательных, выражающих главную мысль.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строка – три глагола, описывающие действия в рамках темы.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строка – фраза, несущая определенный смысл.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строка – заключение в форме существительного (ассоциация с первым словом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683568" y="339090"/>
            <a:ext cx="7448919" cy="57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ВАРИАНТЫ СИНКВЕЙНОВ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6733" y="1556792"/>
            <a:ext cx="634943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800" dirty="0" smtClean="0"/>
              <a:t>Циклон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Разрушительный, мощный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Уничтожает, вырывает, перемещается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Циклон срывает с домов крыши.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Тайфун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10003" y="-5584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378953" y="339090"/>
            <a:ext cx="2456718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689" y="1340768"/>
            <a:ext cx="88686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Оцените свою работу по схеме</a:t>
            </a:r>
          </a:p>
          <a:p>
            <a:pPr fontAlgn="base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		узнал, открыл для себя…</a:t>
            </a:r>
          </a:p>
          <a:p>
            <a:pPr fontAlgn="base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Сегодня на уроке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          научился, смог …</a:t>
            </a:r>
          </a:p>
          <a:p>
            <a:pPr fontAlgn="base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	могу похвалить себя и своих одноклассников за … </a:t>
            </a:r>
          </a:p>
        </p:txBody>
      </p:sp>
      <p:pic>
        <p:nvPicPr>
          <p:cNvPr id="10" name="Picture 2" descr="C:\Users\Шынар\Desktop\ТК ХАБАР\УРОК для ХАБАР №34\0001-0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576" y="3356992"/>
            <a:ext cx="2645281" cy="22381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 flipV="1">
            <a:off x="2555776" y="2132856"/>
            <a:ext cx="432048" cy="1774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555776" y="256490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555776" y="2780928"/>
            <a:ext cx="43204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91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08043" y="-8927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192110" y="339090"/>
            <a:ext cx="2830410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689" y="1340768"/>
            <a:ext cx="886862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</a:t>
            </a: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узнали: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такое циклон;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</a:t>
            </a: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пределили  тип текста описание;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редставили информацию в виде иллюстрации;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</a:t>
            </a:r>
            <a:r>
              <a:rPr lang="ru-RU" sz="20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спользовали возвратные глаголы.</a:t>
            </a:r>
            <a:endParaRPr lang="ru-RU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Users\Шынар\Desktop\Без названия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77072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87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2805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узнаете: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циклон;</a:t>
            </a:r>
          </a:p>
          <a:p>
            <a:r>
              <a:rPr lang="kk-KZ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</a:t>
            </a:r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сможете: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-определить тип текста описание;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-представите информацию в виде иллюстрации;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-используете возвратные глаголы.</a:t>
            </a:r>
          </a:p>
          <a:p>
            <a:pPr marL="342900" indent="-342900">
              <a:buFontTx/>
              <a:buChar char="-"/>
            </a:pP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590981" y="384104"/>
            <a:ext cx="196203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</a:t>
            </a:r>
            <a:endParaRPr lang="ru-RU" alt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1" y="1154341"/>
            <a:ext cx="85952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Приём «Ассоциативный куст»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9206" y="1994808"/>
            <a:ext cx="7595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Подберите ассоциации к ключевому слову </a:t>
            </a:r>
            <a:r>
              <a:rPr lang="ru-RU" sz="2400" b="1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ЦИКЛОН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Шынар\Desktop\twisting-tornado-flat-illustration-natural-disaster-hurricane-or-storm-cataclysm-and-catastrophe_94753-196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3" y="2852936"/>
            <a:ext cx="3485381" cy="331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-36711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430411" y="384104"/>
            <a:ext cx="428318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ОТВЕТЫ</a:t>
            </a:r>
            <a:endParaRPr lang="ru-RU" altLang="ru-RU" sz="28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51" y="2224756"/>
            <a:ext cx="2578100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27" y="3212976"/>
            <a:ext cx="2573337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4" y="1427162"/>
            <a:ext cx="2657475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208429"/>
            <a:ext cx="2438400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510056"/>
            <a:ext cx="2365375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959" y="2672934"/>
            <a:ext cx="759520" cy="684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62871">
            <a:off x="2696957" y="1846126"/>
            <a:ext cx="812999" cy="62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2048" y="1954160"/>
            <a:ext cx="558006" cy="429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37812">
            <a:off x="5606092" y="2661738"/>
            <a:ext cx="833973" cy="641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88760" y="2383578"/>
            <a:ext cx="926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Циклон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338536" y="1584828"/>
            <a:ext cx="749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Ветер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259632" y="3356344"/>
            <a:ext cx="886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Тайфун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6820257" y="1648205"/>
            <a:ext cx="844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Ураган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856770" y="3345900"/>
            <a:ext cx="1001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Торнадо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6711" y="-13311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768939" y="260648"/>
            <a:ext cx="196203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</a:t>
            </a:r>
            <a:endParaRPr lang="ru-RU" alt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1978" y="1484784"/>
            <a:ext cx="84249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 в метеосводках условно обозначается 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циклон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метель, торнадо? 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Нарисуйте условные обозначения данных природных явлений.</a:t>
            </a:r>
          </a:p>
          <a:p>
            <a:pPr algn="ctr"/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4458" y="1844824"/>
            <a:ext cx="77565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Шынар\Desktop\db10e0db8819a275d5c1ffa547172470__800x8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795" y="3423776"/>
            <a:ext cx="4367302" cy="24956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-6393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419872" y="444913"/>
            <a:ext cx="1524412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1" y="1052736"/>
            <a:ext cx="85952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882" y="4077072"/>
            <a:ext cx="1960165" cy="1867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648611"/>
            <a:ext cx="1973212" cy="176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619" y="1483623"/>
            <a:ext cx="1800200" cy="1505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15196" y="3059668"/>
            <a:ext cx="1241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ЦИКЛОН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856614" y="4620828"/>
            <a:ext cx="1185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МЕТЕЛЬ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516216" y="5944813"/>
            <a:ext cx="1340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ТОРНАДО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-9236" y="-32089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601332" y="421278"/>
            <a:ext cx="3941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Вспомним, что такое описание текста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3587" y="1098174"/>
            <a:ext cx="74168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Описание --- </a:t>
            </a:r>
            <a:r>
              <a:rPr lang="ru-RU" sz="2800" dirty="0" smtClean="0"/>
              <a:t>это словесное изображение какого-либо предмета, явления действительности (животного, растения, людей, явления природы) путём перечисления и раскрытия их основных признаков.</a:t>
            </a:r>
          </a:p>
          <a:p>
            <a:endParaRPr lang="ru-RU" sz="2800" dirty="0"/>
          </a:p>
          <a:p>
            <a:r>
              <a:rPr lang="ru-RU" sz="2800" dirty="0" smtClean="0"/>
              <a:t>Цель описания в том, чтобы читатель увидел предмет описания, представил его в своём сознании.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7568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35295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177607" y="260648"/>
            <a:ext cx="8597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3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9840" y="1700808"/>
            <a:ext cx="82940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циклон?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Циклон-это разрушительный ветер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огромный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атмосферный вихрь с пониженным давлением воздуха. "Циклон"- греческое слово, означает "вращающийся". Воздушные массы в циклоне всегда перемещаются  против часовой стрелки. Циклоны бывают южные и тропические. Тропический циклон всегда движется с океана. Он гонит перед собой огромные волны, сметает все с пути.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2525" y="1029081"/>
            <a:ext cx="8424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Прочитайте, определите тип текста.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Шынар\Desktop\images (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949352"/>
            <a:ext cx="3267968" cy="24478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2608601" y="353326"/>
            <a:ext cx="3997398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СЕБЯ!</a:t>
            </a:r>
            <a:endParaRPr lang="ru-RU" alt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6480" y="1732631"/>
            <a:ext cx="7579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Тип текста: ОПИСАНИЕ</a:t>
            </a:r>
          </a:p>
        </p:txBody>
      </p:sp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384</Words>
  <Application>Microsoft Office PowerPoint</Application>
  <PresentationFormat>Экран (4:3)</PresentationFormat>
  <Paragraphs>103</Paragraphs>
  <Slides>17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61</cp:revision>
  <dcterms:created xsi:type="dcterms:W3CDTF">2020-07-18T05:19:20Z</dcterms:created>
  <dcterms:modified xsi:type="dcterms:W3CDTF">2024-12-08T15:35:28Z</dcterms:modified>
</cp:coreProperties>
</file>