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2" r:id="rId4"/>
    <p:sldId id="291" r:id="rId5"/>
    <p:sldId id="259" r:id="rId6"/>
    <p:sldId id="274" r:id="rId7"/>
    <p:sldId id="260" r:id="rId8"/>
    <p:sldId id="292" r:id="rId9"/>
    <p:sldId id="275" r:id="rId10"/>
    <p:sldId id="294" r:id="rId11"/>
    <p:sldId id="293" r:id="rId12"/>
    <p:sldId id="276" r:id="rId13"/>
    <p:sldId id="264" r:id="rId14"/>
    <p:sldId id="295" r:id="rId15"/>
    <p:sldId id="296" r:id="rId16"/>
    <p:sldId id="297" r:id="rId17"/>
    <p:sldId id="298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Любимое время года</a:t>
            </a:r>
            <a:endParaRPr lang="en-ID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6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006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7607" y="260648"/>
            <a:ext cx="8597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790" y="2420888"/>
            <a:ext cx="8088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апрель, май.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июнь, июль, август.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сентябрь, октябрь, ноябрь.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декабрь, январь, февраль.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472" y="1268760"/>
            <a:ext cx="8516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 и ответьте на вопрос: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изменения в природе происходят весной, летом, осенью и зимой?</a:t>
            </a:r>
            <a:endParaRPr lang="ru-RU" sz="2000" b="1" dirty="0"/>
          </a:p>
        </p:txBody>
      </p:sp>
      <p:pic>
        <p:nvPicPr>
          <p:cNvPr id="5" name="Picture 2" descr="C:\Users\Шынар\Desktop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4859"/>
            <a:ext cx="1962150" cy="233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006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7607" y="260648"/>
            <a:ext cx="8597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976" y="1412776"/>
            <a:ext cx="80884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апрель, май. Природа начинает пробуждение после зимней спячки, начинается период роста и цветения растений.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июнь, июль, август. Период активного размножения и роста растительного мира.</a:t>
            </a:r>
          </a:p>
          <a:p>
            <a:pPr fontAlgn="base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сентябрь, октябрь, ноябрь. Замедление роста, подготовка природы к зимнему сну.</a:t>
            </a:r>
          </a:p>
          <a:p>
            <a:pPr fontAlgn="base"/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декабрь, январь, февраль. Период затишья, длительного сна природы.</a:t>
            </a:r>
          </a:p>
        </p:txBody>
      </p:sp>
      <p:pic>
        <p:nvPicPr>
          <p:cNvPr id="1026" name="Picture 2" descr="C:\Users\Шынар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8927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750393" y="260648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3681" y="1151878"/>
            <a:ext cx="6667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Составьте </a:t>
            </a:r>
            <a:r>
              <a:rPr lang="ru-RU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 вашем любимом времени года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773" y="2204864"/>
            <a:ext cx="83172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не простое стихотворение, а стихотворение, написанное по следующим правилам: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 – одно существительное, выражающее главную тему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cинквейна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– два прилагательных, выражающих главную мысль.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– три глагола, описывающие действия в рамках темы.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– фраза, несущая определенный смысл.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– заключение в форме существительного (ассоциация с первым словом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Шынар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581128"/>
            <a:ext cx="2495550" cy="183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37155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971600" y="627315"/>
            <a:ext cx="7360161" cy="36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ПРИМЕРНЫЕ ВАРИАНТЫ СИНКВЕЙНОВ</a:t>
            </a:r>
            <a:endParaRPr lang="ru-RU" alt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016" y="1430393"/>
            <a:ext cx="6840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1.Осень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2.Разноцветная, печальная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3.Изменяет, восхищает,удивляет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4.Осень радует нас своими красками.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5.Художник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04" y="3140968"/>
            <a:ext cx="3623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1.Весна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2.Молодая, цветущая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3.Журчит, расцветает, поет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4.Будит природу ото сна.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робуждение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96972" y="1556792"/>
            <a:ext cx="4176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1.Зима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2.Морозная, холодная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3.Радует, бушует,покрывает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4.Поет зима, аукает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5.Проказница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0031" y="3284984"/>
            <a:ext cx="26100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1.Лето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2.Звездное, знойное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3.Наступает,состоит,отличается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4.Радует всех детей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5.Красавица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Saltanat\Desktop\все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04" y="4005064"/>
            <a:ext cx="2157595" cy="235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80411" y="-6795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740902" y="339090"/>
            <a:ext cx="1732803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6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04" y="1172769"/>
            <a:ext cx="8088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Используйте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существительные в качестве несогласованных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определений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2643" y="2202114"/>
            <a:ext cx="458106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Образец: Прохладная осень- прохлада осени</a:t>
            </a:r>
          </a:p>
          <a:p>
            <a:endParaRPr lang="ru-RU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Зимний холод-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Растительный мир-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Осенняя непогода-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Весенние цветы-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Летняя рыбалка-</a:t>
            </a: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Saltanat\Desktop\img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15" y="34290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10003" y="-5584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221472" y="339090"/>
            <a:ext cx="2771676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2643" y="2202114"/>
            <a:ext cx="467608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Зимний холод-холод зимы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Растительный мир-мир растений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Осенняя непогода-непогода осени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Весенние цветы-цветы весны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Летняя рыбалка- рыбалка летом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Шынар\Desktop\Без назван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4347"/>
            <a:ext cx="3431211" cy="234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10003" y="-5584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378953" y="339090"/>
            <a:ext cx="2456718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89" y="1340768"/>
            <a:ext cx="8868627" cy="18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Зеленый  смайлик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Я очень всё хорошо понял, мне было интересно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Жёлтый смайлик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Мне всё понятно, но материал не всегда интересен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Синий смайлик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Я не всё понял, но мне было интересно 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Красный смайлик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Я ничего не понял</a:t>
            </a:r>
          </a:p>
        </p:txBody>
      </p:sp>
      <p:pic>
        <p:nvPicPr>
          <p:cNvPr id="10" name="Picture 2" descr="C:\Users\Шынар\Desktop\ТК ХАБАР\УРОК для ХАБАР №34\0001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56318"/>
            <a:ext cx="2645281" cy="2238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10003" y="-8220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192110" y="339090"/>
            <a:ext cx="2830410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УРОКА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89" y="1340768"/>
            <a:ext cx="8868627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узнали:</a:t>
            </a: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происходит смена времен года на Земле;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-определили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основную мысль и цель текста;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написали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 любимом времени года;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использовали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существительные в качестве несогласованных определений.</a:t>
            </a:r>
          </a:p>
        </p:txBody>
      </p:sp>
      <p:pic>
        <p:nvPicPr>
          <p:cNvPr id="6146" name="Picture 2" descr="C:\Users\Шынар\Desktop\Без названия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517721" cy="31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узнаете: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смена времен года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Земле;</a:t>
            </a:r>
          </a:p>
          <a:p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</a:t>
            </a:r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сможете: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-определить основную мысль и цель текста;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-напишете </a:t>
            </a: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 любимом времени года;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-используете существительные в качестве несогласованных определений.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590981" y="384104"/>
            <a:ext cx="1962032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alt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154341"/>
            <a:ext cx="8595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Составьте кластер с ключевым словосочетанием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«Времена года»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022597" y="3645024"/>
            <a:ext cx="3098799" cy="6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ВРЕМЕНА ГОДА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505591" y="3078647"/>
            <a:ext cx="2579645" cy="660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155696" y="5055532"/>
            <a:ext cx="2438400" cy="66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243090" y="2212364"/>
            <a:ext cx="2657819" cy="660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51520" y="3139733"/>
            <a:ext cx="2362519" cy="660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Прямая соединительная линия 36"/>
          <p:cNvCxnSpPr>
            <a:stCxn id="35" idx="4"/>
            <a:endCxn id="32" idx="0"/>
          </p:cNvCxnSpPr>
          <p:nvPr/>
        </p:nvCxnSpPr>
        <p:spPr>
          <a:xfrm flipH="1">
            <a:off x="4571997" y="2872764"/>
            <a:ext cx="3" cy="772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3" idx="2"/>
            <a:endCxn id="32" idx="7"/>
          </p:cNvCxnSpPr>
          <p:nvPr/>
        </p:nvCxnSpPr>
        <p:spPr>
          <a:xfrm flipH="1">
            <a:off x="5667587" y="3408847"/>
            <a:ext cx="838004" cy="332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6" idx="6"/>
            <a:endCxn id="32" idx="1"/>
          </p:cNvCxnSpPr>
          <p:nvPr/>
        </p:nvCxnSpPr>
        <p:spPr>
          <a:xfrm>
            <a:off x="2614039" y="3469933"/>
            <a:ext cx="862367" cy="271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2" idx="5"/>
            <a:endCxn id="42" idx="0"/>
          </p:cNvCxnSpPr>
          <p:nvPr/>
        </p:nvCxnSpPr>
        <p:spPr>
          <a:xfrm>
            <a:off x="5667587" y="4208711"/>
            <a:ext cx="1046059" cy="846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2" idx="3"/>
            <a:endCxn id="34" idx="0"/>
          </p:cNvCxnSpPr>
          <p:nvPr/>
        </p:nvCxnSpPr>
        <p:spPr>
          <a:xfrm flipH="1">
            <a:off x="2374896" y="4208711"/>
            <a:ext cx="1101510" cy="846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5426294" y="5055532"/>
            <a:ext cx="2574703" cy="660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430411" y="384104"/>
            <a:ext cx="4283180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</a:t>
            </a:r>
            <a:endParaRPr lang="ru-RU" alt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022597" y="3645024"/>
            <a:ext cx="3098799" cy="6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ВРЕМЕНА ГОДА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505591" y="3078647"/>
            <a:ext cx="2579645" cy="660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ОСЕНЬ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155696" y="5055532"/>
            <a:ext cx="2438400" cy="66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ЛЕТО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243090" y="2212364"/>
            <a:ext cx="2657819" cy="660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ЗИМА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51520" y="3139733"/>
            <a:ext cx="2362519" cy="660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СЕЗОНЫ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Прямая соединительная линия 36"/>
          <p:cNvCxnSpPr>
            <a:stCxn id="35" idx="4"/>
            <a:endCxn id="32" idx="0"/>
          </p:cNvCxnSpPr>
          <p:nvPr/>
        </p:nvCxnSpPr>
        <p:spPr>
          <a:xfrm flipH="1">
            <a:off x="4571997" y="2872764"/>
            <a:ext cx="3" cy="772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3" idx="2"/>
            <a:endCxn id="32" idx="7"/>
          </p:cNvCxnSpPr>
          <p:nvPr/>
        </p:nvCxnSpPr>
        <p:spPr>
          <a:xfrm flipH="1">
            <a:off x="5667587" y="3408847"/>
            <a:ext cx="838004" cy="332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6" idx="6"/>
            <a:endCxn id="32" idx="1"/>
          </p:cNvCxnSpPr>
          <p:nvPr/>
        </p:nvCxnSpPr>
        <p:spPr>
          <a:xfrm>
            <a:off x="2614039" y="3469933"/>
            <a:ext cx="862367" cy="271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2" idx="5"/>
            <a:endCxn id="42" idx="0"/>
          </p:cNvCxnSpPr>
          <p:nvPr/>
        </p:nvCxnSpPr>
        <p:spPr>
          <a:xfrm>
            <a:off x="5667587" y="4208711"/>
            <a:ext cx="1046004" cy="846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2" idx="3"/>
            <a:endCxn id="34" idx="0"/>
          </p:cNvCxnSpPr>
          <p:nvPr/>
        </p:nvCxnSpPr>
        <p:spPr>
          <a:xfrm flipH="1">
            <a:off x="2374896" y="4208711"/>
            <a:ext cx="1101510" cy="846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5426239" y="5055532"/>
            <a:ext cx="2574703" cy="660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ВЕСНА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768477" y="128147"/>
            <a:ext cx="7560841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768939" y="260648"/>
            <a:ext cx="1962032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1" y="1041152"/>
            <a:ext cx="8424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Отгадайте загадки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458" y="1844824"/>
            <a:ext cx="7756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9193" y="148725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1400" dirty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1" y="1600162"/>
            <a:ext cx="3700777" cy="240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D:\Saltanat\Desktop\зим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97" y="1600162"/>
            <a:ext cx="3864713" cy="226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85" y="1671416"/>
            <a:ext cx="26098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80702" y="1892164"/>
            <a:ext cx="2095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 разделся</a:t>
            </a:r>
          </a:p>
          <a:p>
            <a:pPr lvl="0"/>
            <a:r>
              <a:rPr lang="kk-K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Небо просинь</a:t>
            </a:r>
          </a:p>
          <a:p>
            <a:pPr lvl="0"/>
            <a:r>
              <a:rPr lang="kk-K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время года-...</a:t>
            </a:r>
          </a:p>
        </p:txBody>
      </p:sp>
      <p:pic>
        <p:nvPicPr>
          <p:cNvPr id="2055" name="Picture 7" descr="D:\Saltanat\Desktop\весн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4" y="4005064"/>
            <a:ext cx="3719884" cy="24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85991" y="43651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Зазвенели ручьи, прилетели грачи</a:t>
            </a:r>
          </a:p>
          <a:p>
            <a:pPr lvl="0"/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улей пчела первый мед принесла</a:t>
            </a:r>
          </a:p>
          <a:p>
            <a:pPr lvl="0"/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скажет, кто знает, когда </a:t>
            </a:r>
            <a:r>
              <a:rPr lang="kk-K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бывает? 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https://avatars.mds.yandex.net/get-pdb/216365/c85ce6a2-d391-4034-9de0-ce9e63d81e2d/s120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97" y="3971133"/>
            <a:ext cx="3978324" cy="248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5004048" y="4293097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небе-радуга-дуга</a:t>
            </a:r>
          </a:p>
          <a:p>
            <a:pPr lvl="0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грядке –ягода-нуга</a:t>
            </a:r>
          </a:p>
          <a:p>
            <a:pPr lvl="0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Солнцем озеро согрето:</a:t>
            </a:r>
          </a:p>
          <a:p>
            <a:pPr lvl="0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зовет купаться....</a:t>
            </a: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6393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419872" y="444913"/>
            <a:ext cx="1524412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052736"/>
            <a:ext cx="85952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:\Saltanat\Desktop\времена-года-цифербла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179"/>
            <a:ext cx="5976663" cy="432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6739" y="162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1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02962" y="2389530"/>
            <a:ext cx="43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2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3347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/>
              <a:t>4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3347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7607" y="260648"/>
            <a:ext cx="8597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976" y="2132856"/>
            <a:ext cx="8088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Лето сменяет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прохладная осень, потом наступает зимняя стужа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приходит долгожданная весенняя оттепель - и так бесконечное количество раз, из года в год. В чём же таинство этого природного явления и почему происходит смена времен года на Земле?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Чтобы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полной мере визуально представить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происходит, стоит рассказать, как движется земной шар в космосе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525" y="1029081"/>
            <a:ext cx="8424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текст, определите основную мысль и цель текста.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Шынар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3505572" cy="196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006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31976" y="1412776"/>
            <a:ext cx="80884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два: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Земля вокруг своей оси (условной линии, проходящей через центр северного и южного полюсов) совершает за сутки полный оборот. Благодаря этому астрономическому явлению день сменяет ночь. Когда на континентах, обращённых к Солнцу, горячий полдень, на неосвещаемых континентах - глубокая ночь.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Земля перемещается по эллипсовидной траектории вокруг Солнца, совершая полный оборот в течение 1 года.</a:t>
            </a:r>
          </a:p>
        </p:txBody>
      </p:sp>
      <p:pic>
        <p:nvPicPr>
          <p:cNvPr id="2050" name="Picture 2" descr="C:\Users\Шынар\Desktop\depositphotos_21442639-stock-photo-3d-small-leaning-back-against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26" y="3789040"/>
            <a:ext cx="1658690" cy="22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2704042" y="353326"/>
            <a:ext cx="3806511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6480" y="1732631"/>
            <a:ext cx="7579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Основная мысль текста:   </a:t>
            </a:r>
            <a:r>
              <a:rPr lang="kk-KZ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почему времена года сменяют друг друга</a:t>
            </a:r>
          </a:p>
          <a:p>
            <a:r>
              <a:rPr lang="kk-KZ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 текста: </a:t>
            </a:r>
            <a:r>
              <a:rPr lang="kk-KZ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рассказать почему и как  происходит смена времен года.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590</Words>
  <Application>Microsoft Office PowerPoint</Application>
  <PresentationFormat>Экран (4:3)</PresentationFormat>
  <Paragraphs>143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64</cp:revision>
  <dcterms:created xsi:type="dcterms:W3CDTF">2020-07-18T05:19:20Z</dcterms:created>
  <dcterms:modified xsi:type="dcterms:W3CDTF">2024-12-08T15:33:14Z</dcterms:modified>
</cp:coreProperties>
</file>