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64" r:id="rId2"/>
    <p:sldId id="266" r:id="rId3"/>
    <p:sldId id="267" r:id="rId4"/>
    <p:sldId id="263" r:id="rId5"/>
    <p:sldId id="282" r:id="rId6"/>
    <p:sldId id="281" r:id="rId7"/>
    <p:sldId id="270" r:id="rId8"/>
    <p:sldId id="280" r:id="rId9"/>
    <p:sldId id="269" r:id="rId10"/>
    <p:sldId id="262" r:id="rId11"/>
    <p:sldId id="278" r:id="rId12"/>
  </p:sldIdLst>
  <p:sldSz cx="9144000" cy="6858000" type="screen4x3"/>
  <p:notesSz cx="6858000" cy="9144000"/>
  <p:custDataLst>
    <p:tags r:id="rId15"/>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zhixan azhixan" initials="aa" lastIdx="1" clrIdx="0">
    <p:extLst>
      <p:ext uri="{19B8F6BF-5375-455C-9EA6-DF929625EA0E}">
        <p15:presenceInfo xmlns="" xmlns:p15="http://schemas.microsoft.com/office/powerpoint/2012/main" userId="62b1e7260ae7f2e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374A"/>
    <a:srgbClr val="CC3399"/>
    <a:srgbClr val="3399FF"/>
    <a:srgbClr val="666699"/>
    <a:srgbClr val="E5907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autoAdjust="0"/>
    <p:restoredTop sz="84790" autoAdjust="0"/>
  </p:normalViewPr>
  <p:slideViewPr>
    <p:cSldViewPr>
      <p:cViewPr varScale="1">
        <p:scale>
          <a:sx n="59" d="100"/>
          <a:sy n="59" d="100"/>
        </p:scale>
        <p:origin x="-1356" y="-8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8" d="100"/>
          <a:sy n="68" d="100"/>
        </p:scale>
        <p:origin x="-3492"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86663A1-BE93-4F19-BCAE-33E954C20B2B}" type="datetimeFigureOut">
              <a:rPr lang="ru-RU" smtClean="0"/>
              <a:pPr/>
              <a:t>08.01.2021</a:t>
            </a:fld>
            <a:endParaRPr lang="ru-RU"/>
          </a:p>
        </p:txBody>
      </p:sp>
      <p:sp>
        <p:nvSpPr>
          <p:cNvPr id="4" name="Нижний колонтитул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40DF26E-F902-4582-B614-0C9EE35F2135}" type="slidenum">
              <a:rPr lang="ru-RU" smtClean="0"/>
              <a:pPr/>
              <a:t>‹#›</a:t>
            </a:fld>
            <a:endParaRPr lang="ru-RU"/>
          </a:p>
        </p:txBody>
      </p:sp>
    </p:spTree>
    <p:extLst>
      <p:ext uri="{BB962C8B-B14F-4D97-AF65-F5344CB8AC3E}">
        <p14:creationId xmlns:p14="http://schemas.microsoft.com/office/powerpoint/2010/main" val="40432833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90C0431-2448-4DC3-AF70-2785FBE2C445}" type="datetimeFigureOut">
              <a:rPr lang="ru-RU" smtClean="0"/>
              <a:pPr/>
              <a:t>08.01.2021</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74341FE-AE5C-47F1-8FD8-47C4A673A802}" type="slidenum">
              <a:rPr lang="ru-RU" smtClean="0"/>
              <a:pPr/>
              <a:t>‹#›</a:t>
            </a:fld>
            <a:endParaRPr lang="ru-RU"/>
          </a:p>
        </p:txBody>
      </p:sp>
    </p:spTree>
    <p:extLst>
      <p:ext uri="{BB962C8B-B14F-4D97-AF65-F5344CB8AC3E}">
        <p14:creationId xmlns:p14="http://schemas.microsoft.com/office/powerpoint/2010/main" val="20261190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D74341FE-AE5C-47F1-8FD8-47C4A673A802}" type="slidenum">
              <a:rPr lang="ru-RU" smtClean="0"/>
              <a:pPr/>
              <a:t>4</a:t>
            </a:fld>
            <a:endParaRPr lang="ru-RU"/>
          </a:p>
        </p:txBody>
      </p:sp>
    </p:spTree>
    <p:extLst>
      <p:ext uri="{BB962C8B-B14F-4D97-AF65-F5344CB8AC3E}">
        <p14:creationId xmlns:p14="http://schemas.microsoft.com/office/powerpoint/2010/main" val="36590912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D74341FE-AE5C-47F1-8FD8-47C4A673A802}" type="slidenum">
              <a:rPr lang="ru-RU" smtClean="0"/>
              <a:pPr/>
              <a:t>5</a:t>
            </a:fld>
            <a:endParaRPr lang="ru-RU"/>
          </a:p>
        </p:txBody>
      </p:sp>
    </p:spTree>
    <p:extLst>
      <p:ext uri="{BB962C8B-B14F-4D97-AF65-F5344CB8AC3E}">
        <p14:creationId xmlns:p14="http://schemas.microsoft.com/office/powerpoint/2010/main" val="36590912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D74341FE-AE5C-47F1-8FD8-47C4A673A802}" type="slidenum">
              <a:rPr lang="ru-RU" smtClean="0"/>
              <a:pPr/>
              <a:t>6</a:t>
            </a:fld>
            <a:endParaRPr lang="ru-RU"/>
          </a:p>
        </p:txBody>
      </p:sp>
    </p:spTree>
    <p:extLst>
      <p:ext uri="{BB962C8B-B14F-4D97-AF65-F5344CB8AC3E}">
        <p14:creationId xmlns:p14="http://schemas.microsoft.com/office/powerpoint/2010/main" val="36590912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D74341FE-AE5C-47F1-8FD8-47C4A673A802}" type="slidenum">
              <a:rPr lang="ru-RU" smtClean="0"/>
              <a:pPr/>
              <a:t>11</a:t>
            </a:fld>
            <a:endParaRPr lang="ru-RU"/>
          </a:p>
        </p:txBody>
      </p:sp>
    </p:spTree>
    <p:extLst>
      <p:ext uri="{BB962C8B-B14F-4D97-AF65-F5344CB8AC3E}">
        <p14:creationId xmlns:p14="http://schemas.microsoft.com/office/powerpoint/2010/main" val="75111993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Титульный слайд">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61764" y="5157192"/>
            <a:ext cx="8820472" cy="1440160"/>
          </a:xfrm>
        </p:spPr>
        <p:txBody>
          <a:bodyPr/>
          <a:lstStyle>
            <a:lvl1pPr>
              <a:defRPr b="1">
                <a:solidFill>
                  <a:schemeClr val="accent2">
                    <a:lumMod val="50000"/>
                  </a:schemeClr>
                </a:solidFill>
                <a:effectLst>
                  <a:outerShdw blurRad="38100" dist="38100" dir="2700000" algn="tl">
                    <a:srgbClr val="000000">
                      <a:alpha val="43137"/>
                    </a:srgbClr>
                  </a:outerShdw>
                </a:effectLst>
              </a:defRPr>
            </a:lvl1pPr>
          </a:lstStyle>
          <a:p>
            <a:r>
              <a:rPr lang="ru-RU" dirty="0" smtClean="0"/>
              <a:t>Образец</a:t>
            </a:r>
            <a:r>
              <a:rPr lang="en-US" dirty="0" smtClean="0"/>
              <a:t> </a:t>
            </a:r>
            <a:r>
              <a:rPr lang="ru-RU" dirty="0" smtClean="0"/>
              <a:t>заголовка</a:t>
            </a:r>
            <a:endParaRPr lang="ru-RU" dirty="0"/>
          </a:p>
        </p:txBody>
      </p:sp>
      <p:sp>
        <p:nvSpPr>
          <p:cNvPr id="4" name="Дата 3"/>
          <p:cNvSpPr>
            <a:spLocks noGrp="1"/>
          </p:cNvSpPr>
          <p:nvPr>
            <p:ph type="dt" sz="half" idx="10"/>
          </p:nvPr>
        </p:nvSpPr>
        <p:spPr/>
        <p:txBody>
          <a:bodyPr/>
          <a:lstStyle>
            <a:lvl1pPr>
              <a:defRPr>
                <a:solidFill>
                  <a:schemeClr val="accent2">
                    <a:lumMod val="50000"/>
                  </a:schemeClr>
                </a:solidFill>
              </a:defRPr>
            </a:lvl1pPr>
          </a:lstStyle>
          <a:p>
            <a:fld id="{A5E48A96-E1BB-4C8F-80B2-32A47A48A9D5}" type="datetimeFigureOut">
              <a:rPr lang="ru-RU" smtClean="0"/>
              <a:pPr/>
              <a:t>08.01.2021</a:t>
            </a:fld>
            <a:endParaRPr lang="ru-RU"/>
          </a:p>
        </p:txBody>
      </p:sp>
      <p:sp>
        <p:nvSpPr>
          <p:cNvPr id="5" name="Нижний колонтитул 4"/>
          <p:cNvSpPr>
            <a:spLocks noGrp="1"/>
          </p:cNvSpPr>
          <p:nvPr>
            <p:ph type="ftr" sz="quarter" idx="11"/>
          </p:nvPr>
        </p:nvSpPr>
        <p:spPr/>
        <p:txBody>
          <a:bodyPr/>
          <a:lstStyle>
            <a:lvl1pPr>
              <a:defRPr>
                <a:solidFill>
                  <a:schemeClr val="accent2">
                    <a:lumMod val="50000"/>
                  </a:schemeClr>
                </a:solidFill>
              </a:defRPr>
            </a:lvl1pPr>
          </a:lstStyle>
          <a:p>
            <a:endParaRPr lang="ru-RU" dirty="0"/>
          </a:p>
        </p:txBody>
      </p:sp>
      <p:sp>
        <p:nvSpPr>
          <p:cNvPr id="6" name="Номер слайда 5"/>
          <p:cNvSpPr>
            <a:spLocks noGrp="1"/>
          </p:cNvSpPr>
          <p:nvPr>
            <p:ph type="sldNum" sz="quarter" idx="12"/>
          </p:nvPr>
        </p:nvSpPr>
        <p:spPr/>
        <p:txBody>
          <a:bodyPr/>
          <a:lstStyle>
            <a:lvl1pPr>
              <a:defRPr>
                <a:solidFill>
                  <a:schemeClr val="accent2">
                    <a:lumMod val="50000"/>
                  </a:schemeClr>
                </a:solidFill>
              </a:defRPr>
            </a:lvl1pPr>
          </a:lstStyle>
          <a:p>
            <a:fld id="{544A1F6A-164B-43BA-A19E-4AE6BB502A21}" type="slidenum">
              <a:rPr lang="ru-RU" smtClean="0"/>
              <a:pPr/>
              <a:t>‹#›</a:t>
            </a:fld>
            <a:endParaRPr lang="ru-RU"/>
          </a:p>
        </p:txBody>
      </p:sp>
    </p:spTree>
    <p:extLst>
      <p:ext uri="{BB962C8B-B14F-4D97-AF65-F5344CB8AC3E}">
        <p14:creationId xmlns:p14="http://schemas.microsoft.com/office/powerpoint/2010/main" val="25156427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solidFill>
                  <a:schemeClr val="accent1">
                    <a:lumMod val="50000"/>
                  </a:schemeClr>
                </a:solidFill>
              </a:defRPr>
            </a:lvl1pPr>
          </a:lstStyle>
          <a:p>
            <a:r>
              <a:rPr lang="ru-RU" dirty="0" smtClean="0"/>
              <a:t>Образец заголовка</a:t>
            </a:r>
            <a:endParaRPr lang="ru-RU" dirty="0"/>
          </a:p>
        </p:txBody>
      </p:sp>
      <p:sp>
        <p:nvSpPr>
          <p:cNvPr id="3" name="Вертикальный текст 2"/>
          <p:cNvSpPr>
            <a:spLocks noGrp="1"/>
          </p:cNvSpPr>
          <p:nvPr>
            <p:ph type="body" orient="vert" idx="1"/>
          </p:nvPr>
        </p:nvSpPr>
        <p:spPr/>
        <p:txBody>
          <a:bodyPr vert="eaVert"/>
          <a:lstStyle>
            <a:lvl1pPr>
              <a:defRPr>
                <a:solidFill>
                  <a:schemeClr val="accent6">
                    <a:lumMod val="60000"/>
                    <a:lumOff val="40000"/>
                  </a:schemeClr>
                </a:solidFill>
              </a:defRPr>
            </a:lvl1pPr>
            <a:lvl2pPr>
              <a:defRPr>
                <a:solidFill>
                  <a:schemeClr val="accent6">
                    <a:lumMod val="60000"/>
                    <a:lumOff val="40000"/>
                  </a:schemeClr>
                </a:solidFill>
              </a:defRPr>
            </a:lvl2pPr>
            <a:lvl3pPr>
              <a:defRPr>
                <a:solidFill>
                  <a:schemeClr val="accent6">
                    <a:lumMod val="60000"/>
                    <a:lumOff val="40000"/>
                  </a:schemeClr>
                </a:solidFill>
              </a:defRPr>
            </a:lvl3pPr>
            <a:lvl4pPr>
              <a:defRPr>
                <a:solidFill>
                  <a:schemeClr val="accent6">
                    <a:lumMod val="60000"/>
                    <a:lumOff val="40000"/>
                  </a:schemeClr>
                </a:solidFill>
              </a:defRPr>
            </a:lvl4pPr>
            <a:lvl5pPr>
              <a:defRPr>
                <a:solidFill>
                  <a:schemeClr val="accent6">
                    <a:lumMod val="60000"/>
                    <a:lumOff val="40000"/>
                  </a:schemeClr>
                </a:solidFill>
              </a:defRPr>
            </a:lvl5p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ru-RU" dirty="0"/>
          </a:p>
        </p:txBody>
      </p:sp>
      <p:sp>
        <p:nvSpPr>
          <p:cNvPr id="4" name="Дата 3"/>
          <p:cNvSpPr>
            <a:spLocks noGrp="1"/>
          </p:cNvSpPr>
          <p:nvPr>
            <p:ph type="dt" sz="half" idx="10"/>
          </p:nvPr>
        </p:nvSpPr>
        <p:spPr/>
        <p:txBody>
          <a:bodyPr/>
          <a:lstStyle>
            <a:lvl1pPr>
              <a:defRPr>
                <a:solidFill>
                  <a:schemeClr val="accent6">
                    <a:lumMod val="60000"/>
                    <a:lumOff val="40000"/>
                  </a:schemeClr>
                </a:solidFill>
              </a:defRPr>
            </a:lvl1pPr>
          </a:lstStyle>
          <a:p>
            <a:fld id="{A5E48A96-E1BB-4C8F-80B2-32A47A48A9D5}" type="datetimeFigureOut">
              <a:rPr lang="ru-RU" smtClean="0"/>
              <a:pPr/>
              <a:t>08.01.2021</a:t>
            </a:fld>
            <a:endParaRPr lang="ru-RU"/>
          </a:p>
        </p:txBody>
      </p:sp>
      <p:sp>
        <p:nvSpPr>
          <p:cNvPr id="5" name="Нижний колонтитул 4"/>
          <p:cNvSpPr>
            <a:spLocks noGrp="1"/>
          </p:cNvSpPr>
          <p:nvPr>
            <p:ph type="ftr" sz="quarter" idx="11"/>
          </p:nvPr>
        </p:nvSpPr>
        <p:spPr/>
        <p:txBody>
          <a:bodyPr/>
          <a:lstStyle>
            <a:lvl1pPr>
              <a:defRPr>
                <a:solidFill>
                  <a:schemeClr val="accent6">
                    <a:lumMod val="60000"/>
                    <a:lumOff val="40000"/>
                  </a:schemeClr>
                </a:solidFill>
              </a:defRPr>
            </a:lvl1pPr>
          </a:lstStyle>
          <a:p>
            <a:endParaRPr lang="ru-RU"/>
          </a:p>
        </p:txBody>
      </p:sp>
      <p:sp>
        <p:nvSpPr>
          <p:cNvPr id="6" name="Номер слайда 5"/>
          <p:cNvSpPr>
            <a:spLocks noGrp="1"/>
          </p:cNvSpPr>
          <p:nvPr>
            <p:ph type="sldNum" sz="quarter" idx="12"/>
          </p:nvPr>
        </p:nvSpPr>
        <p:spPr/>
        <p:txBody>
          <a:bodyPr/>
          <a:lstStyle>
            <a:lvl1pPr>
              <a:defRPr>
                <a:solidFill>
                  <a:schemeClr val="accent6">
                    <a:lumMod val="60000"/>
                    <a:lumOff val="40000"/>
                  </a:schemeClr>
                </a:solidFill>
              </a:defRPr>
            </a:lvl1pPr>
          </a:lstStyle>
          <a:p>
            <a:fld id="{544A1F6A-164B-43BA-A19E-4AE6BB502A21}" type="slidenum">
              <a:rPr lang="ru-RU" smtClean="0"/>
              <a:pPr/>
              <a:t>‹#›</a:t>
            </a:fld>
            <a:endParaRPr lang="ru-RU"/>
          </a:p>
        </p:txBody>
      </p:sp>
    </p:spTree>
    <p:extLst>
      <p:ext uri="{BB962C8B-B14F-4D97-AF65-F5344CB8AC3E}">
        <p14:creationId xmlns:p14="http://schemas.microsoft.com/office/powerpoint/2010/main" val="10788046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lvl1pPr>
              <a:defRPr>
                <a:solidFill>
                  <a:schemeClr val="accent6">
                    <a:lumMod val="60000"/>
                    <a:lumOff val="40000"/>
                  </a:schemeClr>
                </a:solidFill>
              </a:defRPr>
            </a:lvl1pPr>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lvl1pPr>
              <a:defRPr>
                <a:solidFill>
                  <a:schemeClr val="accent6">
                    <a:lumMod val="60000"/>
                    <a:lumOff val="40000"/>
                  </a:schemeClr>
                </a:solidFill>
              </a:defRPr>
            </a:lvl1pPr>
            <a:lvl2pPr>
              <a:defRPr>
                <a:solidFill>
                  <a:schemeClr val="accent6">
                    <a:lumMod val="60000"/>
                    <a:lumOff val="40000"/>
                  </a:schemeClr>
                </a:solidFill>
              </a:defRPr>
            </a:lvl2pPr>
            <a:lvl3pPr>
              <a:defRPr>
                <a:solidFill>
                  <a:schemeClr val="accent6">
                    <a:lumMod val="60000"/>
                    <a:lumOff val="40000"/>
                  </a:schemeClr>
                </a:solidFill>
              </a:defRPr>
            </a:lvl3pPr>
            <a:lvl4pPr>
              <a:defRPr>
                <a:solidFill>
                  <a:schemeClr val="accent6">
                    <a:lumMod val="60000"/>
                    <a:lumOff val="40000"/>
                  </a:schemeClr>
                </a:solidFill>
              </a:defRPr>
            </a:lvl4pPr>
            <a:lvl5pPr>
              <a:defRPr>
                <a:solidFill>
                  <a:schemeClr val="accent6">
                    <a:lumMod val="60000"/>
                    <a:lumOff val="40000"/>
                  </a:schemeClr>
                </a:solidFil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solidFill>
                  <a:schemeClr val="accent6">
                    <a:lumMod val="60000"/>
                    <a:lumOff val="40000"/>
                  </a:schemeClr>
                </a:solidFill>
              </a:defRPr>
            </a:lvl1pPr>
          </a:lstStyle>
          <a:p>
            <a:fld id="{A5E48A96-E1BB-4C8F-80B2-32A47A48A9D5}" type="datetimeFigureOut">
              <a:rPr lang="ru-RU" smtClean="0"/>
              <a:pPr/>
              <a:t>08.01.2021</a:t>
            </a:fld>
            <a:endParaRPr lang="ru-RU"/>
          </a:p>
        </p:txBody>
      </p:sp>
      <p:sp>
        <p:nvSpPr>
          <p:cNvPr id="5" name="Нижний колонтитул 4"/>
          <p:cNvSpPr>
            <a:spLocks noGrp="1"/>
          </p:cNvSpPr>
          <p:nvPr>
            <p:ph type="ftr" sz="quarter" idx="11"/>
          </p:nvPr>
        </p:nvSpPr>
        <p:spPr/>
        <p:txBody>
          <a:bodyPr/>
          <a:lstStyle>
            <a:lvl1pPr>
              <a:defRPr>
                <a:solidFill>
                  <a:schemeClr val="accent6">
                    <a:lumMod val="60000"/>
                    <a:lumOff val="40000"/>
                  </a:schemeClr>
                </a:solidFill>
              </a:defRPr>
            </a:lvl1pPr>
          </a:lstStyle>
          <a:p>
            <a:endParaRPr lang="ru-RU"/>
          </a:p>
        </p:txBody>
      </p:sp>
      <p:sp>
        <p:nvSpPr>
          <p:cNvPr id="6" name="Номер слайда 5"/>
          <p:cNvSpPr>
            <a:spLocks noGrp="1"/>
          </p:cNvSpPr>
          <p:nvPr>
            <p:ph type="sldNum" sz="quarter" idx="12"/>
          </p:nvPr>
        </p:nvSpPr>
        <p:spPr/>
        <p:txBody>
          <a:bodyPr/>
          <a:lstStyle>
            <a:lvl1pPr>
              <a:defRPr>
                <a:solidFill>
                  <a:schemeClr val="accent6">
                    <a:lumMod val="60000"/>
                    <a:lumOff val="40000"/>
                  </a:schemeClr>
                </a:solidFill>
              </a:defRPr>
            </a:lvl1pPr>
          </a:lstStyle>
          <a:p>
            <a:fld id="{544A1F6A-164B-43BA-A19E-4AE6BB502A21}" type="slidenum">
              <a:rPr lang="ru-RU" smtClean="0"/>
              <a:pPr/>
              <a:t>‹#›</a:t>
            </a:fld>
            <a:endParaRPr lang="ru-RU"/>
          </a:p>
        </p:txBody>
      </p:sp>
    </p:spTree>
    <p:extLst>
      <p:ext uri="{BB962C8B-B14F-4D97-AF65-F5344CB8AC3E}">
        <p14:creationId xmlns:p14="http://schemas.microsoft.com/office/powerpoint/2010/main" val="29836954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Дата 3"/>
          <p:cNvSpPr>
            <a:spLocks noGrp="1"/>
          </p:cNvSpPr>
          <p:nvPr>
            <p:ph type="dt" sz="half" idx="10"/>
          </p:nvPr>
        </p:nvSpPr>
        <p:spPr>
          <a:xfrm>
            <a:off x="457200" y="6520259"/>
            <a:ext cx="2133600" cy="365125"/>
          </a:xfrm>
        </p:spPr>
        <p:txBody>
          <a:bodyPr/>
          <a:lstStyle>
            <a:lvl1pPr>
              <a:defRPr>
                <a:solidFill>
                  <a:schemeClr val="accent1">
                    <a:lumMod val="75000"/>
                  </a:schemeClr>
                </a:solidFill>
              </a:defRPr>
            </a:lvl1pPr>
          </a:lstStyle>
          <a:p>
            <a:fld id="{A5E48A96-E1BB-4C8F-80B2-32A47A48A9D5}" type="datetimeFigureOut">
              <a:rPr lang="ru-RU" smtClean="0"/>
              <a:pPr/>
              <a:t>08.01.2021</a:t>
            </a:fld>
            <a:endParaRPr lang="ru-RU"/>
          </a:p>
        </p:txBody>
      </p:sp>
      <p:sp>
        <p:nvSpPr>
          <p:cNvPr id="5" name="Нижний колонтитул 4"/>
          <p:cNvSpPr>
            <a:spLocks noGrp="1"/>
          </p:cNvSpPr>
          <p:nvPr>
            <p:ph type="ftr" sz="quarter" idx="11"/>
          </p:nvPr>
        </p:nvSpPr>
        <p:spPr>
          <a:xfrm>
            <a:off x="3124200" y="6520259"/>
            <a:ext cx="2895600" cy="365125"/>
          </a:xfrm>
        </p:spPr>
        <p:txBody>
          <a:bodyPr/>
          <a:lstStyle>
            <a:lvl1pPr>
              <a:defRPr>
                <a:solidFill>
                  <a:schemeClr val="accent1">
                    <a:lumMod val="75000"/>
                  </a:schemeClr>
                </a:solidFill>
              </a:defRPr>
            </a:lvl1pPr>
          </a:lstStyle>
          <a:p>
            <a:endParaRPr lang="ru-RU"/>
          </a:p>
        </p:txBody>
      </p:sp>
      <p:sp>
        <p:nvSpPr>
          <p:cNvPr id="6" name="Номер слайда 5"/>
          <p:cNvSpPr>
            <a:spLocks noGrp="1"/>
          </p:cNvSpPr>
          <p:nvPr>
            <p:ph type="sldNum" sz="quarter" idx="12"/>
          </p:nvPr>
        </p:nvSpPr>
        <p:spPr>
          <a:xfrm>
            <a:off x="6553200" y="6520259"/>
            <a:ext cx="2133600" cy="365125"/>
          </a:xfrm>
        </p:spPr>
        <p:txBody>
          <a:bodyPr/>
          <a:lstStyle>
            <a:lvl1pPr>
              <a:defRPr>
                <a:solidFill>
                  <a:schemeClr val="accent1">
                    <a:lumMod val="75000"/>
                  </a:schemeClr>
                </a:solidFill>
              </a:defRPr>
            </a:lvl1pPr>
          </a:lstStyle>
          <a:p>
            <a:fld id="{544A1F6A-164B-43BA-A19E-4AE6BB502A21}" type="slidenum">
              <a:rPr lang="ru-RU" smtClean="0"/>
              <a:pPr/>
              <a:t>‹#›</a:t>
            </a:fld>
            <a:endParaRPr lang="ru-RU"/>
          </a:p>
        </p:txBody>
      </p:sp>
      <p:sp>
        <p:nvSpPr>
          <p:cNvPr id="12" name="Номер слайда 5"/>
          <p:cNvSpPr txBox="1">
            <a:spLocks/>
          </p:cNvSpPr>
          <p:nvPr userDrawn="1"/>
        </p:nvSpPr>
        <p:spPr>
          <a:xfrm>
            <a:off x="6705600" y="6508750"/>
            <a:ext cx="2133600" cy="365125"/>
          </a:xfrm>
          <a:prstGeom prst="rect">
            <a:avLst/>
          </a:prstGeom>
        </p:spPr>
        <p:txBody>
          <a:bodyPr vert="horz" lIns="91440" tIns="45720" rIns="91440" bIns="45720" rtlCol="0" anchor="ctr"/>
          <a:lstStyle>
            <a:defPPr>
              <a:defRPr lang="ru-RU"/>
            </a:defPPr>
            <a:lvl1pPr marL="0" algn="r" defTabSz="914400" rtl="0" eaLnBrk="1" latinLnBrk="0" hangingPunct="1">
              <a:defRPr sz="1200" kern="1200">
                <a:solidFill>
                  <a:srgbClr val="3399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ru-RU" dirty="0">
              <a:solidFill>
                <a:schemeClr val="accent1">
                  <a:lumMod val="75000"/>
                </a:schemeClr>
              </a:solidFill>
            </a:endParaRPr>
          </a:p>
        </p:txBody>
      </p:sp>
      <p:sp>
        <p:nvSpPr>
          <p:cNvPr id="11" name="Текст 2"/>
          <p:cNvSpPr>
            <a:spLocks noGrp="1"/>
          </p:cNvSpPr>
          <p:nvPr>
            <p:ph idx="1"/>
          </p:nvPr>
        </p:nvSpPr>
        <p:spPr>
          <a:xfrm>
            <a:off x="179512" y="1844824"/>
            <a:ext cx="8856984" cy="4392488"/>
          </a:xfrm>
          <a:prstGeom prst="rect">
            <a:avLst/>
          </a:prstGeom>
        </p:spPr>
        <p:txBody>
          <a:bodyPr vert="horz" lIns="91440" tIns="45720" rIns="91440" bIns="45720" rtlCol="0">
            <a:normAutofit/>
          </a:body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ru-RU" dirty="0"/>
          </a:p>
        </p:txBody>
      </p:sp>
      <p:sp>
        <p:nvSpPr>
          <p:cNvPr id="8" name="Заголовок 1"/>
          <p:cNvSpPr>
            <a:spLocks noGrp="1"/>
          </p:cNvSpPr>
          <p:nvPr>
            <p:ph type="title"/>
          </p:nvPr>
        </p:nvSpPr>
        <p:spPr>
          <a:xfrm>
            <a:off x="179512" y="188640"/>
            <a:ext cx="6480720" cy="1224136"/>
          </a:xfrm>
          <a:prstGeom prst="rect">
            <a:avLst/>
          </a:prstGeom>
        </p:spPr>
        <p:txBody>
          <a:bodyPr vert="horz" lIns="91440" tIns="45720" rIns="91440" bIns="45720" rtlCol="0" anchor="ctr">
            <a:normAutofit/>
          </a:bodyPr>
          <a:lstStyle/>
          <a:p>
            <a:r>
              <a:rPr lang="ru-RU" dirty="0" smtClean="0"/>
              <a:t>Образец заголовка</a:t>
            </a:r>
            <a:endParaRPr lang="ru-RU" dirty="0"/>
          </a:p>
        </p:txBody>
      </p:sp>
    </p:spTree>
    <p:extLst>
      <p:ext uri="{BB962C8B-B14F-4D97-AF65-F5344CB8AC3E}">
        <p14:creationId xmlns:p14="http://schemas.microsoft.com/office/powerpoint/2010/main" val="15430141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solidFill>
                  <a:schemeClr val="accent2">
                    <a:lumMod val="20000"/>
                    <a:lumOff val="80000"/>
                  </a:schemeClr>
                </a:solidFill>
              </a:defRPr>
            </a:lvl1pPr>
          </a:lstStyle>
          <a:p>
            <a:r>
              <a:rPr lang="ru-RU" dirty="0" smtClean="0"/>
              <a:t>Образец заголовка</a:t>
            </a:r>
            <a:endParaRPr lang="ru-RU" dirty="0"/>
          </a:p>
        </p:txBody>
      </p:sp>
      <p:sp>
        <p:nvSpPr>
          <p:cNvPr id="3" name="Объект 2"/>
          <p:cNvSpPr>
            <a:spLocks noGrp="1"/>
          </p:cNvSpPr>
          <p:nvPr>
            <p:ph sz="half" idx="1"/>
          </p:nvPr>
        </p:nvSpPr>
        <p:spPr>
          <a:xfrm>
            <a:off x="323528" y="2060848"/>
            <a:ext cx="4112163" cy="4093915"/>
          </a:xfrm>
        </p:spPr>
        <p:txBody>
          <a:bodyPr/>
          <a:lstStyle>
            <a:lvl1pPr>
              <a:defRPr sz="2800">
                <a:solidFill>
                  <a:schemeClr val="accent2">
                    <a:lumMod val="50000"/>
                  </a:schemeClr>
                </a:solidFill>
              </a:defRPr>
            </a:lvl1pPr>
            <a:lvl2pPr>
              <a:defRPr sz="2400">
                <a:solidFill>
                  <a:schemeClr val="accent2">
                    <a:lumMod val="50000"/>
                  </a:schemeClr>
                </a:solidFill>
              </a:defRPr>
            </a:lvl2pPr>
            <a:lvl3pPr>
              <a:defRPr sz="2000">
                <a:solidFill>
                  <a:schemeClr val="accent2">
                    <a:lumMod val="50000"/>
                  </a:schemeClr>
                </a:solidFill>
              </a:defRPr>
            </a:lvl3pPr>
            <a:lvl4pPr>
              <a:defRPr sz="1800">
                <a:solidFill>
                  <a:schemeClr val="accent2">
                    <a:lumMod val="50000"/>
                  </a:schemeClr>
                </a:solidFill>
              </a:defRPr>
            </a:lvl4pPr>
            <a:lvl5pPr>
              <a:defRPr sz="1800">
                <a:solidFill>
                  <a:schemeClr val="accent2">
                    <a:lumMod val="50000"/>
                  </a:schemeClr>
                </a:solidFill>
              </a:defRPr>
            </a:lvl5pPr>
            <a:lvl6pPr>
              <a:defRPr sz="1800"/>
            </a:lvl6pPr>
            <a:lvl7pPr>
              <a:defRPr sz="1800"/>
            </a:lvl7pPr>
            <a:lvl8pPr>
              <a:defRPr sz="1800"/>
            </a:lvl8pPr>
            <a:lvl9pPr>
              <a:defRPr sz="1800"/>
            </a:lvl9p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ru-RU" dirty="0"/>
          </a:p>
        </p:txBody>
      </p:sp>
      <p:sp>
        <p:nvSpPr>
          <p:cNvPr id="4" name="Объект 3"/>
          <p:cNvSpPr>
            <a:spLocks noGrp="1"/>
          </p:cNvSpPr>
          <p:nvPr>
            <p:ph sz="half" idx="2"/>
          </p:nvPr>
        </p:nvSpPr>
        <p:spPr>
          <a:xfrm>
            <a:off x="4708309" y="2060848"/>
            <a:ext cx="4112163" cy="4093915"/>
          </a:xfrm>
        </p:spPr>
        <p:txBody>
          <a:bodyPr/>
          <a:lstStyle>
            <a:lvl1pPr>
              <a:defRPr sz="2800">
                <a:solidFill>
                  <a:schemeClr val="accent2">
                    <a:lumMod val="50000"/>
                  </a:schemeClr>
                </a:solidFill>
              </a:defRPr>
            </a:lvl1pPr>
            <a:lvl2pPr>
              <a:defRPr sz="2400">
                <a:solidFill>
                  <a:schemeClr val="accent2">
                    <a:lumMod val="50000"/>
                  </a:schemeClr>
                </a:solidFill>
              </a:defRPr>
            </a:lvl2pPr>
            <a:lvl3pPr>
              <a:defRPr sz="2000">
                <a:solidFill>
                  <a:schemeClr val="accent2">
                    <a:lumMod val="50000"/>
                  </a:schemeClr>
                </a:solidFill>
              </a:defRPr>
            </a:lvl3pPr>
            <a:lvl4pPr>
              <a:defRPr sz="1800">
                <a:solidFill>
                  <a:schemeClr val="accent2">
                    <a:lumMod val="50000"/>
                  </a:schemeClr>
                </a:solidFill>
              </a:defRPr>
            </a:lvl4pPr>
            <a:lvl5pPr>
              <a:defRPr sz="1800">
                <a:solidFill>
                  <a:schemeClr val="accent2">
                    <a:lumMod val="50000"/>
                  </a:schemeClr>
                </a:solidFill>
              </a:defRPr>
            </a:lvl5pPr>
            <a:lvl6pPr>
              <a:defRPr sz="1800"/>
            </a:lvl6pPr>
            <a:lvl7pPr>
              <a:defRPr sz="1800"/>
            </a:lvl7pPr>
            <a:lvl8pPr>
              <a:defRPr sz="1800"/>
            </a:lvl8pPr>
            <a:lvl9pPr>
              <a:defRPr sz="1800"/>
            </a:lvl9p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ru-RU" dirty="0"/>
          </a:p>
        </p:txBody>
      </p:sp>
      <p:sp>
        <p:nvSpPr>
          <p:cNvPr id="5" name="Дата 4"/>
          <p:cNvSpPr>
            <a:spLocks noGrp="1"/>
          </p:cNvSpPr>
          <p:nvPr>
            <p:ph type="dt" sz="half" idx="10"/>
          </p:nvPr>
        </p:nvSpPr>
        <p:spPr/>
        <p:txBody>
          <a:bodyPr/>
          <a:lstStyle>
            <a:lvl1pPr>
              <a:defRPr>
                <a:solidFill>
                  <a:schemeClr val="accent2">
                    <a:lumMod val="50000"/>
                  </a:schemeClr>
                </a:solidFill>
              </a:defRPr>
            </a:lvl1pPr>
          </a:lstStyle>
          <a:p>
            <a:fld id="{A5E48A96-E1BB-4C8F-80B2-32A47A48A9D5}" type="datetimeFigureOut">
              <a:rPr lang="ru-RU" smtClean="0"/>
              <a:pPr/>
              <a:t>08.01.2021</a:t>
            </a:fld>
            <a:endParaRPr lang="ru-RU"/>
          </a:p>
        </p:txBody>
      </p:sp>
      <p:sp>
        <p:nvSpPr>
          <p:cNvPr id="6" name="Нижний колонтитул 5"/>
          <p:cNvSpPr>
            <a:spLocks noGrp="1"/>
          </p:cNvSpPr>
          <p:nvPr>
            <p:ph type="ftr" sz="quarter" idx="11"/>
          </p:nvPr>
        </p:nvSpPr>
        <p:spPr/>
        <p:txBody>
          <a:bodyPr/>
          <a:lstStyle>
            <a:lvl1pPr>
              <a:defRPr>
                <a:solidFill>
                  <a:schemeClr val="accent2">
                    <a:lumMod val="50000"/>
                  </a:schemeClr>
                </a:solidFill>
              </a:defRPr>
            </a:lvl1pPr>
          </a:lstStyle>
          <a:p>
            <a:endParaRPr lang="ru-RU"/>
          </a:p>
        </p:txBody>
      </p:sp>
      <p:sp>
        <p:nvSpPr>
          <p:cNvPr id="7" name="Номер слайда 6"/>
          <p:cNvSpPr>
            <a:spLocks noGrp="1"/>
          </p:cNvSpPr>
          <p:nvPr>
            <p:ph type="sldNum" sz="quarter" idx="12"/>
          </p:nvPr>
        </p:nvSpPr>
        <p:spPr/>
        <p:txBody>
          <a:bodyPr/>
          <a:lstStyle>
            <a:lvl1pPr>
              <a:defRPr>
                <a:solidFill>
                  <a:schemeClr val="accent2">
                    <a:lumMod val="50000"/>
                  </a:schemeClr>
                </a:solidFill>
              </a:defRPr>
            </a:lvl1pPr>
          </a:lstStyle>
          <a:p>
            <a:fld id="{544A1F6A-164B-43BA-A19E-4AE6BB502A21}" type="slidenum">
              <a:rPr lang="ru-RU" smtClean="0"/>
              <a:pPr/>
              <a:t>‹#›</a:t>
            </a:fld>
            <a:endParaRPr lang="ru-RU"/>
          </a:p>
        </p:txBody>
      </p:sp>
    </p:spTree>
    <p:extLst>
      <p:ext uri="{BB962C8B-B14F-4D97-AF65-F5344CB8AC3E}">
        <p14:creationId xmlns:p14="http://schemas.microsoft.com/office/powerpoint/2010/main" val="38913399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771799" y="4406900"/>
            <a:ext cx="5722913" cy="1362075"/>
          </a:xfrm>
        </p:spPr>
        <p:txBody>
          <a:bodyPr anchor="t"/>
          <a:lstStyle>
            <a:lvl1pPr algn="l">
              <a:defRPr sz="4000" b="1" cap="all">
                <a:solidFill>
                  <a:schemeClr val="bg2">
                    <a:lumMod val="50000"/>
                  </a:schemeClr>
                </a:solidFill>
              </a:defRPr>
            </a:lvl1pPr>
          </a:lstStyle>
          <a:p>
            <a:r>
              <a:rPr lang="ru-RU" dirty="0" smtClean="0"/>
              <a:t>Образец заголовка</a:t>
            </a:r>
            <a:endParaRPr lang="ru-RU" dirty="0"/>
          </a:p>
        </p:txBody>
      </p:sp>
      <p:sp>
        <p:nvSpPr>
          <p:cNvPr id="3" name="Текст 2"/>
          <p:cNvSpPr>
            <a:spLocks noGrp="1"/>
          </p:cNvSpPr>
          <p:nvPr>
            <p:ph type="body" idx="1"/>
          </p:nvPr>
        </p:nvSpPr>
        <p:spPr>
          <a:xfrm>
            <a:off x="2771799" y="2906713"/>
            <a:ext cx="5722913" cy="1500187"/>
          </a:xfrm>
        </p:spPr>
        <p:txBody>
          <a:bodyPr anchor="b"/>
          <a:lstStyle>
            <a:lvl1pPr marL="0" indent="0">
              <a:buNone/>
              <a:defRPr sz="20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dirty="0" smtClean="0"/>
              <a:t>Образец текста</a:t>
            </a:r>
          </a:p>
        </p:txBody>
      </p:sp>
      <p:sp>
        <p:nvSpPr>
          <p:cNvPr id="4" name="Дата 3"/>
          <p:cNvSpPr>
            <a:spLocks noGrp="1"/>
          </p:cNvSpPr>
          <p:nvPr>
            <p:ph type="dt" sz="half" idx="10"/>
          </p:nvPr>
        </p:nvSpPr>
        <p:spPr/>
        <p:txBody>
          <a:bodyPr/>
          <a:lstStyle>
            <a:lvl1pPr>
              <a:defRPr>
                <a:solidFill>
                  <a:schemeClr val="bg2">
                    <a:lumMod val="50000"/>
                  </a:schemeClr>
                </a:solidFill>
              </a:defRPr>
            </a:lvl1pPr>
          </a:lstStyle>
          <a:p>
            <a:fld id="{A5E48A96-E1BB-4C8F-80B2-32A47A48A9D5}" type="datetimeFigureOut">
              <a:rPr lang="ru-RU" smtClean="0"/>
              <a:pPr/>
              <a:t>08.01.2021</a:t>
            </a:fld>
            <a:endParaRPr lang="ru-RU"/>
          </a:p>
        </p:txBody>
      </p:sp>
      <p:sp>
        <p:nvSpPr>
          <p:cNvPr id="5" name="Нижний колонтитул 4"/>
          <p:cNvSpPr>
            <a:spLocks noGrp="1"/>
          </p:cNvSpPr>
          <p:nvPr>
            <p:ph type="ftr" sz="quarter" idx="11"/>
          </p:nvPr>
        </p:nvSpPr>
        <p:spPr/>
        <p:txBody>
          <a:bodyPr/>
          <a:lstStyle>
            <a:lvl1pPr>
              <a:defRPr>
                <a:solidFill>
                  <a:schemeClr val="bg2">
                    <a:lumMod val="50000"/>
                  </a:schemeClr>
                </a:solidFill>
              </a:defRPr>
            </a:lvl1pPr>
          </a:lstStyle>
          <a:p>
            <a:endParaRPr lang="ru-RU"/>
          </a:p>
        </p:txBody>
      </p:sp>
      <p:sp>
        <p:nvSpPr>
          <p:cNvPr id="6" name="Номер слайда 5"/>
          <p:cNvSpPr>
            <a:spLocks noGrp="1"/>
          </p:cNvSpPr>
          <p:nvPr>
            <p:ph type="sldNum" sz="quarter" idx="12"/>
          </p:nvPr>
        </p:nvSpPr>
        <p:spPr/>
        <p:txBody>
          <a:bodyPr/>
          <a:lstStyle>
            <a:lvl1pPr>
              <a:defRPr>
                <a:solidFill>
                  <a:schemeClr val="bg2">
                    <a:lumMod val="50000"/>
                  </a:schemeClr>
                </a:solidFill>
              </a:defRPr>
            </a:lvl1pPr>
          </a:lstStyle>
          <a:p>
            <a:fld id="{544A1F6A-164B-43BA-A19E-4AE6BB502A21}" type="slidenum">
              <a:rPr lang="ru-RU" smtClean="0"/>
              <a:pPr/>
              <a:t>‹#›</a:t>
            </a:fld>
            <a:endParaRPr lang="ru-RU"/>
          </a:p>
        </p:txBody>
      </p:sp>
    </p:spTree>
    <p:extLst>
      <p:ext uri="{BB962C8B-B14F-4D97-AF65-F5344CB8AC3E}">
        <p14:creationId xmlns:p14="http://schemas.microsoft.com/office/powerpoint/2010/main" val="20266547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solidFill>
                  <a:schemeClr val="accent1">
                    <a:lumMod val="50000"/>
                  </a:schemeClr>
                </a:solidFill>
              </a:defRPr>
            </a:lvl1pPr>
          </a:lstStyle>
          <a:p>
            <a:r>
              <a:rPr lang="ru-RU" dirty="0" smtClean="0"/>
              <a:t>Образец заголовка</a:t>
            </a:r>
            <a:endParaRPr lang="ru-RU" dirty="0"/>
          </a:p>
        </p:txBody>
      </p:sp>
      <p:sp>
        <p:nvSpPr>
          <p:cNvPr id="3" name="Текст 2"/>
          <p:cNvSpPr>
            <a:spLocks noGrp="1"/>
          </p:cNvSpPr>
          <p:nvPr>
            <p:ph type="body" idx="1"/>
          </p:nvPr>
        </p:nvSpPr>
        <p:spPr>
          <a:xfrm>
            <a:off x="251520" y="1916832"/>
            <a:ext cx="4176464" cy="639762"/>
          </a:xfrm>
        </p:spPr>
        <p:txBody>
          <a:bodyPr anchor="b"/>
          <a:lstStyle>
            <a:lvl1pPr marL="0" indent="0">
              <a:buNone/>
              <a:defRPr sz="2400" b="1">
                <a:solidFill>
                  <a:schemeClr val="accent6">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dirty="0" smtClean="0"/>
              <a:t>Образец текста</a:t>
            </a:r>
          </a:p>
        </p:txBody>
      </p:sp>
      <p:sp>
        <p:nvSpPr>
          <p:cNvPr id="4" name="Объект 3"/>
          <p:cNvSpPr>
            <a:spLocks noGrp="1"/>
          </p:cNvSpPr>
          <p:nvPr>
            <p:ph sz="half" idx="2"/>
          </p:nvPr>
        </p:nvSpPr>
        <p:spPr>
          <a:xfrm>
            <a:off x="251520" y="2556594"/>
            <a:ext cx="4176464" cy="3951288"/>
          </a:xfrm>
        </p:spPr>
        <p:txBody>
          <a:bodyPr/>
          <a:lstStyle>
            <a:lvl1pPr>
              <a:defRPr sz="2400">
                <a:solidFill>
                  <a:schemeClr val="accent6">
                    <a:lumMod val="60000"/>
                    <a:lumOff val="40000"/>
                  </a:schemeClr>
                </a:solidFill>
              </a:defRPr>
            </a:lvl1pPr>
            <a:lvl2pPr>
              <a:defRPr sz="2000">
                <a:solidFill>
                  <a:schemeClr val="accent6">
                    <a:lumMod val="60000"/>
                    <a:lumOff val="40000"/>
                  </a:schemeClr>
                </a:solidFill>
              </a:defRPr>
            </a:lvl2pPr>
            <a:lvl3pPr>
              <a:defRPr sz="1800">
                <a:solidFill>
                  <a:schemeClr val="accent6">
                    <a:lumMod val="60000"/>
                    <a:lumOff val="40000"/>
                  </a:schemeClr>
                </a:solidFill>
              </a:defRPr>
            </a:lvl3pPr>
            <a:lvl4pPr>
              <a:defRPr sz="1600">
                <a:solidFill>
                  <a:schemeClr val="accent6">
                    <a:lumMod val="60000"/>
                    <a:lumOff val="40000"/>
                  </a:schemeClr>
                </a:solidFill>
              </a:defRPr>
            </a:lvl4pPr>
            <a:lvl5pPr>
              <a:defRPr sz="1600">
                <a:solidFill>
                  <a:schemeClr val="accent6">
                    <a:lumMod val="60000"/>
                    <a:lumOff val="40000"/>
                  </a:schemeClr>
                </a:solidFill>
              </a:defRPr>
            </a:lvl5pPr>
            <a:lvl6pPr>
              <a:defRPr sz="1600"/>
            </a:lvl6pPr>
            <a:lvl7pPr>
              <a:defRPr sz="1600"/>
            </a:lvl7pPr>
            <a:lvl8pPr>
              <a:defRPr sz="1600"/>
            </a:lvl8pPr>
            <a:lvl9pPr>
              <a:defRPr sz="1600"/>
            </a:lvl9p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ru-RU" dirty="0"/>
          </a:p>
        </p:txBody>
      </p:sp>
      <p:sp>
        <p:nvSpPr>
          <p:cNvPr id="5" name="Текст 4"/>
          <p:cNvSpPr>
            <a:spLocks noGrp="1"/>
          </p:cNvSpPr>
          <p:nvPr>
            <p:ph type="body" sz="quarter" idx="3"/>
          </p:nvPr>
        </p:nvSpPr>
        <p:spPr>
          <a:xfrm>
            <a:off x="4716016" y="1934294"/>
            <a:ext cx="4248472" cy="639762"/>
          </a:xfrm>
        </p:spPr>
        <p:txBody>
          <a:bodyPr anchor="b"/>
          <a:lstStyle>
            <a:lvl1pPr marL="0" indent="0">
              <a:buNone/>
              <a:defRPr sz="2400" b="1">
                <a:solidFill>
                  <a:schemeClr val="accent6">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dirty="0" smtClean="0"/>
              <a:t>Образец текста</a:t>
            </a:r>
          </a:p>
        </p:txBody>
      </p:sp>
      <p:sp>
        <p:nvSpPr>
          <p:cNvPr id="6" name="Объект 5"/>
          <p:cNvSpPr>
            <a:spLocks noGrp="1"/>
          </p:cNvSpPr>
          <p:nvPr>
            <p:ph sz="quarter" idx="4"/>
          </p:nvPr>
        </p:nvSpPr>
        <p:spPr>
          <a:xfrm>
            <a:off x="4716016" y="2574056"/>
            <a:ext cx="4248472" cy="3951288"/>
          </a:xfrm>
        </p:spPr>
        <p:txBody>
          <a:bodyPr/>
          <a:lstStyle>
            <a:lvl1pPr>
              <a:defRPr sz="2400">
                <a:solidFill>
                  <a:schemeClr val="accent6">
                    <a:lumMod val="60000"/>
                    <a:lumOff val="40000"/>
                  </a:schemeClr>
                </a:solidFill>
              </a:defRPr>
            </a:lvl1pPr>
            <a:lvl2pPr>
              <a:defRPr sz="2000">
                <a:solidFill>
                  <a:schemeClr val="accent6">
                    <a:lumMod val="60000"/>
                    <a:lumOff val="40000"/>
                  </a:schemeClr>
                </a:solidFill>
              </a:defRPr>
            </a:lvl2pPr>
            <a:lvl3pPr>
              <a:defRPr sz="1800">
                <a:solidFill>
                  <a:schemeClr val="accent6">
                    <a:lumMod val="60000"/>
                    <a:lumOff val="40000"/>
                  </a:schemeClr>
                </a:solidFill>
              </a:defRPr>
            </a:lvl3pPr>
            <a:lvl4pPr>
              <a:defRPr sz="1600">
                <a:solidFill>
                  <a:schemeClr val="accent6">
                    <a:lumMod val="60000"/>
                    <a:lumOff val="40000"/>
                  </a:schemeClr>
                </a:solidFill>
              </a:defRPr>
            </a:lvl4pPr>
            <a:lvl5pPr>
              <a:defRPr sz="1600">
                <a:solidFill>
                  <a:schemeClr val="accent6">
                    <a:lumMod val="60000"/>
                    <a:lumOff val="40000"/>
                  </a:schemeClr>
                </a:solidFill>
              </a:defRPr>
            </a:lvl5pPr>
            <a:lvl6pPr>
              <a:defRPr sz="1600"/>
            </a:lvl6pPr>
            <a:lvl7pPr>
              <a:defRPr sz="1600"/>
            </a:lvl7pPr>
            <a:lvl8pPr>
              <a:defRPr sz="1600"/>
            </a:lvl8pPr>
            <a:lvl9pPr>
              <a:defRPr sz="1600"/>
            </a:lvl9p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ru-RU" dirty="0"/>
          </a:p>
        </p:txBody>
      </p:sp>
      <p:sp>
        <p:nvSpPr>
          <p:cNvPr id="7" name="Дата 6"/>
          <p:cNvSpPr>
            <a:spLocks noGrp="1"/>
          </p:cNvSpPr>
          <p:nvPr>
            <p:ph type="dt" sz="half" idx="10"/>
          </p:nvPr>
        </p:nvSpPr>
        <p:spPr>
          <a:xfrm>
            <a:off x="1375310" y="6410896"/>
            <a:ext cx="1215489" cy="365125"/>
          </a:xfrm>
        </p:spPr>
        <p:txBody>
          <a:bodyPr/>
          <a:lstStyle>
            <a:lvl1pPr>
              <a:defRPr>
                <a:solidFill>
                  <a:schemeClr val="accent6">
                    <a:lumMod val="60000"/>
                    <a:lumOff val="40000"/>
                  </a:schemeClr>
                </a:solidFill>
              </a:defRPr>
            </a:lvl1pPr>
          </a:lstStyle>
          <a:p>
            <a:fld id="{A5E48A96-E1BB-4C8F-80B2-32A47A48A9D5}" type="datetimeFigureOut">
              <a:rPr lang="ru-RU" smtClean="0"/>
              <a:pPr/>
              <a:t>08.01.2021</a:t>
            </a:fld>
            <a:endParaRPr lang="ru-RU"/>
          </a:p>
        </p:txBody>
      </p:sp>
      <p:sp>
        <p:nvSpPr>
          <p:cNvPr id="8" name="Нижний колонтитул 7"/>
          <p:cNvSpPr>
            <a:spLocks noGrp="1"/>
          </p:cNvSpPr>
          <p:nvPr>
            <p:ph type="ftr" sz="quarter" idx="11"/>
          </p:nvPr>
        </p:nvSpPr>
        <p:spPr>
          <a:xfrm>
            <a:off x="4154184" y="6356350"/>
            <a:ext cx="1649592" cy="365125"/>
          </a:xfrm>
        </p:spPr>
        <p:txBody>
          <a:bodyPr/>
          <a:lstStyle>
            <a:lvl1pPr>
              <a:defRPr>
                <a:solidFill>
                  <a:schemeClr val="accent6">
                    <a:lumMod val="60000"/>
                    <a:lumOff val="40000"/>
                  </a:schemeClr>
                </a:solidFill>
              </a:defRPr>
            </a:lvl1pPr>
          </a:lstStyle>
          <a:p>
            <a:endParaRPr lang="ru-RU"/>
          </a:p>
        </p:txBody>
      </p:sp>
      <p:sp>
        <p:nvSpPr>
          <p:cNvPr id="9" name="Номер слайда 8"/>
          <p:cNvSpPr>
            <a:spLocks noGrp="1"/>
          </p:cNvSpPr>
          <p:nvPr>
            <p:ph type="sldNum" sz="quarter" idx="12"/>
          </p:nvPr>
        </p:nvSpPr>
        <p:spPr>
          <a:xfrm>
            <a:off x="7471310" y="6356350"/>
            <a:ext cx="1215489" cy="365125"/>
          </a:xfrm>
        </p:spPr>
        <p:txBody>
          <a:bodyPr/>
          <a:lstStyle>
            <a:lvl1pPr>
              <a:defRPr>
                <a:solidFill>
                  <a:schemeClr val="accent6">
                    <a:lumMod val="60000"/>
                    <a:lumOff val="40000"/>
                  </a:schemeClr>
                </a:solidFill>
              </a:defRPr>
            </a:lvl1pPr>
          </a:lstStyle>
          <a:p>
            <a:fld id="{544A1F6A-164B-43BA-A19E-4AE6BB502A21}" type="slidenum">
              <a:rPr lang="ru-RU" smtClean="0"/>
              <a:pPr/>
              <a:t>‹#›</a:t>
            </a:fld>
            <a:endParaRPr lang="ru-RU"/>
          </a:p>
        </p:txBody>
      </p:sp>
    </p:spTree>
    <p:extLst>
      <p:ext uri="{BB962C8B-B14F-4D97-AF65-F5344CB8AC3E}">
        <p14:creationId xmlns:p14="http://schemas.microsoft.com/office/powerpoint/2010/main" val="16599334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solidFill>
                  <a:schemeClr val="accent1">
                    <a:lumMod val="50000"/>
                  </a:schemeClr>
                </a:solidFill>
              </a:defRPr>
            </a:lvl1pPr>
          </a:lstStyle>
          <a:p>
            <a:r>
              <a:rPr lang="ru-RU" dirty="0" smtClean="0"/>
              <a:t>Образец заголовка</a:t>
            </a:r>
            <a:endParaRPr lang="ru-RU" dirty="0"/>
          </a:p>
        </p:txBody>
      </p:sp>
      <p:sp>
        <p:nvSpPr>
          <p:cNvPr id="3" name="Дата 2"/>
          <p:cNvSpPr>
            <a:spLocks noGrp="1"/>
          </p:cNvSpPr>
          <p:nvPr>
            <p:ph type="dt" sz="half" idx="10"/>
          </p:nvPr>
        </p:nvSpPr>
        <p:spPr/>
        <p:txBody>
          <a:bodyPr/>
          <a:lstStyle>
            <a:lvl1pPr>
              <a:defRPr>
                <a:solidFill>
                  <a:schemeClr val="accent6">
                    <a:lumMod val="60000"/>
                    <a:lumOff val="40000"/>
                  </a:schemeClr>
                </a:solidFill>
              </a:defRPr>
            </a:lvl1pPr>
          </a:lstStyle>
          <a:p>
            <a:fld id="{A5E48A96-E1BB-4C8F-80B2-32A47A48A9D5}" type="datetimeFigureOut">
              <a:rPr lang="ru-RU" smtClean="0"/>
              <a:pPr/>
              <a:t>08.01.2021</a:t>
            </a:fld>
            <a:endParaRPr lang="ru-RU"/>
          </a:p>
        </p:txBody>
      </p:sp>
      <p:sp>
        <p:nvSpPr>
          <p:cNvPr id="4" name="Нижний колонтитул 3"/>
          <p:cNvSpPr>
            <a:spLocks noGrp="1"/>
          </p:cNvSpPr>
          <p:nvPr>
            <p:ph type="ftr" sz="quarter" idx="11"/>
          </p:nvPr>
        </p:nvSpPr>
        <p:spPr/>
        <p:txBody>
          <a:bodyPr/>
          <a:lstStyle>
            <a:lvl1pPr>
              <a:defRPr>
                <a:solidFill>
                  <a:schemeClr val="accent6">
                    <a:lumMod val="60000"/>
                    <a:lumOff val="40000"/>
                  </a:schemeClr>
                </a:solidFill>
              </a:defRPr>
            </a:lvl1pPr>
          </a:lstStyle>
          <a:p>
            <a:endParaRPr lang="ru-RU"/>
          </a:p>
        </p:txBody>
      </p:sp>
      <p:sp>
        <p:nvSpPr>
          <p:cNvPr id="5" name="Номер слайда 4"/>
          <p:cNvSpPr>
            <a:spLocks noGrp="1"/>
          </p:cNvSpPr>
          <p:nvPr>
            <p:ph type="sldNum" sz="quarter" idx="12"/>
          </p:nvPr>
        </p:nvSpPr>
        <p:spPr/>
        <p:txBody>
          <a:bodyPr/>
          <a:lstStyle>
            <a:lvl1pPr>
              <a:defRPr>
                <a:solidFill>
                  <a:schemeClr val="accent6">
                    <a:lumMod val="60000"/>
                    <a:lumOff val="40000"/>
                  </a:schemeClr>
                </a:solidFill>
              </a:defRPr>
            </a:lvl1pPr>
          </a:lstStyle>
          <a:p>
            <a:fld id="{544A1F6A-164B-43BA-A19E-4AE6BB502A21}" type="slidenum">
              <a:rPr lang="ru-RU" smtClean="0"/>
              <a:pPr/>
              <a:t>‹#›</a:t>
            </a:fld>
            <a:endParaRPr lang="ru-RU"/>
          </a:p>
        </p:txBody>
      </p:sp>
    </p:spTree>
    <p:extLst>
      <p:ext uri="{BB962C8B-B14F-4D97-AF65-F5344CB8AC3E}">
        <p14:creationId xmlns:p14="http://schemas.microsoft.com/office/powerpoint/2010/main" val="21724577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solidFill>
                  <a:schemeClr val="accent6">
                    <a:lumMod val="60000"/>
                    <a:lumOff val="40000"/>
                  </a:schemeClr>
                </a:solidFill>
              </a:defRPr>
            </a:lvl1pPr>
          </a:lstStyle>
          <a:p>
            <a:fld id="{A5E48A96-E1BB-4C8F-80B2-32A47A48A9D5}" type="datetimeFigureOut">
              <a:rPr lang="ru-RU" smtClean="0"/>
              <a:pPr/>
              <a:t>08.01.2021</a:t>
            </a:fld>
            <a:endParaRPr lang="ru-RU"/>
          </a:p>
        </p:txBody>
      </p:sp>
      <p:sp>
        <p:nvSpPr>
          <p:cNvPr id="3" name="Нижний колонтитул 2"/>
          <p:cNvSpPr>
            <a:spLocks noGrp="1"/>
          </p:cNvSpPr>
          <p:nvPr>
            <p:ph type="ftr" sz="quarter" idx="11"/>
          </p:nvPr>
        </p:nvSpPr>
        <p:spPr/>
        <p:txBody>
          <a:bodyPr/>
          <a:lstStyle>
            <a:lvl1pPr>
              <a:defRPr>
                <a:solidFill>
                  <a:schemeClr val="accent6">
                    <a:lumMod val="60000"/>
                    <a:lumOff val="40000"/>
                  </a:schemeClr>
                </a:solidFill>
              </a:defRPr>
            </a:lvl1pPr>
          </a:lstStyle>
          <a:p>
            <a:endParaRPr lang="ru-RU"/>
          </a:p>
        </p:txBody>
      </p:sp>
      <p:sp>
        <p:nvSpPr>
          <p:cNvPr id="4" name="Номер слайда 3"/>
          <p:cNvSpPr>
            <a:spLocks noGrp="1"/>
          </p:cNvSpPr>
          <p:nvPr>
            <p:ph type="sldNum" sz="quarter" idx="12"/>
          </p:nvPr>
        </p:nvSpPr>
        <p:spPr/>
        <p:txBody>
          <a:bodyPr/>
          <a:lstStyle>
            <a:lvl1pPr>
              <a:defRPr>
                <a:solidFill>
                  <a:schemeClr val="accent6">
                    <a:lumMod val="60000"/>
                    <a:lumOff val="40000"/>
                  </a:schemeClr>
                </a:solidFill>
              </a:defRPr>
            </a:lvl1pPr>
          </a:lstStyle>
          <a:p>
            <a:fld id="{544A1F6A-164B-43BA-A19E-4AE6BB502A21}" type="slidenum">
              <a:rPr lang="ru-RU" smtClean="0"/>
              <a:pPr/>
              <a:t>‹#›</a:t>
            </a:fld>
            <a:endParaRPr lang="ru-RU"/>
          </a:p>
        </p:txBody>
      </p:sp>
    </p:spTree>
    <p:extLst>
      <p:ext uri="{BB962C8B-B14F-4D97-AF65-F5344CB8AC3E}">
        <p14:creationId xmlns:p14="http://schemas.microsoft.com/office/powerpoint/2010/main" val="615951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3622"/>
            <a:ext cx="3008313" cy="921478"/>
          </a:xfrm>
        </p:spPr>
        <p:txBody>
          <a:bodyPr anchor="b"/>
          <a:lstStyle>
            <a:lvl1pPr algn="l">
              <a:defRPr sz="2000" b="1">
                <a:solidFill>
                  <a:schemeClr val="accent6">
                    <a:lumMod val="60000"/>
                    <a:lumOff val="40000"/>
                  </a:schemeClr>
                </a:solidFill>
              </a:defRPr>
            </a:lvl1pPr>
          </a:lstStyle>
          <a:p>
            <a:r>
              <a:rPr lang="ru-RU" dirty="0" smtClean="0"/>
              <a:t>Образец заголовка</a:t>
            </a:r>
            <a:endParaRPr lang="ru-RU" dirty="0"/>
          </a:p>
        </p:txBody>
      </p:sp>
      <p:sp>
        <p:nvSpPr>
          <p:cNvPr id="3" name="Объект 2"/>
          <p:cNvSpPr>
            <a:spLocks noGrp="1"/>
          </p:cNvSpPr>
          <p:nvPr>
            <p:ph idx="1"/>
          </p:nvPr>
        </p:nvSpPr>
        <p:spPr>
          <a:xfrm>
            <a:off x="3563888" y="1916832"/>
            <a:ext cx="5111750" cy="4353347"/>
          </a:xfrm>
        </p:spPr>
        <p:txBody>
          <a:bodyPr/>
          <a:lstStyle>
            <a:lvl1pPr>
              <a:defRPr sz="3200">
                <a:solidFill>
                  <a:schemeClr val="accent6">
                    <a:lumMod val="60000"/>
                    <a:lumOff val="40000"/>
                  </a:schemeClr>
                </a:solidFill>
              </a:defRPr>
            </a:lvl1pPr>
            <a:lvl2pPr>
              <a:defRPr sz="2800">
                <a:solidFill>
                  <a:schemeClr val="accent6">
                    <a:lumMod val="60000"/>
                    <a:lumOff val="40000"/>
                  </a:schemeClr>
                </a:solidFill>
              </a:defRPr>
            </a:lvl2pPr>
            <a:lvl3pPr>
              <a:defRPr sz="2400">
                <a:solidFill>
                  <a:schemeClr val="accent6">
                    <a:lumMod val="60000"/>
                    <a:lumOff val="40000"/>
                  </a:schemeClr>
                </a:solidFill>
              </a:defRPr>
            </a:lvl3pPr>
            <a:lvl4pPr>
              <a:defRPr sz="2000">
                <a:solidFill>
                  <a:schemeClr val="accent6">
                    <a:lumMod val="60000"/>
                    <a:lumOff val="40000"/>
                  </a:schemeClr>
                </a:solidFill>
              </a:defRPr>
            </a:lvl4pPr>
            <a:lvl5pPr>
              <a:defRPr sz="2000">
                <a:solidFill>
                  <a:schemeClr val="accent6">
                    <a:lumMod val="60000"/>
                    <a:lumOff val="40000"/>
                  </a:schemeClr>
                </a:solidFill>
              </a:defRPr>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solidFill>
                  <a:schemeClr val="accent6">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solidFill>
                  <a:schemeClr val="accent6">
                    <a:lumMod val="60000"/>
                    <a:lumOff val="40000"/>
                  </a:schemeClr>
                </a:solidFill>
              </a:defRPr>
            </a:lvl1pPr>
          </a:lstStyle>
          <a:p>
            <a:fld id="{A5E48A96-E1BB-4C8F-80B2-32A47A48A9D5}" type="datetimeFigureOut">
              <a:rPr lang="ru-RU" smtClean="0"/>
              <a:pPr/>
              <a:t>08.01.2021</a:t>
            </a:fld>
            <a:endParaRPr lang="ru-RU"/>
          </a:p>
        </p:txBody>
      </p:sp>
      <p:sp>
        <p:nvSpPr>
          <p:cNvPr id="6" name="Нижний колонтитул 5"/>
          <p:cNvSpPr>
            <a:spLocks noGrp="1"/>
          </p:cNvSpPr>
          <p:nvPr>
            <p:ph type="ftr" sz="quarter" idx="11"/>
          </p:nvPr>
        </p:nvSpPr>
        <p:spPr/>
        <p:txBody>
          <a:bodyPr/>
          <a:lstStyle>
            <a:lvl1pPr>
              <a:defRPr>
                <a:solidFill>
                  <a:schemeClr val="accent6">
                    <a:lumMod val="60000"/>
                    <a:lumOff val="40000"/>
                  </a:schemeClr>
                </a:solidFill>
              </a:defRPr>
            </a:lvl1pPr>
          </a:lstStyle>
          <a:p>
            <a:endParaRPr lang="ru-RU"/>
          </a:p>
        </p:txBody>
      </p:sp>
      <p:sp>
        <p:nvSpPr>
          <p:cNvPr id="7" name="Номер слайда 6"/>
          <p:cNvSpPr>
            <a:spLocks noGrp="1"/>
          </p:cNvSpPr>
          <p:nvPr>
            <p:ph type="sldNum" sz="quarter" idx="12"/>
          </p:nvPr>
        </p:nvSpPr>
        <p:spPr/>
        <p:txBody>
          <a:bodyPr/>
          <a:lstStyle>
            <a:lvl1pPr>
              <a:defRPr>
                <a:solidFill>
                  <a:schemeClr val="accent6">
                    <a:lumMod val="60000"/>
                    <a:lumOff val="40000"/>
                  </a:schemeClr>
                </a:solidFill>
              </a:defRPr>
            </a:lvl1pPr>
          </a:lstStyle>
          <a:p>
            <a:fld id="{544A1F6A-164B-43BA-A19E-4AE6BB502A21}" type="slidenum">
              <a:rPr lang="ru-RU" smtClean="0"/>
              <a:pPr/>
              <a:t>‹#›</a:t>
            </a:fld>
            <a:endParaRPr lang="ru-RU"/>
          </a:p>
        </p:txBody>
      </p:sp>
    </p:spTree>
    <p:extLst>
      <p:ext uri="{BB962C8B-B14F-4D97-AF65-F5344CB8AC3E}">
        <p14:creationId xmlns:p14="http://schemas.microsoft.com/office/powerpoint/2010/main" val="3454896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solidFill>
                  <a:schemeClr val="accent6">
                    <a:lumMod val="60000"/>
                    <a:lumOff val="40000"/>
                  </a:schemeClr>
                </a:solidFill>
              </a:defRPr>
            </a:lvl1pPr>
          </a:lstStyle>
          <a:p>
            <a:r>
              <a:rPr lang="ru-RU" dirty="0" smtClean="0"/>
              <a:t>Образец заголовка</a:t>
            </a:r>
            <a:endParaRPr lang="ru-RU" dirty="0"/>
          </a:p>
        </p:txBody>
      </p:sp>
      <p:sp>
        <p:nvSpPr>
          <p:cNvPr id="3" name="Рисунок 2"/>
          <p:cNvSpPr>
            <a:spLocks noGrp="1"/>
          </p:cNvSpPr>
          <p:nvPr>
            <p:ph type="pic" idx="1"/>
          </p:nvPr>
        </p:nvSpPr>
        <p:spPr>
          <a:xfrm>
            <a:off x="1792288" y="612775"/>
            <a:ext cx="5486400" cy="4114800"/>
          </a:xfrm>
        </p:spPr>
        <p:txBody>
          <a:bodyPr/>
          <a:lstStyle>
            <a:lvl1pPr marL="0" indent="0">
              <a:buNone/>
              <a:defRPr sz="3200">
                <a:solidFill>
                  <a:schemeClr val="accent6">
                    <a:lumMod val="60000"/>
                    <a:lumOff val="4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dirty="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solidFill>
                  <a:schemeClr val="accent6">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solidFill>
                  <a:schemeClr val="accent6">
                    <a:lumMod val="60000"/>
                    <a:lumOff val="40000"/>
                  </a:schemeClr>
                </a:solidFill>
              </a:defRPr>
            </a:lvl1pPr>
          </a:lstStyle>
          <a:p>
            <a:fld id="{A5E48A96-E1BB-4C8F-80B2-32A47A48A9D5}" type="datetimeFigureOut">
              <a:rPr lang="ru-RU" smtClean="0"/>
              <a:pPr/>
              <a:t>08.01.2021</a:t>
            </a:fld>
            <a:endParaRPr lang="ru-RU"/>
          </a:p>
        </p:txBody>
      </p:sp>
      <p:sp>
        <p:nvSpPr>
          <p:cNvPr id="6" name="Нижний колонтитул 5"/>
          <p:cNvSpPr>
            <a:spLocks noGrp="1"/>
          </p:cNvSpPr>
          <p:nvPr>
            <p:ph type="ftr" sz="quarter" idx="11"/>
          </p:nvPr>
        </p:nvSpPr>
        <p:spPr/>
        <p:txBody>
          <a:bodyPr/>
          <a:lstStyle>
            <a:lvl1pPr>
              <a:defRPr>
                <a:solidFill>
                  <a:schemeClr val="accent6">
                    <a:lumMod val="60000"/>
                    <a:lumOff val="40000"/>
                  </a:schemeClr>
                </a:solidFill>
              </a:defRPr>
            </a:lvl1pPr>
          </a:lstStyle>
          <a:p>
            <a:endParaRPr lang="ru-RU"/>
          </a:p>
        </p:txBody>
      </p:sp>
      <p:sp>
        <p:nvSpPr>
          <p:cNvPr id="7" name="Номер слайда 6"/>
          <p:cNvSpPr>
            <a:spLocks noGrp="1"/>
          </p:cNvSpPr>
          <p:nvPr>
            <p:ph type="sldNum" sz="quarter" idx="12"/>
          </p:nvPr>
        </p:nvSpPr>
        <p:spPr/>
        <p:txBody>
          <a:bodyPr/>
          <a:lstStyle>
            <a:lvl1pPr>
              <a:defRPr>
                <a:solidFill>
                  <a:schemeClr val="accent6">
                    <a:lumMod val="60000"/>
                    <a:lumOff val="40000"/>
                  </a:schemeClr>
                </a:solidFill>
              </a:defRPr>
            </a:lvl1pPr>
          </a:lstStyle>
          <a:p>
            <a:fld id="{544A1F6A-164B-43BA-A19E-4AE6BB502A21}" type="slidenum">
              <a:rPr lang="ru-RU" smtClean="0"/>
              <a:pPr/>
              <a:t>‹#›</a:t>
            </a:fld>
            <a:endParaRPr lang="ru-RU"/>
          </a:p>
        </p:txBody>
      </p:sp>
    </p:spTree>
    <p:extLst>
      <p:ext uri="{BB962C8B-B14F-4D97-AF65-F5344CB8AC3E}">
        <p14:creationId xmlns:p14="http://schemas.microsoft.com/office/powerpoint/2010/main" val="27586054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presentation-creation.ru/"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88640"/>
            <a:ext cx="6480720" cy="1224136"/>
          </a:xfrm>
          <a:prstGeom prst="rect">
            <a:avLst/>
          </a:prstGeom>
        </p:spPr>
        <p:txBody>
          <a:bodyPr vert="horz" lIns="91440" tIns="45720" rIns="91440" bIns="45720" rtlCol="0" anchor="ctr">
            <a:normAutofit/>
          </a:bodyPr>
          <a:lstStyle/>
          <a:p>
            <a:r>
              <a:rPr lang="ru-RU" dirty="0" smtClean="0"/>
              <a:t>Образец заголовка</a:t>
            </a:r>
            <a:endParaRPr lang="ru-RU" dirty="0"/>
          </a:p>
        </p:txBody>
      </p:sp>
      <p:sp>
        <p:nvSpPr>
          <p:cNvPr id="3" name="Текст 2"/>
          <p:cNvSpPr>
            <a:spLocks noGrp="1"/>
          </p:cNvSpPr>
          <p:nvPr>
            <p:ph type="body" idx="1"/>
          </p:nvPr>
        </p:nvSpPr>
        <p:spPr>
          <a:xfrm>
            <a:off x="179512" y="1844824"/>
            <a:ext cx="8856984" cy="4392488"/>
          </a:xfrm>
          <a:prstGeom prst="rect">
            <a:avLst/>
          </a:prstGeom>
        </p:spPr>
        <p:txBody>
          <a:bodyPr vert="horz" lIns="91440" tIns="45720" rIns="91440" bIns="45720" rtlCol="0">
            <a:normAutofit/>
          </a:body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ru-RU" dirty="0"/>
          </a:p>
        </p:txBody>
      </p:sp>
      <p:sp>
        <p:nvSpPr>
          <p:cNvPr id="4" name="Дата 3"/>
          <p:cNvSpPr>
            <a:spLocks noGrp="1"/>
          </p:cNvSpPr>
          <p:nvPr>
            <p:ph type="dt" sz="half" idx="2"/>
          </p:nvPr>
        </p:nvSpPr>
        <p:spPr>
          <a:xfrm>
            <a:off x="457200" y="6520259"/>
            <a:ext cx="2133600" cy="365125"/>
          </a:xfrm>
          <a:prstGeom prst="rect">
            <a:avLst/>
          </a:prstGeom>
        </p:spPr>
        <p:txBody>
          <a:bodyPr vert="horz" lIns="91440" tIns="45720" rIns="91440" bIns="45720" rtlCol="0" anchor="ctr"/>
          <a:lstStyle>
            <a:lvl1pPr algn="l">
              <a:defRPr sz="1200">
                <a:solidFill>
                  <a:schemeClr val="accent2">
                    <a:lumMod val="50000"/>
                  </a:schemeClr>
                </a:solidFill>
              </a:defRPr>
            </a:lvl1pPr>
          </a:lstStyle>
          <a:p>
            <a:fld id="{A5E48A96-E1BB-4C8F-80B2-32A47A48A9D5}" type="datetimeFigureOut">
              <a:rPr lang="ru-RU" smtClean="0"/>
              <a:pPr/>
              <a:t>08.01.2021</a:t>
            </a:fld>
            <a:endParaRPr lang="ru-RU"/>
          </a:p>
        </p:txBody>
      </p:sp>
      <p:sp>
        <p:nvSpPr>
          <p:cNvPr id="5" name="Нижний колонтитул 4"/>
          <p:cNvSpPr>
            <a:spLocks noGrp="1"/>
          </p:cNvSpPr>
          <p:nvPr>
            <p:ph type="ftr" sz="quarter" idx="3"/>
          </p:nvPr>
        </p:nvSpPr>
        <p:spPr>
          <a:xfrm>
            <a:off x="3124200" y="6520259"/>
            <a:ext cx="2895600" cy="365125"/>
          </a:xfrm>
          <a:prstGeom prst="rect">
            <a:avLst/>
          </a:prstGeom>
        </p:spPr>
        <p:txBody>
          <a:bodyPr vert="horz" lIns="91440" tIns="45720" rIns="91440" bIns="45720" rtlCol="0" anchor="ctr"/>
          <a:lstStyle>
            <a:lvl1pPr algn="ctr">
              <a:defRPr sz="1200">
                <a:solidFill>
                  <a:schemeClr val="accent2">
                    <a:lumMod val="50000"/>
                  </a:schemeClr>
                </a:solidFill>
              </a:defRPr>
            </a:lvl1pPr>
          </a:lstStyle>
          <a:p>
            <a:endParaRPr lang="ru-RU"/>
          </a:p>
        </p:txBody>
      </p:sp>
      <p:sp>
        <p:nvSpPr>
          <p:cNvPr id="6" name="Номер слайда 5"/>
          <p:cNvSpPr>
            <a:spLocks noGrp="1"/>
          </p:cNvSpPr>
          <p:nvPr>
            <p:ph type="sldNum" sz="quarter" idx="4"/>
          </p:nvPr>
        </p:nvSpPr>
        <p:spPr>
          <a:xfrm>
            <a:off x="6553200" y="6520259"/>
            <a:ext cx="2133600" cy="365125"/>
          </a:xfrm>
          <a:prstGeom prst="rect">
            <a:avLst/>
          </a:prstGeom>
        </p:spPr>
        <p:txBody>
          <a:bodyPr vert="horz" lIns="91440" tIns="45720" rIns="91440" bIns="45720" rtlCol="0" anchor="ctr"/>
          <a:lstStyle>
            <a:lvl1pPr algn="r">
              <a:defRPr sz="1200">
                <a:solidFill>
                  <a:schemeClr val="accent2">
                    <a:lumMod val="50000"/>
                  </a:schemeClr>
                </a:solidFill>
              </a:defRPr>
            </a:lvl1pPr>
          </a:lstStyle>
          <a:p>
            <a:fld id="{544A1F6A-164B-43BA-A19E-4AE6BB502A21}" type="slidenum">
              <a:rPr lang="ru-RU" smtClean="0"/>
              <a:pPr/>
              <a:t>‹#›</a:t>
            </a:fld>
            <a:endParaRPr lang="ru-RU"/>
          </a:p>
        </p:txBody>
      </p:sp>
      <p:pic>
        <p:nvPicPr>
          <p:cNvPr id="7" name="Рисунок 6">
            <a:hlinkClick r:id="rId14"/>
          </p:cNvPr>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1620688" y="45855"/>
            <a:ext cx="757762" cy="757762"/>
          </a:xfrm>
          <a:prstGeom prst="rect">
            <a:avLst/>
          </a:prstGeom>
        </p:spPr>
      </p:pic>
    </p:spTree>
    <p:extLst>
      <p:ext uri="{BB962C8B-B14F-4D97-AF65-F5344CB8AC3E}">
        <p14:creationId xmlns:p14="http://schemas.microsoft.com/office/powerpoint/2010/main" val="37102724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1"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ctr" defTabSz="914400" rtl="0" eaLnBrk="1" latinLnBrk="0" hangingPunct="1">
        <a:spcBef>
          <a:spcPct val="0"/>
        </a:spcBef>
        <a:buNone/>
        <a:defRPr sz="4400" kern="1200">
          <a:solidFill>
            <a:schemeClr val="accent2">
              <a:lumMod val="20000"/>
              <a:lumOff val="80000"/>
            </a:schemeClr>
          </a:solidFill>
          <a:effectLst>
            <a:outerShdw blurRad="38100" dist="38100" dir="2700000" algn="tl">
              <a:srgbClr val="000000">
                <a:alpha val="43137"/>
              </a:srgbClr>
            </a:outerShdw>
          </a:effectLst>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accent2">
              <a:lumMod val="50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accent2">
              <a:lumMod val="50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accent2">
              <a:lumMod val="50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accent2">
              <a:lumMod val="50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accent2">
              <a:lumMod val="50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510920" y="1844824"/>
            <a:ext cx="7661480" cy="1508105"/>
          </a:xfrm>
          <a:prstGeom prst="rect">
            <a:avLst/>
          </a:prstGeom>
          <a:noFill/>
        </p:spPr>
        <p:txBody>
          <a:bodyPr wrap="square" rtlCol="0">
            <a:spAutoFit/>
          </a:bodyPr>
          <a:lstStyle/>
          <a:p>
            <a:r>
              <a:rPr lang="kk-KZ" sz="3000" b="1" dirty="0" smtClean="0">
                <a:solidFill>
                  <a:srgbClr val="0070C0"/>
                </a:solidFill>
                <a:latin typeface="Times New Roman" panose="02020603050405020304" pitchFamily="18" charset="0"/>
                <a:cs typeface="Times New Roman" panose="02020603050405020304" pitchFamily="18" charset="0"/>
              </a:rPr>
              <a:t>Бөлім тақырыбы:</a:t>
            </a:r>
          </a:p>
          <a:p>
            <a:r>
              <a:rPr lang="kk-KZ" sz="3000" b="1" dirty="0">
                <a:solidFill>
                  <a:srgbClr val="0070C0"/>
                </a:solidFill>
                <a:latin typeface="Times New Roman" panose="02020603050405020304" pitchFamily="18" charset="0"/>
                <a:cs typeface="Times New Roman" panose="02020603050405020304" pitchFamily="18" charset="0"/>
              </a:rPr>
              <a:t> </a:t>
            </a:r>
            <a:r>
              <a:rPr lang="kk-KZ" sz="3000" b="1" dirty="0" smtClean="0">
                <a:solidFill>
                  <a:srgbClr val="0070C0"/>
                </a:solidFill>
                <a:latin typeface="Times New Roman" panose="02020603050405020304" pitchFamily="18" charset="0"/>
                <a:cs typeface="Times New Roman" panose="02020603050405020304" pitchFamily="18" charset="0"/>
              </a:rPr>
              <a:t>  </a:t>
            </a:r>
            <a:r>
              <a:rPr lang="kk-KZ" sz="3200" dirty="0">
                <a:solidFill>
                  <a:srgbClr val="0070C0"/>
                </a:solidFill>
                <a:latin typeface="Times New Roman" pitchFamily="18" charset="0"/>
                <a:cs typeface="Times New Roman" pitchFamily="18" charset="0"/>
              </a:rPr>
              <a:t>«Мен балаң жарық күнде сәуле қуған...»</a:t>
            </a:r>
            <a:endParaRPr lang="kk-KZ" sz="3000" dirty="0" smtClean="0">
              <a:solidFill>
                <a:srgbClr val="0070C0"/>
              </a:solidFill>
              <a:latin typeface="Times New Roman" panose="02020603050405020304" pitchFamily="18" charset="0"/>
              <a:cs typeface="Times New Roman" panose="02020603050405020304" pitchFamily="18" charset="0"/>
            </a:endParaRPr>
          </a:p>
          <a:p>
            <a:r>
              <a:rPr lang="kk-KZ" sz="3000" dirty="0">
                <a:solidFill>
                  <a:srgbClr val="0070C0"/>
                </a:solidFill>
                <a:latin typeface="Times New Roman" panose="02020603050405020304" pitchFamily="18" charset="0"/>
                <a:cs typeface="Times New Roman" panose="02020603050405020304" pitchFamily="18" charset="0"/>
              </a:rPr>
              <a:t> </a:t>
            </a:r>
            <a:r>
              <a:rPr lang="kk-KZ" sz="3000" dirty="0" smtClean="0">
                <a:solidFill>
                  <a:srgbClr val="0070C0"/>
                </a:solidFill>
                <a:latin typeface="Times New Roman" panose="02020603050405020304" pitchFamily="18" charset="0"/>
                <a:cs typeface="Times New Roman" panose="02020603050405020304" pitchFamily="18" charset="0"/>
              </a:rPr>
              <a:t>   </a:t>
            </a:r>
            <a:endParaRPr lang="ru-RU" sz="3000" dirty="0">
              <a:solidFill>
                <a:srgbClr val="0070C0"/>
              </a:solidFill>
              <a:latin typeface="Times New Roman" panose="02020603050405020304" pitchFamily="18" charset="0"/>
              <a:cs typeface="Times New Roman" panose="02020603050405020304" pitchFamily="18" charset="0"/>
            </a:endParaRPr>
          </a:p>
        </p:txBody>
      </p:sp>
      <p:sp>
        <p:nvSpPr>
          <p:cNvPr id="9" name="TextBox 8"/>
          <p:cNvSpPr txBox="1"/>
          <p:nvPr/>
        </p:nvSpPr>
        <p:spPr>
          <a:xfrm>
            <a:off x="7308304" y="5877272"/>
            <a:ext cx="1728192" cy="646331"/>
          </a:xfrm>
          <a:prstGeom prst="rect">
            <a:avLst/>
          </a:prstGeom>
          <a:noFill/>
        </p:spPr>
        <p:txBody>
          <a:bodyPr wrap="square" rtlCol="0">
            <a:spAutoFit/>
          </a:bodyPr>
          <a:lstStyle/>
          <a:p>
            <a:r>
              <a:rPr lang="kk-KZ" i="1" dirty="0" smtClean="0">
                <a:solidFill>
                  <a:srgbClr val="0070C0"/>
                </a:solidFill>
                <a:latin typeface="Times New Roman" panose="02020603050405020304" pitchFamily="18" charset="0"/>
                <a:cs typeface="Times New Roman" panose="02020603050405020304" pitchFamily="18" charset="0"/>
              </a:rPr>
              <a:t>Қазақ әдебиеті</a:t>
            </a:r>
          </a:p>
          <a:p>
            <a:r>
              <a:rPr lang="kk-KZ" i="1" dirty="0" smtClean="0">
                <a:solidFill>
                  <a:srgbClr val="0070C0"/>
                </a:solidFill>
                <a:latin typeface="Times New Roman" panose="02020603050405020304" pitchFamily="18" charset="0"/>
                <a:cs typeface="Times New Roman" panose="02020603050405020304" pitchFamily="18" charset="0"/>
              </a:rPr>
              <a:t>6-сынып</a:t>
            </a:r>
            <a:endParaRPr lang="ru-RU" i="1" dirty="0">
              <a:solidFill>
                <a:srgbClr val="0070C0"/>
              </a:solidFill>
              <a:latin typeface="Times New Roman" panose="02020603050405020304" pitchFamily="18" charset="0"/>
              <a:cs typeface="Times New Roman" panose="02020603050405020304" pitchFamily="18" charset="0"/>
            </a:endParaRPr>
          </a:p>
        </p:txBody>
      </p:sp>
      <p:sp>
        <p:nvSpPr>
          <p:cNvPr id="10" name="TextBox 9"/>
          <p:cNvSpPr txBox="1"/>
          <p:nvPr/>
        </p:nvSpPr>
        <p:spPr>
          <a:xfrm>
            <a:off x="510920" y="3717032"/>
            <a:ext cx="8165536" cy="1046440"/>
          </a:xfrm>
          <a:prstGeom prst="rect">
            <a:avLst/>
          </a:prstGeom>
          <a:noFill/>
        </p:spPr>
        <p:txBody>
          <a:bodyPr wrap="square" rtlCol="0">
            <a:spAutoFit/>
          </a:bodyPr>
          <a:lstStyle/>
          <a:p>
            <a:r>
              <a:rPr lang="kk-KZ" sz="3000" b="1" dirty="0" smtClean="0">
                <a:solidFill>
                  <a:srgbClr val="0070C0"/>
                </a:solidFill>
                <a:latin typeface="Times New Roman" panose="02020603050405020304" pitchFamily="18" charset="0"/>
                <a:cs typeface="Times New Roman" panose="02020603050405020304" pitchFamily="18" charset="0"/>
              </a:rPr>
              <a:t>Сабақтың тақырыбы:</a:t>
            </a:r>
          </a:p>
          <a:p>
            <a:r>
              <a:rPr lang="kk-KZ" sz="3000" b="1" dirty="0">
                <a:solidFill>
                  <a:srgbClr val="0070C0"/>
                </a:solidFill>
                <a:latin typeface="Times New Roman" panose="02020603050405020304" pitchFamily="18" charset="0"/>
                <a:cs typeface="Times New Roman" panose="02020603050405020304" pitchFamily="18" charset="0"/>
              </a:rPr>
              <a:t> </a:t>
            </a:r>
            <a:r>
              <a:rPr lang="kk-KZ" sz="3000" b="1" dirty="0" smtClean="0">
                <a:solidFill>
                  <a:srgbClr val="0070C0"/>
                </a:solidFill>
                <a:latin typeface="Times New Roman" panose="02020603050405020304" pitchFamily="18" charset="0"/>
                <a:cs typeface="Times New Roman" panose="02020603050405020304" pitchFamily="18" charset="0"/>
              </a:rPr>
              <a:t>   «</a:t>
            </a:r>
            <a:r>
              <a:rPr lang="kk-KZ" sz="3200" dirty="0" smtClean="0">
                <a:solidFill>
                  <a:srgbClr val="0070C0"/>
                </a:solidFill>
                <a:latin typeface="Times New Roman" pitchFamily="18" charset="0"/>
                <a:cs typeface="Times New Roman" pitchFamily="18" charset="0"/>
              </a:rPr>
              <a:t>О</a:t>
            </a:r>
            <a:r>
              <a:rPr lang="kk-KZ" sz="3200" dirty="0">
                <a:solidFill>
                  <a:srgbClr val="0070C0"/>
                </a:solidFill>
                <a:latin typeface="Times New Roman" pitchFamily="18" charset="0"/>
                <a:cs typeface="Times New Roman" pitchFamily="18" charset="0"/>
              </a:rPr>
              <a:t>. Бөкей «Тортай мінер ақбоз ат»</a:t>
            </a:r>
            <a:endParaRPr lang="ru-RU" sz="3000"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1210312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0" y="1844824"/>
            <a:ext cx="9036496" cy="4392488"/>
          </a:xfrm>
        </p:spPr>
        <p:txBody>
          <a:bodyPr>
            <a:normAutofit/>
          </a:bodyPr>
          <a:lstStyle/>
          <a:p>
            <a:r>
              <a:rPr lang="kk-KZ" b="1" dirty="0" smtClean="0">
                <a:latin typeface="Times New Roman" pitchFamily="18" charset="0"/>
                <a:cs typeface="Times New Roman" pitchFamily="18" charset="0"/>
              </a:rPr>
              <a:t> </a:t>
            </a:r>
            <a:r>
              <a:rPr lang="kk-KZ" b="1" dirty="0" smtClean="0">
                <a:solidFill>
                  <a:srgbClr val="0070C0"/>
                </a:solidFill>
                <a:latin typeface="Times New Roman" pitchFamily="18" charset="0"/>
                <a:cs typeface="Times New Roman" pitchFamily="18" charset="0"/>
              </a:rPr>
              <a:t>Қарым-қатынас қандай болу керектігін білдіңіздер; </a:t>
            </a:r>
          </a:p>
          <a:p>
            <a:r>
              <a:rPr lang="kk-KZ" b="1" dirty="0">
                <a:solidFill>
                  <a:srgbClr val="0070C0"/>
                </a:solidFill>
                <a:latin typeface="Times New Roman" pitchFamily="18" charset="0"/>
                <a:cs typeface="Times New Roman" pitchFamily="18" charset="0"/>
              </a:rPr>
              <a:t>Кейіпкерлер қарым-қатынасын отбасы-лық </a:t>
            </a:r>
            <a:r>
              <a:rPr lang="ru-RU" b="1" dirty="0" err="1">
                <a:solidFill>
                  <a:srgbClr val="0070C0"/>
                </a:solidFill>
                <a:latin typeface="Times New Roman" pitchFamily="18" charset="0"/>
                <a:cs typeface="Times New Roman" pitchFamily="18" charset="0"/>
              </a:rPr>
              <a:t>құндылық</a:t>
            </a:r>
            <a:r>
              <a:rPr lang="ru-RU" b="1" dirty="0">
                <a:solidFill>
                  <a:srgbClr val="0070C0"/>
                </a:solidFill>
                <a:latin typeface="Times New Roman" pitchFamily="18" charset="0"/>
                <a:cs typeface="Times New Roman" pitchFamily="18" charset="0"/>
              </a:rPr>
              <a:t> </a:t>
            </a:r>
            <a:r>
              <a:rPr lang="ru-RU" b="1" dirty="0" err="1">
                <a:solidFill>
                  <a:srgbClr val="0070C0"/>
                </a:solidFill>
                <a:latin typeface="Times New Roman" pitchFamily="18" charset="0"/>
                <a:cs typeface="Times New Roman" pitchFamily="18" charset="0"/>
              </a:rPr>
              <a:t>тұрғысынан</a:t>
            </a:r>
            <a:r>
              <a:rPr lang="ru-RU" b="1" dirty="0">
                <a:solidFill>
                  <a:srgbClr val="0070C0"/>
                </a:solidFill>
                <a:latin typeface="Times New Roman" pitchFamily="18" charset="0"/>
                <a:cs typeface="Times New Roman" pitchFamily="18" charset="0"/>
              </a:rPr>
              <a:t> </a:t>
            </a:r>
            <a:r>
              <a:rPr lang="ru-RU" b="1" dirty="0" err="1" smtClean="0">
                <a:solidFill>
                  <a:srgbClr val="0070C0"/>
                </a:solidFill>
                <a:latin typeface="Times New Roman" pitchFamily="18" charset="0"/>
                <a:cs typeface="Times New Roman" pitchFamily="18" charset="0"/>
              </a:rPr>
              <a:t>талдадыңыздар</a:t>
            </a:r>
            <a:r>
              <a:rPr lang="kk-KZ" b="1" dirty="0" smtClean="0">
                <a:solidFill>
                  <a:srgbClr val="0070C0"/>
                </a:solidFill>
                <a:latin typeface="Times New Roman" pitchFamily="18" charset="0"/>
                <a:cs typeface="Times New Roman" pitchFamily="18" charset="0"/>
              </a:rPr>
              <a:t>;</a:t>
            </a:r>
          </a:p>
          <a:p>
            <a:r>
              <a:rPr lang="kk-KZ" b="1" dirty="0" smtClean="0">
                <a:solidFill>
                  <a:srgbClr val="0070C0"/>
                </a:solidFill>
                <a:latin typeface="Times New Roman" pitchFamily="18" charset="0"/>
                <a:cs typeface="Times New Roman" pitchFamily="18" charset="0"/>
              </a:rPr>
              <a:t>Эссе жазу талаптарын еске түсірдіңіздер;</a:t>
            </a:r>
          </a:p>
          <a:p>
            <a:r>
              <a:rPr lang="kk-KZ" b="1" dirty="0" smtClean="0">
                <a:solidFill>
                  <a:srgbClr val="0070C0"/>
                </a:solidFill>
                <a:latin typeface="Times New Roman" pitchFamily="18" charset="0"/>
                <a:cs typeface="Times New Roman" pitchFamily="18" charset="0"/>
              </a:rPr>
              <a:t>Берілген тақырыптардың бірін таңдап, әдеби эссе жаздыңыздар.</a:t>
            </a:r>
            <a:endParaRPr lang="ru-RU" b="1" dirty="0">
              <a:solidFill>
                <a:srgbClr val="0070C0"/>
              </a:solidFill>
              <a:latin typeface="Times New Roman" pitchFamily="18" charset="0"/>
              <a:cs typeface="Times New Roman" pitchFamily="18" charset="0"/>
            </a:endParaRPr>
          </a:p>
        </p:txBody>
      </p:sp>
      <p:sp>
        <p:nvSpPr>
          <p:cNvPr id="3" name="Заголовок 2"/>
          <p:cNvSpPr>
            <a:spLocks noGrp="1"/>
          </p:cNvSpPr>
          <p:nvPr>
            <p:ph type="title"/>
          </p:nvPr>
        </p:nvSpPr>
        <p:spPr/>
        <p:txBody>
          <a:bodyPr>
            <a:normAutofit/>
          </a:bodyPr>
          <a:lstStyle/>
          <a:p>
            <a:r>
              <a:rPr lang="ru-RU" sz="3200" b="1" dirty="0" err="1" smtClean="0">
                <a:latin typeface="Times New Roman" panose="02020603050405020304" pitchFamily="18" charset="0"/>
                <a:cs typeface="Times New Roman" panose="02020603050405020304" pitchFamily="18" charset="0"/>
              </a:rPr>
              <a:t>Бүгінгі</a:t>
            </a:r>
            <a:r>
              <a:rPr lang="ru-RU" sz="3200" b="1" dirty="0" smtClean="0">
                <a:latin typeface="Times New Roman" panose="02020603050405020304" pitchFamily="18" charset="0"/>
                <a:cs typeface="Times New Roman" panose="02020603050405020304" pitchFamily="18" charset="0"/>
              </a:rPr>
              <a:t> </a:t>
            </a:r>
            <a:r>
              <a:rPr lang="ru-RU" sz="3200" b="1" dirty="0" err="1" smtClean="0">
                <a:latin typeface="Times New Roman" panose="02020603050405020304" pitchFamily="18" charset="0"/>
                <a:cs typeface="Times New Roman" panose="02020603050405020304" pitchFamily="18" charset="0"/>
              </a:rPr>
              <a:t>сабақта</a:t>
            </a:r>
            <a:r>
              <a:rPr lang="ru-RU" sz="3200" b="1" dirty="0" smtClean="0">
                <a:latin typeface="Times New Roman" panose="02020603050405020304" pitchFamily="18" charset="0"/>
                <a:cs typeface="Times New Roman" panose="02020603050405020304" pitchFamily="18" charset="0"/>
              </a:rPr>
              <a:t>:</a:t>
            </a:r>
            <a:endParaRPr lang="ru-RU"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2782237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108520" y="1484784"/>
            <a:ext cx="9001000" cy="4392488"/>
          </a:xfrm>
        </p:spPr>
        <p:txBody>
          <a:bodyPr>
            <a:normAutofit/>
          </a:bodyPr>
          <a:lstStyle/>
          <a:p>
            <a:pPr marL="0" indent="0" algn="ctr">
              <a:buNone/>
            </a:pPr>
            <a:endParaRPr lang="kk-KZ" dirty="0" smtClean="0"/>
          </a:p>
          <a:p>
            <a:pPr algn="ctr">
              <a:buFont typeface="Wingdings" pitchFamily="2" charset="2"/>
              <a:buChar char="Ø"/>
            </a:pPr>
            <a:r>
              <a:rPr lang="kk-KZ" dirty="0" smtClean="0">
                <a:latin typeface="Times New Roman" pitchFamily="18" charset="0"/>
                <a:cs typeface="Times New Roman" pitchFamily="18" charset="0"/>
              </a:rPr>
              <a:t>Әңгіменің мазмұнын толық оқу;</a:t>
            </a:r>
          </a:p>
          <a:p>
            <a:pPr lvl="0" algn="ctr">
              <a:buFont typeface="Wingdings" pitchFamily="2" charset="2"/>
              <a:buChar char="Ø"/>
            </a:pPr>
            <a:r>
              <a:rPr lang="kk-KZ" dirty="0">
                <a:latin typeface="Times New Roman" pitchFamily="18" charset="0"/>
                <a:cs typeface="Times New Roman" pitchFamily="18" charset="0"/>
              </a:rPr>
              <a:t>Тортайды көз алдарыңызға елестетіп шығарма негізінде сурет салыңыздар.</a:t>
            </a:r>
            <a:endParaRPr lang="ru-RU" dirty="0">
              <a:latin typeface="Times New Roman" pitchFamily="18" charset="0"/>
              <a:cs typeface="Times New Roman" pitchFamily="18" charset="0"/>
            </a:endParaRPr>
          </a:p>
          <a:p>
            <a:pPr marL="0" indent="0" algn="ctr">
              <a:buNone/>
            </a:pPr>
            <a:r>
              <a:rPr lang="kk-KZ" dirty="0" smtClean="0"/>
              <a:t> </a:t>
            </a:r>
            <a:endParaRPr lang="ru-RU" dirty="0"/>
          </a:p>
        </p:txBody>
      </p:sp>
      <p:sp>
        <p:nvSpPr>
          <p:cNvPr id="3" name="Заголовок 2"/>
          <p:cNvSpPr>
            <a:spLocks noGrp="1"/>
          </p:cNvSpPr>
          <p:nvPr>
            <p:ph type="title"/>
          </p:nvPr>
        </p:nvSpPr>
        <p:spPr/>
        <p:txBody>
          <a:bodyPr>
            <a:normAutofit/>
          </a:bodyPr>
          <a:lstStyle/>
          <a:p>
            <a:r>
              <a:rPr lang="kk-KZ" sz="3600" b="1" dirty="0" smtClean="0">
                <a:latin typeface="Times New Roman" panose="02020603050405020304" pitchFamily="18" charset="0"/>
                <a:cs typeface="Times New Roman" panose="02020603050405020304" pitchFamily="18" charset="0"/>
              </a:rPr>
              <a:t>Қосымша тапсырма.</a:t>
            </a:r>
            <a:endParaRPr lang="ru-RU" sz="3600" b="1" dirty="0">
              <a:latin typeface="Times New Roman" panose="02020603050405020304" pitchFamily="18" charset="0"/>
              <a:cs typeface="Times New Roman" panose="02020603050405020304" pitchFamily="18" charset="0"/>
            </a:endParaRPr>
          </a:p>
        </p:txBody>
      </p:sp>
      <p:sp>
        <p:nvSpPr>
          <p:cNvPr id="5" name="TextBox 4"/>
          <p:cNvSpPr txBox="1"/>
          <p:nvPr/>
        </p:nvSpPr>
        <p:spPr>
          <a:xfrm>
            <a:off x="755576" y="5013176"/>
            <a:ext cx="7920880" cy="1938992"/>
          </a:xfrm>
          <a:prstGeom prst="rect">
            <a:avLst/>
          </a:prstGeom>
          <a:noFill/>
        </p:spPr>
        <p:txBody>
          <a:bodyPr wrap="square" rtlCol="0">
            <a:spAutoFit/>
          </a:bodyPr>
          <a:lstStyle/>
          <a:p>
            <a:r>
              <a:rPr lang="kk-KZ" sz="2400" b="1" dirty="0" smtClean="0">
                <a:solidFill>
                  <a:srgbClr val="0070C0"/>
                </a:solidFill>
                <a:latin typeface="Times New Roman" panose="02020603050405020304" pitchFamily="18" charset="0"/>
                <a:cs typeface="Times New Roman" panose="02020603050405020304" pitchFamily="18" charset="0"/>
              </a:rPr>
              <a:t>Дескриптор:</a:t>
            </a:r>
            <a:r>
              <a:rPr lang="kk-KZ" sz="2400" dirty="0" smtClean="0">
                <a:solidFill>
                  <a:srgbClr val="0070C0"/>
                </a:solidFill>
                <a:latin typeface="Times New Roman" panose="02020603050405020304" pitchFamily="18" charset="0"/>
                <a:cs typeface="Times New Roman" panose="02020603050405020304" pitchFamily="18" charset="0"/>
              </a:rPr>
              <a:t> </a:t>
            </a:r>
          </a:p>
          <a:p>
            <a:r>
              <a:rPr lang="kk-KZ" sz="2400" dirty="0" smtClean="0">
                <a:solidFill>
                  <a:srgbClr val="0070C0"/>
                </a:solidFill>
                <a:latin typeface="Times New Roman" panose="02020603050405020304" pitchFamily="18" charset="0"/>
                <a:cs typeface="Times New Roman" panose="02020603050405020304" pitchFamily="18" charset="0"/>
              </a:rPr>
              <a:t>Әңгіменің мазмұның толық оқып шығады;</a:t>
            </a:r>
          </a:p>
          <a:p>
            <a:r>
              <a:rPr lang="kk-KZ" sz="2400" dirty="0">
                <a:solidFill>
                  <a:srgbClr val="0070C0"/>
                </a:solidFill>
                <a:latin typeface="Times New Roman" pitchFamily="18" charset="0"/>
                <a:cs typeface="Times New Roman" pitchFamily="18" charset="0"/>
              </a:rPr>
              <a:t>Тортайды көз алдарына елестетіп шығарма негізінде сурет салады.</a:t>
            </a:r>
            <a:endParaRPr lang="ru-RU" sz="2400" dirty="0">
              <a:solidFill>
                <a:srgbClr val="0070C0"/>
              </a:solidFill>
              <a:latin typeface="Times New Roman" pitchFamily="18" charset="0"/>
              <a:cs typeface="Times New Roman" pitchFamily="18" charset="0"/>
            </a:endParaRPr>
          </a:p>
          <a:p>
            <a:endParaRPr lang="ru-RU" sz="2400" dirty="0">
              <a:solidFill>
                <a:srgbClr val="0070C0"/>
              </a:solidFill>
              <a:latin typeface="Times New Roman" pitchFamily="18" charset="0"/>
              <a:cs typeface="Times New Roman" pitchFamily="18" charset="0"/>
            </a:endParaRPr>
          </a:p>
        </p:txBody>
      </p:sp>
    </p:spTree>
    <p:extLst>
      <p:ext uri="{BB962C8B-B14F-4D97-AF65-F5344CB8AC3E}">
        <p14:creationId xmlns:p14="http://schemas.microsoft.com/office/powerpoint/2010/main" val="13288604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11558" y="1700808"/>
            <a:ext cx="8208913" cy="2031325"/>
          </a:xfrm>
          <a:prstGeom prst="rect">
            <a:avLst/>
          </a:prstGeom>
          <a:noFill/>
        </p:spPr>
        <p:txBody>
          <a:bodyPr wrap="square" rtlCol="0">
            <a:spAutoFit/>
          </a:bodyPr>
          <a:lstStyle/>
          <a:p>
            <a:r>
              <a:rPr lang="kk-KZ" sz="3000" b="1" dirty="0" smtClean="0">
                <a:solidFill>
                  <a:srgbClr val="0070C0"/>
                </a:solidFill>
                <a:latin typeface="Times New Roman" panose="02020603050405020304" pitchFamily="18" charset="0"/>
                <a:cs typeface="Times New Roman" panose="02020603050405020304" pitchFamily="18" charset="0"/>
              </a:rPr>
              <a:t>Оқу мақсаты: </a:t>
            </a:r>
          </a:p>
          <a:p>
            <a:r>
              <a:rPr lang="kk-KZ" sz="3200" dirty="0">
                <a:solidFill>
                  <a:srgbClr val="0070C0"/>
                </a:solidFill>
                <a:latin typeface="Times New Roman" pitchFamily="18" charset="0"/>
                <a:cs typeface="Times New Roman" pitchFamily="18" charset="0"/>
              </a:rPr>
              <a:t>Б/С3 Шығармадағы  кейіпкерлер қарым-қатынасын отбасылық құндылық тұрғысынан талдап, әдеби  эссе жазу </a:t>
            </a:r>
            <a:endParaRPr lang="kk-KZ" sz="3000" dirty="0" smtClean="0">
              <a:solidFill>
                <a:srgbClr val="0070C0"/>
              </a:solidFill>
              <a:latin typeface="Times New Roman" panose="02020603050405020304" pitchFamily="18" charset="0"/>
              <a:cs typeface="Times New Roman" panose="02020603050405020304" pitchFamily="18" charset="0"/>
            </a:endParaRPr>
          </a:p>
        </p:txBody>
      </p:sp>
      <p:sp>
        <p:nvSpPr>
          <p:cNvPr id="6" name="TextBox 5"/>
          <p:cNvSpPr txBox="1"/>
          <p:nvPr/>
        </p:nvSpPr>
        <p:spPr>
          <a:xfrm>
            <a:off x="587458" y="3789040"/>
            <a:ext cx="9097110" cy="2031325"/>
          </a:xfrm>
          <a:prstGeom prst="rect">
            <a:avLst/>
          </a:prstGeom>
          <a:noFill/>
        </p:spPr>
        <p:txBody>
          <a:bodyPr wrap="square" rtlCol="0">
            <a:spAutoFit/>
          </a:bodyPr>
          <a:lstStyle/>
          <a:p>
            <a:r>
              <a:rPr lang="kk-KZ" sz="3000" b="1" dirty="0" smtClean="0">
                <a:solidFill>
                  <a:srgbClr val="0070C0"/>
                </a:solidFill>
                <a:latin typeface="Times New Roman" panose="02020603050405020304" pitchFamily="18" charset="0"/>
                <a:cs typeface="Times New Roman" panose="02020603050405020304" pitchFamily="18" charset="0"/>
              </a:rPr>
              <a:t>Сабақ мақсаты:</a:t>
            </a:r>
          </a:p>
          <a:p>
            <a:r>
              <a:rPr lang="kk-KZ" sz="3200" dirty="0">
                <a:solidFill>
                  <a:srgbClr val="0070C0"/>
                </a:solidFill>
                <a:latin typeface="Times New Roman" pitchFamily="18" charset="0"/>
                <a:cs typeface="Times New Roman" pitchFamily="18" charset="0"/>
              </a:rPr>
              <a:t>Кейіпкерлер қарым-қатынасын </a:t>
            </a:r>
            <a:r>
              <a:rPr lang="kk-KZ" sz="3200" dirty="0" smtClean="0">
                <a:solidFill>
                  <a:srgbClr val="0070C0"/>
                </a:solidFill>
                <a:latin typeface="Times New Roman" pitchFamily="18" charset="0"/>
                <a:cs typeface="Times New Roman" pitchFamily="18" charset="0"/>
              </a:rPr>
              <a:t>отбасы-лық</a:t>
            </a:r>
            <a:r>
              <a:rPr lang="kk-KZ" sz="3200" dirty="0">
                <a:solidFill>
                  <a:srgbClr val="0070C0"/>
                </a:solidFill>
                <a:latin typeface="Times New Roman" pitchFamily="18" charset="0"/>
                <a:cs typeface="Times New Roman" pitchFamily="18" charset="0"/>
              </a:rPr>
              <a:t> құндылық тұрғысынан талдап, әдеби эссе жазады. </a:t>
            </a:r>
            <a:endParaRPr lang="ru-RU" sz="3000"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3710763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11560" y="2204864"/>
            <a:ext cx="8712968" cy="2958502"/>
          </a:xfrm>
          <a:prstGeom prst="rect">
            <a:avLst/>
          </a:prstGeom>
          <a:noFill/>
        </p:spPr>
        <p:txBody>
          <a:bodyPr wrap="square" rtlCol="0">
            <a:spAutoFit/>
          </a:bodyPr>
          <a:lstStyle/>
          <a:p>
            <a:pPr>
              <a:lnSpc>
                <a:spcPct val="150000"/>
              </a:lnSpc>
            </a:pPr>
            <a:r>
              <a:rPr lang="kk-KZ" sz="3200" b="1" dirty="0" smtClean="0">
                <a:solidFill>
                  <a:srgbClr val="0070C0"/>
                </a:solidFill>
                <a:latin typeface="Times New Roman" panose="02020603050405020304" pitchFamily="18" charset="0"/>
                <a:cs typeface="Times New Roman" panose="02020603050405020304" pitchFamily="18" charset="0"/>
              </a:rPr>
              <a:t>Бағалау крийтерилері:</a:t>
            </a:r>
          </a:p>
          <a:p>
            <a:pPr marL="457200" lvl="0" indent="-457200">
              <a:lnSpc>
                <a:spcPct val="150000"/>
              </a:lnSpc>
              <a:buFont typeface="Wingdings" pitchFamily="2" charset="2"/>
              <a:buChar char="§"/>
            </a:pPr>
            <a:r>
              <a:rPr lang="kk-KZ" sz="3200" dirty="0" smtClean="0">
                <a:solidFill>
                  <a:srgbClr val="0070C0"/>
                </a:solidFill>
                <a:latin typeface="Times New Roman" pitchFamily="18" charset="0"/>
                <a:cs typeface="Times New Roman" pitchFamily="18" charset="0"/>
              </a:rPr>
              <a:t>Кейіпкерлер </a:t>
            </a:r>
            <a:r>
              <a:rPr lang="kk-KZ" sz="3200" dirty="0">
                <a:solidFill>
                  <a:srgbClr val="0070C0"/>
                </a:solidFill>
                <a:latin typeface="Times New Roman" pitchFamily="18" charset="0"/>
                <a:cs typeface="Times New Roman" pitchFamily="18" charset="0"/>
              </a:rPr>
              <a:t>қарым-қатынасын </a:t>
            </a:r>
            <a:r>
              <a:rPr lang="kk-KZ" sz="3200" dirty="0" smtClean="0">
                <a:solidFill>
                  <a:srgbClr val="0070C0"/>
                </a:solidFill>
                <a:latin typeface="Times New Roman" pitchFamily="18" charset="0"/>
                <a:cs typeface="Times New Roman" pitchFamily="18" charset="0"/>
              </a:rPr>
              <a:t>отбасы-лық</a:t>
            </a:r>
            <a:r>
              <a:rPr lang="kk-KZ" sz="3200" dirty="0">
                <a:solidFill>
                  <a:srgbClr val="0070C0"/>
                </a:solidFill>
                <a:latin typeface="Times New Roman" pitchFamily="18" charset="0"/>
                <a:cs typeface="Times New Roman" pitchFamily="18" charset="0"/>
              </a:rPr>
              <a:t> </a:t>
            </a:r>
            <a:r>
              <a:rPr lang="ru-RU" sz="3200" dirty="0" err="1">
                <a:solidFill>
                  <a:srgbClr val="0070C0"/>
                </a:solidFill>
                <a:latin typeface="Times New Roman" pitchFamily="18" charset="0"/>
                <a:cs typeface="Times New Roman" pitchFamily="18" charset="0"/>
              </a:rPr>
              <a:t>құндылық</a:t>
            </a:r>
            <a:r>
              <a:rPr lang="ru-RU" sz="3200" dirty="0">
                <a:solidFill>
                  <a:srgbClr val="0070C0"/>
                </a:solidFill>
                <a:latin typeface="Times New Roman" pitchFamily="18" charset="0"/>
                <a:cs typeface="Times New Roman" pitchFamily="18" charset="0"/>
              </a:rPr>
              <a:t> </a:t>
            </a:r>
            <a:r>
              <a:rPr lang="ru-RU" sz="3200" dirty="0" err="1">
                <a:solidFill>
                  <a:srgbClr val="0070C0"/>
                </a:solidFill>
                <a:latin typeface="Times New Roman" pitchFamily="18" charset="0"/>
                <a:cs typeface="Times New Roman" pitchFamily="18" charset="0"/>
              </a:rPr>
              <a:t>тұрғысынан</a:t>
            </a:r>
            <a:r>
              <a:rPr lang="ru-RU" sz="3200" dirty="0">
                <a:solidFill>
                  <a:srgbClr val="0070C0"/>
                </a:solidFill>
                <a:latin typeface="Times New Roman" pitchFamily="18" charset="0"/>
                <a:cs typeface="Times New Roman" pitchFamily="18" charset="0"/>
              </a:rPr>
              <a:t> </a:t>
            </a:r>
            <a:r>
              <a:rPr lang="ru-RU" sz="3200" dirty="0" err="1">
                <a:solidFill>
                  <a:srgbClr val="0070C0"/>
                </a:solidFill>
                <a:latin typeface="Times New Roman" pitchFamily="18" charset="0"/>
                <a:cs typeface="Times New Roman" pitchFamily="18" charset="0"/>
              </a:rPr>
              <a:t>талдайды</a:t>
            </a:r>
            <a:r>
              <a:rPr lang="ru-RU" sz="3200" dirty="0">
                <a:solidFill>
                  <a:srgbClr val="0070C0"/>
                </a:solidFill>
                <a:latin typeface="Times New Roman" pitchFamily="18" charset="0"/>
                <a:cs typeface="Times New Roman" pitchFamily="18" charset="0"/>
              </a:rPr>
              <a:t>;</a:t>
            </a:r>
          </a:p>
          <a:p>
            <a:pPr marL="457200" lvl="0" indent="-457200">
              <a:lnSpc>
                <a:spcPct val="150000"/>
              </a:lnSpc>
              <a:buFont typeface="Wingdings" pitchFamily="2" charset="2"/>
              <a:buChar char="§"/>
            </a:pPr>
            <a:r>
              <a:rPr lang="kk-KZ" sz="3200" dirty="0">
                <a:solidFill>
                  <a:srgbClr val="0070C0"/>
                </a:solidFill>
                <a:latin typeface="Times New Roman" pitchFamily="18" charset="0"/>
                <a:cs typeface="Times New Roman" pitchFamily="18" charset="0"/>
              </a:rPr>
              <a:t> Ә</a:t>
            </a:r>
            <a:r>
              <a:rPr lang="ru-RU" sz="3200" dirty="0" err="1">
                <a:solidFill>
                  <a:srgbClr val="0070C0"/>
                </a:solidFill>
                <a:latin typeface="Times New Roman" pitchFamily="18" charset="0"/>
                <a:cs typeface="Times New Roman" pitchFamily="18" charset="0"/>
              </a:rPr>
              <a:t>деби</a:t>
            </a:r>
            <a:r>
              <a:rPr lang="ru-RU" sz="3200" dirty="0">
                <a:solidFill>
                  <a:srgbClr val="0070C0"/>
                </a:solidFill>
                <a:latin typeface="Times New Roman" pitchFamily="18" charset="0"/>
                <a:cs typeface="Times New Roman" pitchFamily="18" charset="0"/>
              </a:rPr>
              <a:t> эссе </a:t>
            </a:r>
            <a:r>
              <a:rPr lang="ru-RU" sz="3200" dirty="0" err="1">
                <a:solidFill>
                  <a:srgbClr val="0070C0"/>
                </a:solidFill>
                <a:latin typeface="Times New Roman" pitchFamily="18" charset="0"/>
                <a:cs typeface="Times New Roman" pitchFamily="18" charset="0"/>
              </a:rPr>
              <a:t>жазады</a:t>
            </a:r>
            <a:endParaRPr lang="ru-RU" sz="3200" dirty="0">
              <a:solidFill>
                <a:srgbClr val="0070C0"/>
              </a:solidFill>
              <a:latin typeface="Times New Roman" pitchFamily="18" charset="0"/>
              <a:cs typeface="Times New Roman" pitchFamily="18" charset="0"/>
            </a:endParaRPr>
          </a:p>
        </p:txBody>
      </p:sp>
    </p:spTree>
    <p:extLst>
      <p:ext uri="{BB962C8B-B14F-4D97-AF65-F5344CB8AC3E}">
        <p14:creationId xmlns:p14="http://schemas.microsoft.com/office/powerpoint/2010/main" val="72480312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r>
              <a:rPr lang="kk-KZ" b="1" dirty="0" smtClean="0">
                <a:solidFill>
                  <a:schemeClr val="bg1"/>
                </a:solidFill>
                <a:latin typeface="Times New Roman" panose="02020603050405020304" pitchFamily="18" charset="0"/>
                <a:cs typeface="Times New Roman" panose="02020603050405020304" pitchFamily="18" charset="0"/>
              </a:rPr>
              <a:t>Қызығушылықты ояту</a:t>
            </a:r>
            <a:endParaRPr lang="ru-RU" b="1" dirty="0">
              <a:solidFill>
                <a:schemeClr val="bg1"/>
              </a:solidFill>
              <a:latin typeface="Times New Roman" panose="02020603050405020304" pitchFamily="18" charset="0"/>
              <a:cs typeface="Times New Roman" panose="02020603050405020304" pitchFamily="18" charset="0"/>
            </a:endParaRPr>
          </a:p>
        </p:txBody>
      </p:sp>
      <p:sp>
        <p:nvSpPr>
          <p:cNvPr id="33" name="Text Box 262"/>
          <p:cNvSpPr txBox="1">
            <a:spLocks noChangeArrowheads="1"/>
          </p:cNvSpPr>
          <p:nvPr/>
        </p:nvSpPr>
        <p:spPr bwMode="gray">
          <a:xfrm>
            <a:off x="2491147" y="4967529"/>
            <a:ext cx="354013" cy="457200"/>
          </a:xfrm>
          <a:prstGeom prst="rect">
            <a:avLst/>
          </a:prstGeom>
          <a:noFill/>
          <a:ln w="9525" algn="ctr">
            <a:noFill/>
            <a:miter lim="800000"/>
            <a:headEnd/>
            <a:tailEnd/>
          </a:ln>
          <a:effectLst/>
        </p:spPr>
        <p:txBody>
          <a:bodyPr wrap="none">
            <a:spAutoFit/>
          </a:bodyPr>
          <a:lstStyle/>
          <a:p>
            <a:pPr algn="ctr" eaLnBrk="0" hangingPunct="0"/>
            <a:r>
              <a:rPr lang="en-US" sz="2400" b="1" dirty="0">
                <a:solidFill>
                  <a:srgbClr val="FFFFFF"/>
                </a:solidFill>
                <a:latin typeface="Arial" charset="0"/>
              </a:rPr>
              <a:t>2</a:t>
            </a:r>
          </a:p>
        </p:txBody>
      </p:sp>
      <p:sp>
        <p:nvSpPr>
          <p:cNvPr id="39" name="Text Box 268"/>
          <p:cNvSpPr txBox="1">
            <a:spLocks noChangeArrowheads="1"/>
          </p:cNvSpPr>
          <p:nvPr/>
        </p:nvSpPr>
        <p:spPr bwMode="gray">
          <a:xfrm>
            <a:off x="2207096" y="5604962"/>
            <a:ext cx="354013" cy="457200"/>
          </a:xfrm>
          <a:prstGeom prst="rect">
            <a:avLst/>
          </a:prstGeom>
          <a:noFill/>
          <a:ln w="9525" algn="ctr">
            <a:noFill/>
            <a:miter lim="800000"/>
            <a:headEnd/>
            <a:tailEnd/>
          </a:ln>
          <a:effectLst/>
        </p:spPr>
        <p:txBody>
          <a:bodyPr wrap="none">
            <a:spAutoFit/>
          </a:bodyPr>
          <a:lstStyle/>
          <a:p>
            <a:pPr algn="ctr" eaLnBrk="0" hangingPunct="0"/>
            <a:r>
              <a:rPr lang="en-US" sz="2400" b="1">
                <a:solidFill>
                  <a:srgbClr val="FFFFFF"/>
                </a:solidFill>
                <a:latin typeface="Arial" charset="0"/>
              </a:rPr>
              <a:t>5</a:t>
            </a:r>
          </a:p>
        </p:txBody>
      </p:sp>
      <p:sp>
        <p:nvSpPr>
          <p:cNvPr id="52" name="TextBox 51"/>
          <p:cNvSpPr txBox="1"/>
          <p:nvPr/>
        </p:nvSpPr>
        <p:spPr>
          <a:xfrm>
            <a:off x="927457" y="5604962"/>
            <a:ext cx="7719970" cy="707886"/>
          </a:xfrm>
          <a:prstGeom prst="rect">
            <a:avLst/>
          </a:prstGeom>
          <a:noFill/>
        </p:spPr>
        <p:txBody>
          <a:bodyPr wrap="square" rtlCol="0">
            <a:spAutoFit/>
          </a:bodyPr>
          <a:lstStyle/>
          <a:p>
            <a:r>
              <a:rPr lang="kk-KZ" sz="2000" b="1" i="1" dirty="0" smtClean="0">
                <a:solidFill>
                  <a:srgbClr val="0070C0"/>
                </a:solidFill>
                <a:latin typeface="Times New Roman" panose="02020603050405020304" pitchFamily="18" charset="0"/>
                <a:cs typeface="Times New Roman" panose="02020603050405020304" pitchFamily="18" charset="0"/>
              </a:rPr>
              <a:t>Дескриптор: </a:t>
            </a:r>
            <a:r>
              <a:rPr lang="kk-KZ" sz="2000" b="1" i="1" dirty="0">
                <a:solidFill>
                  <a:srgbClr val="0070C0"/>
                </a:solidFill>
                <a:latin typeface="Times New Roman" panose="02020603050405020304" pitchFamily="18" charset="0"/>
                <a:cs typeface="Times New Roman" panose="02020603050405020304" pitchFamily="18" charset="0"/>
              </a:rPr>
              <a:t> </a:t>
            </a:r>
            <a:endParaRPr lang="kk-KZ" sz="2000" b="1" i="1" dirty="0" smtClean="0">
              <a:solidFill>
                <a:srgbClr val="0070C0"/>
              </a:solidFill>
              <a:latin typeface="Times New Roman" panose="02020603050405020304" pitchFamily="18" charset="0"/>
              <a:cs typeface="Times New Roman" panose="02020603050405020304" pitchFamily="18" charset="0"/>
            </a:endParaRPr>
          </a:p>
          <a:p>
            <a:r>
              <a:rPr lang="kk-KZ" sz="2000" dirty="0" smtClean="0">
                <a:solidFill>
                  <a:srgbClr val="0070C0"/>
                </a:solidFill>
                <a:latin typeface="Times New Roman" panose="02020603050405020304" pitchFamily="18" charset="0"/>
                <a:cs typeface="Times New Roman" panose="02020603050405020304" pitchFamily="18" charset="0"/>
              </a:rPr>
              <a:t>Әңгіменің мазмұны бойынша сұрақтарға шапшаң жауап береді.</a:t>
            </a:r>
            <a:endParaRPr lang="ru-RU" sz="2000" dirty="0">
              <a:solidFill>
                <a:srgbClr val="0070C0"/>
              </a:solidFill>
              <a:latin typeface="Times New Roman" panose="02020603050405020304" pitchFamily="18" charset="0"/>
              <a:cs typeface="Times New Roman" panose="02020603050405020304" pitchFamily="18" charset="0"/>
            </a:endParaRPr>
          </a:p>
        </p:txBody>
      </p:sp>
      <p:sp>
        <p:nvSpPr>
          <p:cNvPr id="5" name="Прямоугольник 4"/>
          <p:cNvSpPr/>
          <p:nvPr/>
        </p:nvSpPr>
        <p:spPr>
          <a:xfrm>
            <a:off x="323528" y="1779809"/>
            <a:ext cx="8064896" cy="3785652"/>
          </a:xfrm>
          <a:prstGeom prst="rect">
            <a:avLst/>
          </a:prstGeom>
        </p:spPr>
        <p:txBody>
          <a:bodyPr wrap="square">
            <a:spAutoFit/>
          </a:bodyPr>
          <a:lstStyle/>
          <a:p>
            <a:r>
              <a:rPr lang="kk-KZ" sz="2000" dirty="0">
                <a:solidFill>
                  <a:srgbClr val="0070C0"/>
                </a:solidFill>
                <a:latin typeface="Times New Roman" pitchFamily="18" charset="0"/>
                <a:cs typeface="Times New Roman" pitchFamily="18" charset="0"/>
              </a:rPr>
              <a:t> </a:t>
            </a:r>
            <a:r>
              <a:rPr lang="kk-KZ" sz="2400" b="1" dirty="0">
                <a:solidFill>
                  <a:srgbClr val="0070C0"/>
                </a:solidFill>
                <a:latin typeface="Times New Roman" pitchFamily="18" charset="0"/>
                <a:cs typeface="Times New Roman" pitchFamily="18" charset="0"/>
              </a:rPr>
              <a:t>Зымыран сұрақтар</a:t>
            </a:r>
            <a:br>
              <a:rPr lang="kk-KZ" sz="2400" b="1" dirty="0">
                <a:solidFill>
                  <a:srgbClr val="0070C0"/>
                </a:solidFill>
                <a:latin typeface="Times New Roman" pitchFamily="18" charset="0"/>
                <a:cs typeface="Times New Roman" pitchFamily="18" charset="0"/>
              </a:rPr>
            </a:br>
            <a:r>
              <a:rPr lang="kk-KZ" sz="2400" dirty="0">
                <a:solidFill>
                  <a:srgbClr val="0070C0"/>
                </a:solidFill>
                <a:latin typeface="Times New Roman" pitchFamily="18" charset="0"/>
                <a:cs typeface="Times New Roman" pitchFamily="18" charset="0"/>
              </a:rPr>
              <a:t>1. </a:t>
            </a:r>
            <a:r>
              <a:rPr lang="kk-KZ" sz="2400" dirty="0" smtClean="0">
                <a:solidFill>
                  <a:srgbClr val="0070C0"/>
                </a:solidFill>
                <a:latin typeface="Times New Roman" pitchFamily="18" charset="0"/>
                <a:cs typeface="Times New Roman" pitchFamily="18" charset="0"/>
              </a:rPr>
              <a:t>Әңгіменің негізгі </a:t>
            </a:r>
            <a:r>
              <a:rPr lang="kk-KZ" sz="2400" dirty="0">
                <a:solidFill>
                  <a:srgbClr val="0070C0"/>
                </a:solidFill>
                <a:latin typeface="Times New Roman" pitchFamily="18" charset="0"/>
                <a:cs typeface="Times New Roman" pitchFamily="18" charset="0"/>
              </a:rPr>
              <a:t>кейіпкерлерін </a:t>
            </a:r>
            <a:r>
              <a:rPr lang="kk-KZ" sz="2400" dirty="0" smtClean="0">
                <a:solidFill>
                  <a:srgbClr val="0070C0"/>
                </a:solidFill>
                <a:latin typeface="Times New Roman" pitchFamily="18" charset="0"/>
                <a:cs typeface="Times New Roman" pitchFamily="18" charset="0"/>
              </a:rPr>
              <a:t>атаңыз</a:t>
            </a:r>
          </a:p>
          <a:p>
            <a:r>
              <a:rPr lang="kk-KZ" sz="2400" dirty="0" smtClean="0">
                <a:solidFill>
                  <a:srgbClr val="0070C0"/>
                </a:solidFill>
                <a:latin typeface="Times New Roman" pitchFamily="18" charset="0"/>
                <a:cs typeface="Times New Roman" pitchFamily="18" charset="0"/>
              </a:rPr>
              <a:t>2</a:t>
            </a:r>
            <a:r>
              <a:rPr lang="kk-KZ" sz="2400" dirty="0">
                <a:solidFill>
                  <a:srgbClr val="0070C0"/>
                </a:solidFill>
                <a:latin typeface="Times New Roman" pitchFamily="18" charset="0"/>
                <a:cs typeface="Times New Roman" pitchFamily="18" charset="0"/>
              </a:rPr>
              <a:t>. </a:t>
            </a:r>
            <a:r>
              <a:rPr lang="kk-KZ" sz="2400" dirty="0" smtClean="0">
                <a:solidFill>
                  <a:srgbClr val="0070C0"/>
                </a:solidFill>
                <a:latin typeface="Times New Roman" pitchFamily="18" charset="0"/>
                <a:cs typeface="Times New Roman" pitchFamily="18" charset="0"/>
              </a:rPr>
              <a:t>Әңгімеде </a:t>
            </a:r>
            <a:r>
              <a:rPr lang="kk-KZ" sz="2400" dirty="0">
                <a:solidFill>
                  <a:srgbClr val="0070C0"/>
                </a:solidFill>
                <a:latin typeface="Times New Roman" pitchFamily="18" charset="0"/>
                <a:cs typeface="Times New Roman" pitchFamily="18" charset="0"/>
              </a:rPr>
              <a:t>қандай кітап айтылады</a:t>
            </a:r>
            <a:r>
              <a:rPr lang="kk-KZ" sz="2400" dirty="0" smtClean="0">
                <a:solidFill>
                  <a:srgbClr val="0070C0"/>
                </a:solidFill>
                <a:latin typeface="Times New Roman" pitchFamily="18" charset="0"/>
                <a:cs typeface="Times New Roman" pitchFamily="18" charset="0"/>
              </a:rPr>
              <a:t>? </a:t>
            </a:r>
            <a:r>
              <a:rPr lang="kk-KZ" sz="2400" dirty="0">
                <a:solidFill>
                  <a:srgbClr val="0070C0"/>
                </a:solidFill>
                <a:latin typeface="Times New Roman" pitchFamily="18" charset="0"/>
                <a:cs typeface="Times New Roman" pitchFamily="18" charset="0"/>
              </a:rPr>
              <a:t/>
            </a:r>
            <a:br>
              <a:rPr lang="kk-KZ" sz="2400" dirty="0">
                <a:solidFill>
                  <a:srgbClr val="0070C0"/>
                </a:solidFill>
                <a:latin typeface="Times New Roman" pitchFamily="18" charset="0"/>
                <a:cs typeface="Times New Roman" pitchFamily="18" charset="0"/>
              </a:rPr>
            </a:br>
            <a:r>
              <a:rPr lang="kk-KZ" sz="2400" dirty="0">
                <a:solidFill>
                  <a:srgbClr val="0070C0"/>
                </a:solidFill>
                <a:latin typeface="Times New Roman" pitchFamily="18" charset="0"/>
                <a:cs typeface="Times New Roman" pitchFamily="18" charset="0"/>
              </a:rPr>
              <a:t>3. </a:t>
            </a:r>
            <a:r>
              <a:rPr lang="kk-KZ" sz="2400" dirty="0" smtClean="0">
                <a:solidFill>
                  <a:srgbClr val="0070C0"/>
                </a:solidFill>
                <a:latin typeface="Times New Roman" pitchFamily="18" charset="0"/>
                <a:cs typeface="Times New Roman" pitchFamily="18" charset="0"/>
              </a:rPr>
              <a:t>Ауыл </a:t>
            </a:r>
            <a:r>
              <a:rPr lang="kk-KZ" sz="2400" dirty="0">
                <a:solidFill>
                  <a:srgbClr val="0070C0"/>
                </a:solidFill>
                <a:latin typeface="Times New Roman" pitchFamily="18" charset="0"/>
                <a:cs typeface="Times New Roman" pitchFamily="18" charset="0"/>
              </a:rPr>
              <a:t>қайда орналасқан</a:t>
            </a:r>
            <a:r>
              <a:rPr lang="kk-KZ" sz="2400" dirty="0" smtClean="0">
                <a:solidFill>
                  <a:srgbClr val="0070C0"/>
                </a:solidFill>
                <a:latin typeface="Times New Roman" pitchFamily="18" charset="0"/>
                <a:cs typeface="Times New Roman" pitchFamily="18" charset="0"/>
              </a:rPr>
              <a:t>?</a:t>
            </a:r>
            <a:r>
              <a:rPr lang="kk-KZ" sz="2400" dirty="0">
                <a:solidFill>
                  <a:srgbClr val="0070C0"/>
                </a:solidFill>
                <a:latin typeface="Times New Roman" pitchFamily="18" charset="0"/>
                <a:cs typeface="Times New Roman" pitchFamily="18" charset="0"/>
              </a:rPr>
              <a:t/>
            </a:r>
            <a:br>
              <a:rPr lang="kk-KZ" sz="2400" dirty="0">
                <a:solidFill>
                  <a:srgbClr val="0070C0"/>
                </a:solidFill>
                <a:latin typeface="Times New Roman" pitchFamily="18" charset="0"/>
                <a:cs typeface="Times New Roman" pitchFamily="18" charset="0"/>
              </a:rPr>
            </a:br>
            <a:r>
              <a:rPr lang="kk-KZ" sz="2400" dirty="0">
                <a:solidFill>
                  <a:srgbClr val="0070C0"/>
                </a:solidFill>
                <a:latin typeface="Times New Roman" pitchFamily="18" charset="0"/>
                <a:cs typeface="Times New Roman" pitchFamily="18" charset="0"/>
              </a:rPr>
              <a:t>4. </a:t>
            </a:r>
            <a:r>
              <a:rPr lang="kk-KZ" sz="2400" dirty="0" smtClean="0">
                <a:solidFill>
                  <a:srgbClr val="0070C0"/>
                </a:solidFill>
                <a:latin typeface="Times New Roman" pitchFamily="18" charset="0"/>
                <a:cs typeface="Times New Roman" pitchFamily="18" charset="0"/>
              </a:rPr>
              <a:t>Тортай </a:t>
            </a:r>
            <a:r>
              <a:rPr lang="kk-KZ" sz="2400" dirty="0">
                <a:solidFill>
                  <a:srgbClr val="0070C0"/>
                </a:solidFill>
                <a:latin typeface="Times New Roman" pitchFamily="18" charset="0"/>
                <a:cs typeface="Times New Roman" pitchFamily="18" charset="0"/>
              </a:rPr>
              <a:t>ақ боз атқа міне алды ма</a:t>
            </a:r>
            <a:r>
              <a:rPr lang="kk-KZ" sz="2400" dirty="0" smtClean="0">
                <a:solidFill>
                  <a:srgbClr val="0070C0"/>
                </a:solidFill>
                <a:latin typeface="Times New Roman" pitchFamily="18" charset="0"/>
                <a:cs typeface="Times New Roman" pitchFamily="18" charset="0"/>
              </a:rPr>
              <a:t>?</a:t>
            </a:r>
            <a:r>
              <a:rPr lang="kk-KZ" sz="2400" dirty="0">
                <a:solidFill>
                  <a:srgbClr val="0070C0"/>
                </a:solidFill>
                <a:latin typeface="Times New Roman" pitchFamily="18" charset="0"/>
                <a:cs typeface="Times New Roman" pitchFamily="18" charset="0"/>
              </a:rPr>
              <a:t/>
            </a:r>
            <a:br>
              <a:rPr lang="kk-KZ" sz="2400" dirty="0">
                <a:solidFill>
                  <a:srgbClr val="0070C0"/>
                </a:solidFill>
                <a:latin typeface="Times New Roman" pitchFamily="18" charset="0"/>
                <a:cs typeface="Times New Roman" pitchFamily="18" charset="0"/>
              </a:rPr>
            </a:br>
            <a:r>
              <a:rPr lang="kk-KZ" sz="2400" dirty="0">
                <a:solidFill>
                  <a:srgbClr val="0070C0"/>
                </a:solidFill>
                <a:latin typeface="Times New Roman" pitchFamily="18" charset="0"/>
                <a:cs typeface="Times New Roman" pitchFamily="18" charset="0"/>
              </a:rPr>
              <a:t>5. </a:t>
            </a:r>
            <a:r>
              <a:rPr lang="kk-KZ" sz="2400" dirty="0" smtClean="0">
                <a:solidFill>
                  <a:srgbClr val="0070C0"/>
                </a:solidFill>
                <a:latin typeface="Times New Roman" pitchFamily="18" charset="0"/>
                <a:cs typeface="Times New Roman" pitchFamily="18" charset="0"/>
              </a:rPr>
              <a:t>Басқа </a:t>
            </a:r>
            <a:r>
              <a:rPr lang="kk-KZ" sz="2400" dirty="0">
                <a:solidFill>
                  <a:srgbClr val="0070C0"/>
                </a:solidFill>
                <a:latin typeface="Times New Roman" pitchFamily="18" charset="0"/>
                <a:cs typeface="Times New Roman" pitchFamily="18" charset="0"/>
              </a:rPr>
              <a:t>балалардан Тортай несімен ерекшеленеді</a:t>
            </a:r>
            <a:r>
              <a:rPr lang="kk-KZ" sz="2400" dirty="0" smtClean="0">
                <a:solidFill>
                  <a:srgbClr val="0070C0"/>
                </a:solidFill>
                <a:latin typeface="Times New Roman" pitchFamily="18" charset="0"/>
                <a:cs typeface="Times New Roman" pitchFamily="18" charset="0"/>
              </a:rPr>
              <a:t>? </a:t>
            </a:r>
          </a:p>
          <a:p>
            <a:r>
              <a:rPr lang="ru-RU" sz="2400" dirty="0" smtClean="0">
                <a:solidFill>
                  <a:srgbClr val="0070C0"/>
                </a:solidFill>
                <a:latin typeface="Times New Roman" pitchFamily="18" charset="0"/>
                <a:cs typeface="Times New Roman" pitchFamily="18" charset="0"/>
              </a:rPr>
              <a:t>6</a:t>
            </a:r>
            <a:r>
              <a:rPr lang="ru-RU" sz="2400" dirty="0">
                <a:solidFill>
                  <a:srgbClr val="0070C0"/>
                </a:solidFill>
                <a:latin typeface="Times New Roman" pitchFamily="18" charset="0"/>
                <a:cs typeface="Times New Roman" pitchFamily="18" charset="0"/>
              </a:rPr>
              <a:t>. </a:t>
            </a:r>
            <a:r>
              <a:rPr lang="ru-RU" sz="2400" dirty="0" err="1" smtClean="0">
                <a:solidFill>
                  <a:srgbClr val="0070C0"/>
                </a:solidFill>
                <a:latin typeface="Times New Roman" pitchFamily="18" charset="0"/>
                <a:cs typeface="Times New Roman" pitchFamily="18" charset="0"/>
              </a:rPr>
              <a:t>Тортайдың</a:t>
            </a:r>
            <a:r>
              <a:rPr lang="ru-RU" sz="2400" dirty="0" smtClean="0">
                <a:solidFill>
                  <a:srgbClr val="0070C0"/>
                </a:solidFill>
                <a:latin typeface="Times New Roman" pitchFamily="18" charset="0"/>
                <a:cs typeface="Times New Roman" pitchFamily="18" charset="0"/>
              </a:rPr>
              <a:t> </a:t>
            </a:r>
            <a:r>
              <a:rPr lang="ru-RU" sz="2400" dirty="0" err="1">
                <a:solidFill>
                  <a:srgbClr val="0070C0"/>
                </a:solidFill>
                <a:latin typeface="Times New Roman" pitchFamily="18" charset="0"/>
                <a:cs typeface="Times New Roman" pitchFamily="18" charset="0"/>
              </a:rPr>
              <a:t>арманы</a:t>
            </a:r>
            <a:r>
              <a:rPr lang="ru-RU" sz="2400" dirty="0">
                <a:solidFill>
                  <a:srgbClr val="0070C0"/>
                </a:solidFill>
                <a:latin typeface="Times New Roman" pitchFamily="18" charset="0"/>
                <a:cs typeface="Times New Roman" pitchFamily="18" charset="0"/>
              </a:rPr>
              <a:t> </a:t>
            </a:r>
            <a:r>
              <a:rPr lang="ru-RU" sz="2400" dirty="0" err="1">
                <a:solidFill>
                  <a:srgbClr val="0070C0"/>
                </a:solidFill>
                <a:latin typeface="Times New Roman" pitchFamily="18" charset="0"/>
                <a:cs typeface="Times New Roman" pitchFamily="18" charset="0"/>
              </a:rPr>
              <a:t>қандай</a:t>
            </a:r>
            <a:r>
              <a:rPr lang="ru-RU" sz="2400" dirty="0" smtClean="0">
                <a:solidFill>
                  <a:srgbClr val="0070C0"/>
                </a:solidFill>
                <a:latin typeface="Times New Roman" pitchFamily="18" charset="0"/>
                <a:cs typeface="Times New Roman" pitchFamily="18" charset="0"/>
              </a:rPr>
              <a:t>?</a:t>
            </a:r>
            <a:r>
              <a:rPr lang="ru-RU" sz="2400" dirty="0">
                <a:solidFill>
                  <a:srgbClr val="0070C0"/>
                </a:solidFill>
                <a:latin typeface="Times New Roman" pitchFamily="18" charset="0"/>
                <a:cs typeface="Times New Roman" pitchFamily="18" charset="0"/>
              </a:rPr>
              <a:t/>
            </a:r>
            <a:br>
              <a:rPr lang="ru-RU" sz="2400" dirty="0">
                <a:solidFill>
                  <a:srgbClr val="0070C0"/>
                </a:solidFill>
                <a:latin typeface="Times New Roman" pitchFamily="18" charset="0"/>
                <a:cs typeface="Times New Roman" pitchFamily="18" charset="0"/>
              </a:rPr>
            </a:br>
            <a:r>
              <a:rPr lang="ru-RU" sz="2400" dirty="0">
                <a:solidFill>
                  <a:srgbClr val="0070C0"/>
                </a:solidFill>
                <a:latin typeface="Times New Roman" pitchFamily="18" charset="0"/>
                <a:cs typeface="Times New Roman" pitchFamily="18" charset="0"/>
              </a:rPr>
              <a:t>7. </a:t>
            </a:r>
            <a:r>
              <a:rPr lang="ru-RU" sz="2400" dirty="0" err="1" smtClean="0">
                <a:solidFill>
                  <a:srgbClr val="0070C0"/>
                </a:solidFill>
                <a:latin typeface="Times New Roman" pitchFamily="18" charset="0"/>
                <a:cs typeface="Times New Roman" pitchFamily="18" charset="0"/>
              </a:rPr>
              <a:t>Әңгімеде</a:t>
            </a:r>
            <a:r>
              <a:rPr lang="ru-RU" sz="2400" dirty="0" smtClean="0">
                <a:solidFill>
                  <a:srgbClr val="0070C0"/>
                </a:solidFill>
                <a:latin typeface="Times New Roman" pitchFamily="18" charset="0"/>
                <a:cs typeface="Times New Roman" pitchFamily="18" charset="0"/>
              </a:rPr>
              <a:t> </a:t>
            </a:r>
            <a:r>
              <a:rPr lang="ru-RU" sz="2400" dirty="0" err="1">
                <a:solidFill>
                  <a:srgbClr val="0070C0"/>
                </a:solidFill>
                <a:latin typeface="Times New Roman" pitchFamily="18" charset="0"/>
                <a:cs typeface="Times New Roman" pitchFamily="18" charset="0"/>
              </a:rPr>
              <a:t>қай</a:t>
            </a:r>
            <a:r>
              <a:rPr lang="ru-RU" sz="2400" dirty="0">
                <a:solidFill>
                  <a:srgbClr val="0070C0"/>
                </a:solidFill>
                <a:latin typeface="Times New Roman" pitchFamily="18" charset="0"/>
                <a:cs typeface="Times New Roman" pitchFamily="18" charset="0"/>
              </a:rPr>
              <a:t> </a:t>
            </a:r>
            <a:r>
              <a:rPr lang="ru-RU" sz="2400" dirty="0" err="1">
                <a:solidFill>
                  <a:srgbClr val="0070C0"/>
                </a:solidFill>
                <a:latin typeface="Times New Roman" pitchFamily="18" charset="0"/>
                <a:cs typeface="Times New Roman" pitchFamily="18" charset="0"/>
              </a:rPr>
              <a:t>жылғы</a:t>
            </a:r>
            <a:r>
              <a:rPr lang="ru-RU" sz="2400" dirty="0">
                <a:solidFill>
                  <a:srgbClr val="0070C0"/>
                </a:solidFill>
                <a:latin typeface="Times New Roman" pitchFamily="18" charset="0"/>
                <a:cs typeface="Times New Roman" pitchFamily="18" charset="0"/>
              </a:rPr>
              <a:t> </a:t>
            </a:r>
            <a:r>
              <a:rPr lang="ru-RU" sz="2400" dirty="0" err="1">
                <a:solidFill>
                  <a:srgbClr val="0070C0"/>
                </a:solidFill>
                <a:latin typeface="Times New Roman" pitchFamily="18" charset="0"/>
                <a:cs typeface="Times New Roman" pitchFamily="18" charset="0"/>
              </a:rPr>
              <a:t>оқиға</a:t>
            </a:r>
            <a:r>
              <a:rPr lang="ru-RU" sz="2400" dirty="0">
                <a:solidFill>
                  <a:srgbClr val="0070C0"/>
                </a:solidFill>
                <a:latin typeface="Times New Roman" pitchFamily="18" charset="0"/>
                <a:cs typeface="Times New Roman" pitchFamily="18" charset="0"/>
              </a:rPr>
              <a:t> </a:t>
            </a:r>
            <a:r>
              <a:rPr lang="ru-RU" sz="2400" dirty="0" err="1">
                <a:solidFill>
                  <a:srgbClr val="0070C0"/>
                </a:solidFill>
                <a:latin typeface="Times New Roman" pitchFamily="18" charset="0"/>
                <a:cs typeface="Times New Roman" pitchFamily="18" charset="0"/>
              </a:rPr>
              <a:t>баяндалады</a:t>
            </a:r>
            <a:r>
              <a:rPr lang="ru-RU" sz="2400" dirty="0" smtClean="0">
                <a:solidFill>
                  <a:srgbClr val="0070C0"/>
                </a:solidFill>
                <a:latin typeface="Times New Roman" pitchFamily="18" charset="0"/>
                <a:cs typeface="Times New Roman" pitchFamily="18" charset="0"/>
              </a:rPr>
              <a:t>?</a:t>
            </a:r>
            <a:r>
              <a:rPr lang="ru-RU" sz="2400" dirty="0">
                <a:solidFill>
                  <a:srgbClr val="0070C0"/>
                </a:solidFill>
                <a:latin typeface="Times New Roman" pitchFamily="18" charset="0"/>
                <a:cs typeface="Times New Roman" pitchFamily="18" charset="0"/>
              </a:rPr>
              <a:t/>
            </a:r>
            <a:br>
              <a:rPr lang="ru-RU" sz="2400" dirty="0">
                <a:solidFill>
                  <a:srgbClr val="0070C0"/>
                </a:solidFill>
                <a:latin typeface="Times New Roman" pitchFamily="18" charset="0"/>
                <a:cs typeface="Times New Roman" pitchFamily="18" charset="0"/>
              </a:rPr>
            </a:br>
            <a:r>
              <a:rPr lang="ru-RU" sz="2400" dirty="0">
                <a:solidFill>
                  <a:srgbClr val="0070C0"/>
                </a:solidFill>
                <a:latin typeface="Times New Roman" pitchFamily="18" charset="0"/>
                <a:cs typeface="Times New Roman" pitchFamily="18" charset="0"/>
              </a:rPr>
              <a:t>8. </a:t>
            </a:r>
            <a:r>
              <a:rPr lang="ru-RU" sz="2400" dirty="0" err="1">
                <a:solidFill>
                  <a:srgbClr val="0070C0"/>
                </a:solidFill>
                <a:latin typeface="Times New Roman" pitchFamily="18" charset="0"/>
                <a:cs typeface="Times New Roman" pitchFamily="18" charset="0"/>
              </a:rPr>
              <a:t>Тортайдың</a:t>
            </a:r>
            <a:r>
              <a:rPr lang="ru-RU" sz="2400" dirty="0">
                <a:solidFill>
                  <a:srgbClr val="0070C0"/>
                </a:solidFill>
                <a:latin typeface="Times New Roman" pitchFamily="18" charset="0"/>
                <a:cs typeface="Times New Roman" pitchFamily="18" charset="0"/>
              </a:rPr>
              <a:t> </a:t>
            </a:r>
            <a:r>
              <a:rPr lang="ru-RU" sz="2400" dirty="0" err="1">
                <a:solidFill>
                  <a:srgbClr val="0070C0"/>
                </a:solidFill>
                <a:latin typeface="Times New Roman" pitchFamily="18" charset="0"/>
                <a:cs typeface="Times New Roman" pitchFamily="18" charset="0"/>
              </a:rPr>
              <a:t>түсіндегі</a:t>
            </a:r>
            <a:r>
              <a:rPr lang="ru-RU" sz="2400" dirty="0">
                <a:solidFill>
                  <a:srgbClr val="0070C0"/>
                </a:solidFill>
                <a:latin typeface="Times New Roman" pitchFamily="18" charset="0"/>
                <a:cs typeface="Times New Roman" pitchFamily="18" charset="0"/>
              </a:rPr>
              <a:t> </a:t>
            </a:r>
            <a:r>
              <a:rPr lang="ru-RU" sz="2400" dirty="0" err="1">
                <a:solidFill>
                  <a:srgbClr val="0070C0"/>
                </a:solidFill>
                <a:latin typeface="Times New Roman" pitchFamily="18" charset="0"/>
                <a:cs typeface="Times New Roman" pitchFamily="18" charset="0"/>
              </a:rPr>
              <a:t>арғымаққа</a:t>
            </a:r>
            <a:r>
              <a:rPr lang="ru-RU" sz="2400" dirty="0">
                <a:solidFill>
                  <a:srgbClr val="0070C0"/>
                </a:solidFill>
                <a:latin typeface="Times New Roman" pitchFamily="18" charset="0"/>
                <a:cs typeface="Times New Roman" pitchFamily="18" charset="0"/>
              </a:rPr>
              <a:t> </a:t>
            </a:r>
            <a:r>
              <a:rPr lang="ru-RU" sz="2400" dirty="0" err="1">
                <a:solidFill>
                  <a:srgbClr val="0070C0"/>
                </a:solidFill>
                <a:latin typeface="Times New Roman" pitchFamily="18" charset="0"/>
                <a:cs typeface="Times New Roman" pitchFamily="18" charset="0"/>
              </a:rPr>
              <a:t>айналған</a:t>
            </a:r>
            <a:r>
              <a:rPr lang="ru-RU" sz="2400" dirty="0">
                <a:solidFill>
                  <a:srgbClr val="0070C0"/>
                </a:solidFill>
                <a:latin typeface="Times New Roman" pitchFamily="18" charset="0"/>
                <a:cs typeface="Times New Roman" pitchFamily="18" charset="0"/>
              </a:rPr>
              <a:t> </a:t>
            </a:r>
            <a:r>
              <a:rPr lang="ru-RU" sz="2400" dirty="0" err="1">
                <a:solidFill>
                  <a:srgbClr val="0070C0"/>
                </a:solidFill>
                <a:latin typeface="Times New Roman" pitchFamily="18" charset="0"/>
                <a:cs typeface="Times New Roman" pitchFamily="18" charset="0"/>
              </a:rPr>
              <a:t>қандай</a:t>
            </a:r>
            <a:r>
              <a:rPr lang="ru-RU" sz="2400" dirty="0">
                <a:solidFill>
                  <a:srgbClr val="0070C0"/>
                </a:solidFill>
                <a:latin typeface="Times New Roman" pitchFamily="18" charset="0"/>
                <a:cs typeface="Times New Roman" pitchFamily="18" charset="0"/>
              </a:rPr>
              <a:t> мал? </a:t>
            </a:r>
            <a:br>
              <a:rPr lang="ru-RU" sz="2400" dirty="0">
                <a:solidFill>
                  <a:srgbClr val="0070C0"/>
                </a:solidFill>
                <a:latin typeface="Times New Roman" pitchFamily="18" charset="0"/>
                <a:cs typeface="Times New Roman" pitchFamily="18" charset="0"/>
              </a:rPr>
            </a:br>
            <a:r>
              <a:rPr lang="ru-RU" sz="2400" dirty="0">
                <a:solidFill>
                  <a:srgbClr val="0070C0"/>
                </a:solidFill>
                <a:latin typeface="Times New Roman" pitchFamily="18" charset="0"/>
                <a:cs typeface="Times New Roman" pitchFamily="18" charset="0"/>
              </a:rPr>
              <a:t>9. </a:t>
            </a:r>
            <a:r>
              <a:rPr lang="ru-RU" sz="2400" dirty="0" err="1">
                <a:solidFill>
                  <a:srgbClr val="0070C0"/>
                </a:solidFill>
                <a:latin typeface="Times New Roman" pitchFamily="18" charset="0"/>
                <a:cs typeface="Times New Roman" pitchFamily="18" charset="0"/>
              </a:rPr>
              <a:t>Ораш</a:t>
            </a:r>
            <a:r>
              <a:rPr lang="ru-RU" sz="2400" dirty="0">
                <a:solidFill>
                  <a:srgbClr val="0070C0"/>
                </a:solidFill>
                <a:latin typeface="Times New Roman" pitchFamily="18" charset="0"/>
                <a:cs typeface="Times New Roman" pitchFamily="18" charset="0"/>
              </a:rPr>
              <a:t> </a:t>
            </a:r>
            <a:r>
              <a:rPr lang="ru-RU" sz="2400" dirty="0" err="1">
                <a:solidFill>
                  <a:srgbClr val="0070C0"/>
                </a:solidFill>
                <a:latin typeface="Times New Roman" pitchFamily="18" charset="0"/>
                <a:cs typeface="Times New Roman" pitchFamily="18" charset="0"/>
              </a:rPr>
              <a:t>оқуға</a:t>
            </a:r>
            <a:r>
              <a:rPr lang="ru-RU" sz="2400" dirty="0">
                <a:solidFill>
                  <a:srgbClr val="0070C0"/>
                </a:solidFill>
                <a:latin typeface="Times New Roman" pitchFamily="18" charset="0"/>
                <a:cs typeface="Times New Roman" pitchFamily="18" charset="0"/>
              </a:rPr>
              <a:t> </a:t>
            </a:r>
            <a:r>
              <a:rPr lang="ru-RU" sz="2400" dirty="0" err="1">
                <a:solidFill>
                  <a:srgbClr val="0070C0"/>
                </a:solidFill>
                <a:latin typeface="Times New Roman" pitchFamily="18" charset="0"/>
                <a:cs typeface="Times New Roman" pitchFamily="18" charset="0"/>
              </a:rPr>
              <a:t>кетерде</a:t>
            </a:r>
            <a:r>
              <a:rPr lang="ru-RU" sz="2400" dirty="0">
                <a:solidFill>
                  <a:srgbClr val="0070C0"/>
                </a:solidFill>
                <a:latin typeface="Times New Roman" pitchFamily="18" charset="0"/>
                <a:cs typeface="Times New Roman" pitchFamily="18" charset="0"/>
              </a:rPr>
              <a:t> </a:t>
            </a:r>
            <a:r>
              <a:rPr lang="ru-RU" sz="2400" dirty="0" err="1">
                <a:solidFill>
                  <a:srgbClr val="0070C0"/>
                </a:solidFill>
                <a:latin typeface="Times New Roman" pitchFamily="18" charset="0"/>
                <a:cs typeface="Times New Roman" pitchFamily="18" charset="0"/>
              </a:rPr>
              <a:t>Тортай</a:t>
            </a:r>
            <a:r>
              <a:rPr lang="ru-RU" sz="2400" dirty="0">
                <a:solidFill>
                  <a:srgbClr val="0070C0"/>
                </a:solidFill>
                <a:latin typeface="Times New Roman" pitchFamily="18" charset="0"/>
                <a:cs typeface="Times New Roman" pitchFamily="18" charset="0"/>
              </a:rPr>
              <a:t> </a:t>
            </a:r>
            <a:r>
              <a:rPr lang="ru-RU" sz="2400" dirty="0" err="1">
                <a:solidFill>
                  <a:srgbClr val="0070C0"/>
                </a:solidFill>
                <a:latin typeface="Times New Roman" pitchFamily="18" charset="0"/>
                <a:cs typeface="Times New Roman" pitchFamily="18" charset="0"/>
              </a:rPr>
              <a:t>оған</a:t>
            </a:r>
            <a:r>
              <a:rPr lang="ru-RU" sz="2400" dirty="0">
                <a:solidFill>
                  <a:srgbClr val="0070C0"/>
                </a:solidFill>
                <a:latin typeface="Times New Roman" pitchFamily="18" charset="0"/>
                <a:cs typeface="Times New Roman" pitchFamily="18" charset="0"/>
              </a:rPr>
              <a:t> не </a:t>
            </a:r>
            <a:r>
              <a:rPr lang="ru-RU" sz="2400" dirty="0" err="1">
                <a:solidFill>
                  <a:srgbClr val="0070C0"/>
                </a:solidFill>
                <a:latin typeface="Times New Roman" pitchFamily="18" charset="0"/>
                <a:cs typeface="Times New Roman" pitchFamily="18" charset="0"/>
              </a:rPr>
              <a:t>сыйлады</a:t>
            </a:r>
            <a:r>
              <a:rPr lang="ru-RU" sz="2400" dirty="0">
                <a:solidFill>
                  <a:srgbClr val="0070C0"/>
                </a:solidFill>
                <a:latin typeface="Times New Roman" pitchFamily="18" charset="0"/>
                <a:cs typeface="Times New Roman" pitchFamily="18" charset="0"/>
              </a:rPr>
              <a:t>? </a:t>
            </a:r>
          </a:p>
        </p:txBody>
      </p:sp>
    </p:spTree>
    <p:extLst>
      <p:ext uri="{BB962C8B-B14F-4D97-AF65-F5344CB8AC3E}">
        <p14:creationId xmlns:p14="http://schemas.microsoft.com/office/powerpoint/2010/main" val="134302434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r>
              <a:rPr lang="kk-KZ" b="1" dirty="0" smtClean="0">
                <a:solidFill>
                  <a:schemeClr val="bg1"/>
                </a:solidFill>
                <a:latin typeface="Times New Roman" panose="02020603050405020304" pitchFamily="18" charset="0"/>
                <a:cs typeface="Times New Roman" panose="02020603050405020304" pitchFamily="18" charset="0"/>
              </a:rPr>
              <a:t>Өзіңді тексер!</a:t>
            </a:r>
            <a:endParaRPr lang="ru-RU" b="1" dirty="0">
              <a:solidFill>
                <a:schemeClr val="bg1"/>
              </a:solidFill>
              <a:latin typeface="Times New Roman" panose="02020603050405020304" pitchFamily="18" charset="0"/>
              <a:cs typeface="Times New Roman" panose="02020603050405020304" pitchFamily="18" charset="0"/>
            </a:endParaRPr>
          </a:p>
        </p:txBody>
      </p:sp>
      <p:sp>
        <p:nvSpPr>
          <p:cNvPr id="33" name="Text Box 262"/>
          <p:cNvSpPr txBox="1">
            <a:spLocks noChangeArrowheads="1"/>
          </p:cNvSpPr>
          <p:nvPr/>
        </p:nvSpPr>
        <p:spPr bwMode="gray">
          <a:xfrm>
            <a:off x="2491147" y="4967529"/>
            <a:ext cx="354013" cy="457200"/>
          </a:xfrm>
          <a:prstGeom prst="rect">
            <a:avLst/>
          </a:prstGeom>
          <a:noFill/>
          <a:ln w="9525" algn="ctr">
            <a:noFill/>
            <a:miter lim="800000"/>
            <a:headEnd/>
            <a:tailEnd/>
          </a:ln>
          <a:effectLst/>
        </p:spPr>
        <p:txBody>
          <a:bodyPr wrap="none">
            <a:spAutoFit/>
          </a:bodyPr>
          <a:lstStyle/>
          <a:p>
            <a:pPr algn="ctr" eaLnBrk="0" hangingPunct="0"/>
            <a:r>
              <a:rPr lang="en-US" sz="2400" b="1" dirty="0">
                <a:solidFill>
                  <a:srgbClr val="FFFFFF"/>
                </a:solidFill>
                <a:latin typeface="Arial" charset="0"/>
              </a:rPr>
              <a:t>2</a:t>
            </a:r>
          </a:p>
        </p:txBody>
      </p:sp>
      <p:sp>
        <p:nvSpPr>
          <p:cNvPr id="39" name="Text Box 268"/>
          <p:cNvSpPr txBox="1">
            <a:spLocks noChangeArrowheads="1"/>
          </p:cNvSpPr>
          <p:nvPr/>
        </p:nvSpPr>
        <p:spPr bwMode="gray">
          <a:xfrm>
            <a:off x="2207096" y="5604962"/>
            <a:ext cx="354013" cy="457200"/>
          </a:xfrm>
          <a:prstGeom prst="rect">
            <a:avLst/>
          </a:prstGeom>
          <a:noFill/>
          <a:ln w="9525" algn="ctr">
            <a:noFill/>
            <a:miter lim="800000"/>
            <a:headEnd/>
            <a:tailEnd/>
          </a:ln>
          <a:effectLst/>
        </p:spPr>
        <p:txBody>
          <a:bodyPr wrap="none">
            <a:spAutoFit/>
          </a:bodyPr>
          <a:lstStyle/>
          <a:p>
            <a:pPr algn="ctr" eaLnBrk="0" hangingPunct="0"/>
            <a:r>
              <a:rPr lang="en-US" sz="2400" b="1">
                <a:solidFill>
                  <a:srgbClr val="FFFFFF"/>
                </a:solidFill>
                <a:latin typeface="Arial" charset="0"/>
              </a:rPr>
              <a:t>5</a:t>
            </a:r>
          </a:p>
        </p:txBody>
      </p:sp>
      <p:sp>
        <p:nvSpPr>
          <p:cNvPr id="5" name="Прямоугольник 4"/>
          <p:cNvSpPr/>
          <p:nvPr/>
        </p:nvSpPr>
        <p:spPr>
          <a:xfrm>
            <a:off x="323528" y="1779809"/>
            <a:ext cx="8064896" cy="3477875"/>
          </a:xfrm>
          <a:prstGeom prst="rect">
            <a:avLst/>
          </a:prstGeom>
        </p:spPr>
        <p:txBody>
          <a:bodyPr wrap="square">
            <a:spAutoFit/>
          </a:bodyPr>
          <a:lstStyle/>
          <a:p>
            <a:r>
              <a:rPr lang="kk-KZ" sz="2000" dirty="0" smtClean="0">
                <a:solidFill>
                  <a:srgbClr val="0070C0"/>
                </a:solidFill>
                <a:latin typeface="Times New Roman" pitchFamily="18" charset="0"/>
                <a:cs typeface="Times New Roman" pitchFamily="18" charset="0"/>
              </a:rPr>
              <a:t>1</a:t>
            </a:r>
            <a:r>
              <a:rPr lang="kk-KZ" sz="2000" dirty="0">
                <a:solidFill>
                  <a:srgbClr val="0070C0"/>
                </a:solidFill>
                <a:latin typeface="Times New Roman" pitchFamily="18" charset="0"/>
                <a:cs typeface="Times New Roman" pitchFamily="18" charset="0"/>
              </a:rPr>
              <a:t>. </a:t>
            </a:r>
            <a:r>
              <a:rPr lang="kk-KZ" sz="2000" dirty="0" smtClean="0">
                <a:solidFill>
                  <a:srgbClr val="0070C0"/>
                </a:solidFill>
                <a:latin typeface="Times New Roman" pitchFamily="18" charset="0"/>
                <a:cs typeface="Times New Roman" pitchFamily="18" charset="0"/>
              </a:rPr>
              <a:t>Әңгіменің  негізгі кейіпкерлерін атаңыз </a:t>
            </a:r>
            <a:r>
              <a:rPr lang="kk-KZ" sz="2000" dirty="0">
                <a:solidFill>
                  <a:srgbClr val="FF0000"/>
                </a:solidFill>
                <a:latin typeface="Times New Roman" pitchFamily="18" charset="0"/>
                <a:cs typeface="Times New Roman" pitchFamily="18" charset="0"/>
              </a:rPr>
              <a:t>(Ораз, Тортай)</a:t>
            </a:r>
            <a:br>
              <a:rPr lang="kk-KZ" sz="2000" dirty="0">
                <a:solidFill>
                  <a:srgbClr val="FF0000"/>
                </a:solidFill>
                <a:latin typeface="Times New Roman" pitchFamily="18" charset="0"/>
                <a:cs typeface="Times New Roman" pitchFamily="18" charset="0"/>
              </a:rPr>
            </a:br>
            <a:r>
              <a:rPr lang="kk-KZ" sz="2000" dirty="0">
                <a:solidFill>
                  <a:srgbClr val="0070C0"/>
                </a:solidFill>
                <a:latin typeface="Times New Roman" pitchFamily="18" charset="0"/>
                <a:cs typeface="Times New Roman" pitchFamily="18" charset="0"/>
              </a:rPr>
              <a:t>2. </a:t>
            </a:r>
            <a:r>
              <a:rPr lang="kk-KZ" sz="2000" dirty="0" smtClean="0">
                <a:solidFill>
                  <a:srgbClr val="0070C0"/>
                </a:solidFill>
                <a:latin typeface="Times New Roman" pitchFamily="18" charset="0"/>
                <a:cs typeface="Times New Roman" pitchFamily="18" charset="0"/>
              </a:rPr>
              <a:t>Әңгімеде </a:t>
            </a:r>
            <a:r>
              <a:rPr lang="kk-KZ" sz="2000" dirty="0">
                <a:solidFill>
                  <a:srgbClr val="0070C0"/>
                </a:solidFill>
                <a:latin typeface="Times New Roman" pitchFamily="18" charset="0"/>
                <a:cs typeface="Times New Roman" pitchFamily="18" charset="0"/>
              </a:rPr>
              <a:t>қандай кітап айтылады</a:t>
            </a:r>
            <a:r>
              <a:rPr lang="kk-KZ" sz="2000" dirty="0" smtClean="0">
                <a:solidFill>
                  <a:srgbClr val="0070C0"/>
                </a:solidFill>
                <a:latin typeface="Times New Roman" pitchFamily="18" charset="0"/>
                <a:cs typeface="Times New Roman" pitchFamily="18" charset="0"/>
              </a:rPr>
              <a:t>? </a:t>
            </a:r>
            <a:r>
              <a:rPr lang="kk-KZ" sz="2000" dirty="0">
                <a:solidFill>
                  <a:srgbClr val="FF0000"/>
                </a:solidFill>
                <a:latin typeface="Times New Roman" pitchFamily="18" charset="0"/>
                <a:cs typeface="Times New Roman" pitchFamily="18" charset="0"/>
              </a:rPr>
              <a:t>(«Аласталған Алитет»)</a:t>
            </a:r>
            <a:br>
              <a:rPr lang="kk-KZ" sz="2000" dirty="0">
                <a:solidFill>
                  <a:srgbClr val="FF0000"/>
                </a:solidFill>
                <a:latin typeface="Times New Roman" pitchFamily="18" charset="0"/>
                <a:cs typeface="Times New Roman" pitchFamily="18" charset="0"/>
              </a:rPr>
            </a:br>
            <a:r>
              <a:rPr lang="kk-KZ" sz="2000" dirty="0">
                <a:solidFill>
                  <a:srgbClr val="0070C0"/>
                </a:solidFill>
                <a:latin typeface="Times New Roman" pitchFamily="18" charset="0"/>
                <a:cs typeface="Times New Roman" pitchFamily="18" charset="0"/>
              </a:rPr>
              <a:t>3. </a:t>
            </a:r>
            <a:r>
              <a:rPr lang="kk-KZ" sz="2000" dirty="0" smtClean="0">
                <a:solidFill>
                  <a:srgbClr val="0070C0"/>
                </a:solidFill>
                <a:latin typeface="Times New Roman" pitchFamily="18" charset="0"/>
                <a:cs typeface="Times New Roman" pitchFamily="18" charset="0"/>
              </a:rPr>
              <a:t>Ауыл </a:t>
            </a:r>
            <a:r>
              <a:rPr lang="kk-KZ" sz="2000" dirty="0">
                <a:solidFill>
                  <a:srgbClr val="0070C0"/>
                </a:solidFill>
                <a:latin typeface="Times New Roman" pitchFamily="18" charset="0"/>
                <a:cs typeface="Times New Roman" pitchFamily="18" charset="0"/>
              </a:rPr>
              <a:t>қайда орналасқан</a:t>
            </a:r>
            <a:r>
              <a:rPr lang="kk-KZ" sz="2000" dirty="0" smtClean="0">
                <a:solidFill>
                  <a:srgbClr val="0070C0"/>
                </a:solidFill>
                <a:latin typeface="Times New Roman" pitchFamily="18" charset="0"/>
                <a:cs typeface="Times New Roman" pitchFamily="18" charset="0"/>
              </a:rPr>
              <a:t>? </a:t>
            </a:r>
            <a:r>
              <a:rPr lang="kk-KZ" sz="2000" dirty="0">
                <a:solidFill>
                  <a:srgbClr val="FF0000"/>
                </a:solidFill>
                <a:latin typeface="Times New Roman" pitchFamily="18" charset="0"/>
                <a:cs typeface="Times New Roman" pitchFamily="18" charset="0"/>
              </a:rPr>
              <a:t>(Салықсалғанның иығында)</a:t>
            </a:r>
            <a:br>
              <a:rPr lang="kk-KZ" sz="2000" dirty="0">
                <a:solidFill>
                  <a:srgbClr val="FF0000"/>
                </a:solidFill>
                <a:latin typeface="Times New Roman" pitchFamily="18" charset="0"/>
                <a:cs typeface="Times New Roman" pitchFamily="18" charset="0"/>
              </a:rPr>
            </a:br>
            <a:r>
              <a:rPr lang="kk-KZ" sz="2000" dirty="0">
                <a:solidFill>
                  <a:srgbClr val="0070C0"/>
                </a:solidFill>
                <a:latin typeface="Times New Roman" pitchFamily="18" charset="0"/>
                <a:cs typeface="Times New Roman" pitchFamily="18" charset="0"/>
              </a:rPr>
              <a:t>4. </a:t>
            </a:r>
            <a:r>
              <a:rPr lang="kk-KZ" sz="2000" dirty="0" smtClean="0">
                <a:solidFill>
                  <a:srgbClr val="0070C0"/>
                </a:solidFill>
                <a:latin typeface="Times New Roman" pitchFamily="18" charset="0"/>
                <a:cs typeface="Times New Roman" pitchFamily="18" charset="0"/>
              </a:rPr>
              <a:t>Тортай </a:t>
            </a:r>
            <a:r>
              <a:rPr lang="kk-KZ" sz="2000" dirty="0">
                <a:solidFill>
                  <a:srgbClr val="0070C0"/>
                </a:solidFill>
                <a:latin typeface="Times New Roman" pitchFamily="18" charset="0"/>
                <a:cs typeface="Times New Roman" pitchFamily="18" charset="0"/>
              </a:rPr>
              <a:t>ақ боз атқа міне алды ма</a:t>
            </a:r>
            <a:r>
              <a:rPr lang="kk-KZ" sz="2000" dirty="0" smtClean="0">
                <a:solidFill>
                  <a:srgbClr val="0070C0"/>
                </a:solidFill>
                <a:latin typeface="Times New Roman" pitchFamily="18" charset="0"/>
                <a:cs typeface="Times New Roman" pitchFamily="18" charset="0"/>
              </a:rPr>
              <a:t>? </a:t>
            </a:r>
            <a:r>
              <a:rPr lang="kk-KZ" sz="2000" dirty="0">
                <a:solidFill>
                  <a:srgbClr val="FF0000"/>
                </a:solidFill>
                <a:latin typeface="Times New Roman" pitchFamily="18" charset="0"/>
                <a:cs typeface="Times New Roman" pitchFamily="18" charset="0"/>
              </a:rPr>
              <a:t>(жоқ)</a:t>
            </a:r>
            <a:br>
              <a:rPr lang="kk-KZ" sz="2000" dirty="0">
                <a:solidFill>
                  <a:srgbClr val="FF0000"/>
                </a:solidFill>
                <a:latin typeface="Times New Roman" pitchFamily="18" charset="0"/>
                <a:cs typeface="Times New Roman" pitchFamily="18" charset="0"/>
              </a:rPr>
            </a:br>
            <a:r>
              <a:rPr lang="kk-KZ" sz="2000" dirty="0">
                <a:solidFill>
                  <a:srgbClr val="0070C0"/>
                </a:solidFill>
                <a:latin typeface="Times New Roman" pitchFamily="18" charset="0"/>
                <a:cs typeface="Times New Roman" pitchFamily="18" charset="0"/>
              </a:rPr>
              <a:t>5. </a:t>
            </a:r>
            <a:r>
              <a:rPr lang="kk-KZ" sz="2000" dirty="0" smtClean="0">
                <a:solidFill>
                  <a:srgbClr val="0070C0"/>
                </a:solidFill>
                <a:latin typeface="Times New Roman" pitchFamily="18" charset="0"/>
                <a:cs typeface="Times New Roman" pitchFamily="18" charset="0"/>
              </a:rPr>
              <a:t>Басқа </a:t>
            </a:r>
            <a:r>
              <a:rPr lang="kk-KZ" sz="2000" dirty="0">
                <a:solidFill>
                  <a:srgbClr val="0070C0"/>
                </a:solidFill>
                <a:latin typeface="Times New Roman" pitchFamily="18" charset="0"/>
                <a:cs typeface="Times New Roman" pitchFamily="18" charset="0"/>
              </a:rPr>
              <a:t>балалардан Тортай несімен ерекшеленеді</a:t>
            </a:r>
            <a:r>
              <a:rPr lang="kk-KZ" sz="2000" dirty="0" smtClean="0">
                <a:solidFill>
                  <a:srgbClr val="0070C0"/>
                </a:solidFill>
                <a:latin typeface="Times New Roman" pitchFamily="18" charset="0"/>
                <a:cs typeface="Times New Roman" pitchFamily="18" charset="0"/>
              </a:rPr>
              <a:t>? </a:t>
            </a:r>
            <a:r>
              <a:rPr lang="ru-RU" sz="2000" dirty="0">
                <a:solidFill>
                  <a:srgbClr val="FF0000"/>
                </a:solidFill>
                <a:latin typeface="Times New Roman" pitchFamily="18" charset="0"/>
                <a:cs typeface="Times New Roman" pitchFamily="18" charset="0"/>
              </a:rPr>
              <a:t>(</a:t>
            </a:r>
            <a:r>
              <a:rPr lang="ru-RU" sz="2000" dirty="0" err="1">
                <a:solidFill>
                  <a:srgbClr val="FF0000"/>
                </a:solidFill>
                <a:latin typeface="Times New Roman" pitchFamily="18" charset="0"/>
                <a:cs typeface="Times New Roman" pitchFamily="18" charset="0"/>
              </a:rPr>
              <a:t>Таңертеңнен</a:t>
            </a:r>
            <a:r>
              <a:rPr lang="ru-RU" sz="2000" dirty="0">
                <a:solidFill>
                  <a:srgbClr val="FF0000"/>
                </a:solidFill>
                <a:latin typeface="Times New Roman" pitchFamily="18" charset="0"/>
                <a:cs typeface="Times New Roman" pitchFamily="18" charset="0"/>
              </a:rPr>
              <a:t> </a:t>
            </a:r>
            <a:r>
              <a:rPr lang="ru-RU" sz="2000" dirty="0" err="1">
                <a:solidFill>
                  <a:srgbClr val="FF0000"/>
                </a:solidFill>
                <a:latin typeface="Times New Roman" pitchFamily="18" charset="0"/>
                <a:cs typeface="Times New Roman" pitchFamily="18" charset="0"/>
              </a:rPr>
              <a:t>кешке</a:t>
            </a:r>
            <a:r>
              <a:rPr lang="ru-RU" sz="2000" dirty="0">
                <a:solidFill>
                  <a:srgbClr val="FF0000"/>
                </a:solidFill>
                <a:latin typeface="Times New Roman" pitchFamily="18" charset="0"/>
                <a:cs typeface="Times New Roman" pitchFamily="18" charset="0"/>
              </a:rPr>
              <a:t> </a:t>
            </a:r>
            <a:r>
              <a:rPr lang="ru-RU" sz="2000" dirty="0" err="1">
                <a:solidFill>
                  <a:srgbClr val="FF0000"/>
                </a:solidFill>
                <a:latin typeface="Times New Roman" pitchFamily="18" charset="0"/>
                <a:cs typeface="Times New Roman" pitchFamily="18" charset="0"/>
              </a:rPr>
              <a:t>дейін</a:t>
            </a:r>
            <a:r>
              <a:rPr lang="ru-RU" sz="2000" dirty="0">
                <a:solidFill>
                  <a:srgbClr val="FF0000"/>
                </a:solidFill>
                <a:latin typeface="Times New Roman" pitchFamily="18" charset="0"/>
                <a:cs typeface="Times New Roman" pitchFamily="18" charset="0"/>
              </a:rPr>
              <a:t> бас </a:t>
            </a:r>
            <a:r>
              <a:rPr lang="ru-RU" sz="2000" dirty="0" err="1">
                <a:solidFill>
                  <a:srgbClr val="FF0000"/>
                </a:solidFill>
                <a:latin typeface="Times New Roman" pitchFamily="18" charset="0"/>
                <a:cs typeface="Times New Roman" pitchFamily="18" charset="0"/>
              </a:rPr>
              <a:t>алмай</a:t>
            </a:r>
            <a:r>
              <a:rPr lang="ru-RU" sz="2000" dirty="0">
                <a:solidFill>
                  <a:srgbClr val="FF0000"/>
                </a:solidFill>
                <a:latin typeface="Times New Roman" pitchFamily="18" charset="0"/>
                <a:cs typeface="Times New Roman" pitchFamily="18" charset="0"/>
              </a:rPr>
              <a:t> </a:t>
            </a:r>
            <a:r>
              <a:rPr lang="ru-RU" sz="2000" dirty="0" err="1">
                <a:solidFill>
                  <a:srgbClr val="FF0000"/>
                </a:solidFill>
                <a:latin typeface="Times New Roman" pitchFamily="18" charset="0"/>
                <a:cs typeface="Times New Roman" pitchFamily="18" charset="0"/>
              </a:rPr>
              <a:t>кітап</a:t>
            </a:r>
            <a:r>
              <a:rPr lang="ru-RU" sz="2000" dirty="0">
                <a:solidFill>
                  <a:srgbClr val="FF0000"/>
                </a:solidFill>
                <a:latin typeface="Times New Roman" pitchFamily="18" charset="0"/>
                <a:cs typeface="Times New Roman" pitchFamily="18" charset="0"/>
              </a:rPr>
              <a:t> </a:t>
            </a:r>
            <a:r>
              <a:rPr lang="ru-RU" sz="2000" dirty="0" err="1">
                <a:solidFill>
                  <a:srgbClr val="FF0000"/>
                </a:solidFill>
                <a:latin typeface="Times New Roman" pitchFamily="18" charset="0"/>
                <a:cs typeface="Times New Roman" pitchFamily="18" charset="0"/>
              </a:rPr>
              <a:t>оқи</a:t>
            </a:r>
            <a:r>
              <a:rPr lang="ru-RU" sz="2000" dirty="0">
                <a:solidFill>
                  <a:srgbClr val="FF0000"/>
                </a:solidFill>
                <a:latin typeface="Times New Roman" pitchFamily="18" charset="0"/>
                <a:cs typeface="Times New Roman" pitchFamily="18" charset="0"/>
              </a:rPr>
              <a:t> </a:t>
            </a:r>
            <a:r>
              <a:rPr lang="ru-RU" sz="2000" dirty="0" err="1">
                <a:solidFill>
                  <a:srgbClr val="FF0000"/>
                </a:solidFill>
                <a:latin typeface="Times New Roman" pitchFamily="18" charset="0"/>
                <a:cs typeface="Times New Roman" pitchFamily="18" charset="0"/>
              </a:rPr>
              <a:t>беретін</a:t>
            </a:r>
            <a:r>
              <a:rPr lang="ru-RU" sz="2000" dirty="0">
                <a:solidFill>
                  <a:srgbClr val="FF0000"/>
                </a:solidFill>
                <a:latin typeface="Times New Roman" pitchFamily="18" charset="0"/>
                <a:cs typeface="Times New Roman" pitchFamily="18" charset="0"/>
              </a:rPr>
              <a:t>. </a:t>
            </a:r>
            <a:r>
              <a:rPr lang="ru-RU" sz="2000" dirty="0" err="1">
                <a:solidFill>
                  <a:srgbClr val="FF0000"/>
                </a:solidFill>
                <a:latin typeface="Times New Roman" pitchFamily="18" charset="0"/>
                <a:cs typeface="Times New Roman" pitchFamily="18" charset="0"/>
              </a:rPr>
              <a:t>Қолына</a:t>
            </a:r>
            <a:r>
              <a:rPr lang="ru-RU" sz="2000" dirty="0">
                <a:solidFill>
                  <a:srgbClr val="FF0000"/>
                </a:solidFill>
                <a:latin typeface="Times New Roman" pitchFamily="18" charset="0"/>
                <a:cs typeface="Times New Roman" pitchFamily="18" charset="0"/>
              </a:rPr>
              <a:t> не тисе, </a:t>
            </a:r>
            <a:r>
              <a:rPr lang="ru-RU" sz="2000" dirty="0" err="1">
                <a:solidFill>
                  <a:srgbClr val="FF0000"/>
                </a:solidFill>
                <a:latin typeface="Times New Roman" pitchFamily="18" charset="0"/>
                <a:cs typeface="Times New Roman" pitchFamily="18" charset="0"/>
              </a:rPr>
              <a:t>соны</a:t>
            </a:r>
            <a:r>
              <a:rPr lang="ru-RU" sz="2000" dirty="0">
                <a:solidFill>
                  <a:srgbClr val="FF0000"/>
                </a:solidFill>
                <a:latin typeface="Times New Roman" pitchFamily="18" charset="0"/>
                <a:cs typeface="Times New Roman" pitchFamily="18" charset="0"/>
              </a:rPr>
              <a:t> </a:t>
            </a:r>
            <a:r>
              <a:rPr lang="ru-RU" sz="2000" dirty="0" err="1">
                <a:solidFill>
                  <a:srgbClr val="FF0000"/>
                </a:solidFill>
                <a:latin typeface="Times New Roman" pitchFamily="18" charset="0"/>
                <a:cs typeface="Times New Roman" pitchFamily="18" charset="0"/>
              </a:rPr>
              <a:t>талғамсыз</a:t>
            </a:r>
            <a:r>
              <a:rPr lang="ru-RU" sz="2000" dirty="0">
                <a:solidFill>
                  <a:srgbClr val="FF0000"/>
                </a:solidFill>
                <a:latin typeface="Times New Roman" pitchFamily="18" charset="0"/>
                <a:cs typeface="Times New Roman" pitchFamily="18" charset="0"/>
              </a:rPr>
              <a:t> </a:t>
            </a:r>
            <a:r>
              <a:rPr lang="ru-RU" sz="2000" dirty="0" err="1">
                <a:solidFill>
                  <a:srgbClr val="FF0000"/>
                </a:solidFill>
                <a:latin typeface="Times New Roman" pitchFamily="18" charset="0"/>
                <a:cs typeface="Times New Roman" pitchFamily="18" charset="0"/>
              </a:rPr>
              <a:t>оқитын</a:t>
            </a:r>
            <a:r>
              <a:rPr lang="ru-RU" sz="2000" dirty="0">
                <a:solidFill>
                  <a:srgbClr val="FF0000"/>
                </a:solidFill>
                <a:latin typeface="Times New Roman" pitchFamily="18" charset="0"/>
                <a:cs typeface="Times New Roman" pitchFamily="18" charset="0"/>
              </a:rPr>
              <a:t>) </a:t>
            </a:r>
            <a:br>
              <a:rPr lang="ru-RU" sz="2000" dirty="0">
                <a:solidFill>
                  <a:srgbClr val="FF0000"/>
                </a:solidFill>
                <a:latin typeface="Times New Roman" pitchFamily="18" charset="0"/>
                <a:cs typeface="Times New Roman" pitchFamily="18" charset="0"/>
              </a:rPr>
            </a:br>
            <a:r>
              <a:rPr lang="ru-RU" sz="2000" dirty="0">
                <a:solidFill>
                  <a:srgbClr val="0070C0"/>
                </a:solidFill>
                <a:latin typeface="Times New Roman" pitchFamily="18" charset="0"/>
                <a:cs typeface="Times New Roman" pitchFamily="18" charset="0"/>
              </a:rPr>
              <a:t>6. </a:t>
            </a:r>
            <a:r>
              <a:rPr lang="ru-RU" sz="2000" dirty="0" err="1" smtClean="0">
                <a:solidFill>
                  <a:srgbClr val="0070C0"/>
                </a:solidFill>
                <a:latin typeface="Times New Roman" pitchFamily="18" charset="0"/>
                <a:cs typeface="Times New Roman" pitchFamily="18" charset="0"/>
              </a:rPr>
              <a:t>Тортайдың</a:t>
            </a:r>
            <a:r>
              <a:rPr lang="ru-RU" sz="2000" dirty="0" smtClean="0">
                <a:solidFill>
                  <a:srgbClr val="0070C0"/>
                </a:solidFill>
                <a:latin typeface="Times New Roman" pitchFamily="18" charset="0"/>
                <a:cs typeface="Times New Roman" pitchFamily="18" charset="0"/>
              </a:rPr>
              <a:t> </a:t>
            </a:r>
            <a:r>
              <a:rPr lang="ru-RU" sz="2000" dirty="0" err="1">
                <a:solidFill>
                  <a:srgbClr val="0070C0"/>
                </a:solidFill>
                <a:latin typeface="Times New Roman" pitchFamily="18" charset="0"/>
                <a:cs typeface="Times New Roman" pitchFamily="18" charset="0"/>
              </a:rPr>
              <a:t>арманы</a:t>
            </a:r>
            <a:r>
              <a:rPr lang="ru-RU" sz="2000" dirty="0">
                <a:solidFill>
                  <a:srgbClr val="0070C0"/>
                </a:solidFill>
                <a:latin typeface="Times New Roman" pitchFamily="18" charset="0"/>
                <a:cs typeface="Times New Roman" pitchFamily="18" charset="0"/>
              </a:rPr>
              <a:t> </a:t>
            </a:r>
            <a:r>
              <a:rPr lang="ru-RU" sz="2000" dirty="0" err="1">
                <a:solidFill>
                  <a:srgbClr val="0070C0"/>
                </a:solidFill>
                <a:latin typeface="Times New Roman" pitchFamily="18" charset="0"/>
                <a:cs typeface="Times New Roman" pitchFamily="18" charset="0"/>
              </a:rPr>
              <a:t>қандай</a:t>
            </a:r>
            <a:r>
              <a:rPr lang="ru-RU" sz="2000" dirty="0" smtClean="0">
                <a:solidFill>
                  <a:srgbClr val="0070C0"/>
                </a:solidFill>
                <a:latin typeface="Times New Roman" pitchFamily="18" charset="0"/>
                <a:cs typeface="Times New Roman" pitchFamily="18" charset="0"/>
              </a:rPr>
              <a:t>? </a:t>
            </a:r>
            <a:r>
              <a:rPr lang="ru-RU" sz="2000" dirty="0">
                <a:solidFill>
                  <a:srgbClr val="FF0000"/>
                </a:solidFill>
                <a:latin typeface="Times New Roman" pitchFamily="18" charset="0"/>
                <a:cs typeface="Times New Roman" pitchFamily="18" charset="0"/>
              </a:rPr>
              <a:t>(</a:t>
            </a:r>
            <a:r>
              <a:rPr lang="ru-RU" sz="2000" dirty="0" err="1">
                <a:solidFill>
                  <a:srgbClr val="FF0000"/>
                </a:solidFill>
                <a:latin typeface="Times New Roman" pitchFamily="18" charset="0"/>
                <a:cs typeface="Times New Roman" pitchFamily="18" charset="0"/>
              </a:rPr>
              <a:t>кітап</a:t>
            </a:r>
            <a:r>
              <a:rPr lang="ru-RU" sz="2000" dirty="0">
                <a:solidFill>
                  <a:srgbClr val="FF0000"/>
                </a:solidFill>
                <a:latin typeface="Times New Roman" pitchFamily="18" charset="0"/>
                <a:cs typeface="Times New Roman" pitchFamily="18" charset="0"/>
              </a:rPr>
              <a:t> </a:t>
            </a:r>
            <a:r>
              <a:rPr lang="ru-RU" sz="2000" dirty="0" err="1">
                <a:solidFill>
                  <a:srgbClr val="FF0000"/>
                </a:solidFill>
                <a:latin typeface="Times New Roman" pitchFamily="18" charset="0"/>
                <a:cs typeface="Times New Roman" pitchFamily="18" charset="0"/>
              </a:rPr>
              <a:t>жазып</a:t>
            </a:r>
            <a:r>
              <a:rPr lang="ru-RU" sz="2000" dirty="0">
                <a:solidFill>
                  <a:srgbClr val="FF0000"/>
                </a:solidFill>
                <a:latin typeface="Times New Roman" pitchFamily="18" charset="0"/>
                <a:cs typeface="Times New Roman" pitchFamily="18" charset="0"/>
              </a:rPr>
              <a:t>, </a:t>
            </a:r>
            <a:r>
              <a:rPr lang="ru-RU" sz="2000" dirty="0" err="1">
                <a:solidFill>
                  <a:srgbClr val="FF0000"/>
                </a:solidFill>
                <a:latin typeface="Times New Roman" pitchFamily="18" charset="0"/>
                <a:cs typeface="Times New Roman" pitchFamily="18" charset="0"/>
              </a:rPr>
              <a:t>жазушы</a:t>
            </a:r>
            <a:r>
              <a:rPr lang="ru-RU" sz="2000" dirty="0">
                <a:solidFill>
                  <a:srgbClr val="FF0000"/>
                </a:solidFill>
                <a:latin typeface="Times New Roman" pitchFamily="18" charset="0"/>
                <a:cs typeface="Times New Roman" pitchFamily="18" charset="0"/>
              </a:rPr>
              <a:t> болу)</a:t>
            </a:r>
            <a:br>
              <a:rPr lang="ru-RU" sz="2000" dirty="0">
                <a:solidFill>
                  <a:srgbClr val="FF0000"/>
                </a:solidFill>
                <a:latin typeface="Times New Roman" pitchFamily="18" charset="0"/>
                <a:cs typeface="Times New Roman" pitchFamily="18" charset="0"/>
              </a:rPr>
            </a:br>
            <a:r>
              <a:rPr lang="ru-RU" sz="2000" dirty="0">
                <a:solidFill>
                  <a:srgbClr val="0070C0"/>
                </a:solidFill>
                <a:latin typeface="Times New Roman" pitchFamily="18" charset="0"/>
                <a:cs typeface="Times New Roman" pitchFamily="18" charset="0"/>
              </a:rPr>
              <a:t>7. </a:t>
            </a:r>
            <a:r>
              <a:rPr lang="ru-RU" sz="2000" dirty="0" err="1" smtClean="0">
                <a:solidFill>
                  <a:srgbClr val="0070C0"/>
                </a:solidFill>
                <a:latin typeface="Times New Roman" pitchFamily="18" charset="0"/>
                <a:cs typeface="Times New Roman" pitchFamily="18" charset="0"/>
              </a:rPr>
              <a:t>Әңгімеде</a:t>
            </a:r>
            <a:r>
              <a:rPr lang="ru-RU" sz="2000" dirty="0" smtClean="0">
                <a:solidFill>
                  <a:srgbClr val="0070C0"/>
                </a:solidFill>
                <a:latin typeface="Times New Roman" pitchFamily="18" charset="0"/>
                <a:cs typeface="Times New Roman" pitchFamily="18" charset="0"/>
              </a:rPr>
              <a:t> </a:t>
            </a:r>
            <a:r>
              <a:rPr lang="ru-RU" sz="2000" dirty="0" err="1">
                <a:solidFill>
                  <a:srgbClr val="0070C0"/>
                </a:solidFill>
                <a:latin typeface="Times New Roman" pitchFamily="18" charset="0"/>
                <a:cs typeface="Times New Roman" pitchFamily="18" charset="0"/>
              </a:rPr>
              <a:t>қай</a:t>
            </a:r>
            <a:r>
              <a:rPr lang="ru-RU" sz="2000" dirty="0">
                <a:solidFill>
                  <a:srgbClr val="0070C0"/>
                </a:solidFill>
                <a:latin typeface="Times New Roman" pitchFamily="18" charset="0"/>
                <a:cs typeface="Times New Roman" pitchFamily="18" charset="0"/>
              </a:rPr>
              <a:t> </a:t>
            </a:r>
            <a:r>
              <a:rPr lang="ru-RU" sz="2000" dirty="0" err="1">
                <a:solidFill>
                  <a:srgbClr val="0070C0"/>
                </a:solidFill>
                <a:latin typeface="Times New Roman" pitchFamily="18" charset="0"/>
                <a:cs typeface="Times New Roman" pitchFamily="18" charset="0"/>
              </a:rPr>
              <a:t>жылғы</a:t>
            </a:r>
            <a:r>
              <a:rPr lang="ru-RU" sz="2000" dirty="0">
                <a:solidFill>
                  <a:srgbClr val="0070C0"/>
                </a:solidFill>
                <a:latin typeface="Times New Roman" pitchFamily="18" charset="0"/>
                <a:cs typeface="Times New Roman" pitchFamily="18" charset="0"/>
              </a:rPr>
              <a:t> </a:t>
            </a:r>
            <a:r>
              <a:rPr lang="ru-RU" sz="2000" dirty="0" err="1">
                <a:solidFill>
                  <a:srgbClr val="0070C0"/>
                </a:solidFill>
                <a:latin typeface="Times New Roman" pitchFamily="18" charset="0"/>
                <a:cs typeface="Times New Roman" pitchFamily="18" charset="0"/>
              </a:rPr>
              <a:t>оқиға</a:t>
            </a:r>
            <a:r>
              <a:rPr lang="ru-RU" sz="2000" dirty="0">
                <a:solidFill>
                  <a:srgbClr val="0070C0"/>
                </a:solidFill>
                <a:latin typeface="Times New Roman" pitchFamily="18" charset="0"/>
                <a:cs typeface="Times New Roman" pitchFamily="18" charset="0"/>
              </a:rPr>
              <a:t> </a:t>
            </a:r>
            <a:r>
              <a:rPr lang="ru-RU" sz="2000" dirty="0" err="1">
                <a:solidFill>
                  <a:srgbClr val="0070C0"/>
                </a:solidFill>
                <a:latin typeface="Times New Roman" pitchFamily="18" charset="0"/>
                <a:cs typeface="Times New Roman" pitchFamily="18" charset="0"/>
              </a:rPr>
              <a:t>баяндалады</a:t>
            </a:r>
            <a:r>
              <a:rPr lang="ru-RU" sz="2000" dirty="0" smtClean="0">
                <a:solidFill>
                  <a:srgbClr val="0070C0"/>
                </a:solidFill>
                <a:latin typeface="Times New Roman" pitchFamily="18" charset="0"/>
                <a:cs typeface="Times New Roman" pitchFamily="18" charset="0"/>
              </a:rPr>
              <a:t>? </a:t>
            </a:r>
            <a:r>
              <a:rPr lang="ru-RU" sz="2000" dirty="0">
                <a:solidFill>
                  <a:srgbClr val="FF0000"/>
                </a:solidFill>
                <a:latin typeface="Times New Roman" pitchFamily="18" charset="0"/>
                <a:cs typeface="Times New Roman" pitchFamily="18" charset="0"/>
              </a:rPr>
              <a:t>(</a:t>
            </a:r>
            <a:r>
              <a:rPr lang="ru-RU" sz="2000" dirty="0" err="1">
                <a:solidFill>
                  <a:srgbClr val="FF0000"/>
                </a:solidFill>
                <a:latin typeface="Times New Roman" pitchFamily="18" charset="0"/>
                <a:cs typeface="Times New Roman" pitchFamily="18" charset="0"/>
              </a:rPr>
              <a:t>соғыстан</a:t>
            </a:r>
            <a:r>
              <a:rPr lang="ru-RU" sz="2000" dirty="0">
                <a:solidFill>
                  <a:srgbClr val="FF0000"/>
                </a:solidFill>
                <a:latin typeface="Times New Roman" pitchFamily="18" charset="0"/>
                <a:cs typeface="Times New Roman" pitchFamily="18" charset="0"/>
              </a:rPr>
              <a:t> </a:t>
            </a:r>
            <a:r>
              <a:rPr lang="ru-RU" sz="2000" dirty="0" err="1">
                <a:solidFill>
                  <a:srgbClr val="FF0000"/>
                </a:solidFill>
                <a:latin typeface="Times New Roman" pitchFamily="18" charset="0"/>
                <a:cs typeface="Times New Roman" pitchFamily="18" charset="0"/>
              </a:rPr>
              <a:t>кейінгі</a:t>
            </a:r>
            <a:r>
              <a:rPr lang="ru-RU" sz="2000" dirty="0">
                <a:solidFill>
                  <a:srgbClr val="FF0000"/>
                </a:solidFill>
                <a:latin typeface="Times New Roman" pitchFamily="18" charset="0"/>
                <a:cs typeface="Times New Roman" pitchFamily="18" charset="0"/>
              </a:rPr>
              <a:t>)</a:t>
            </a:r>
            <a:br>
              <a:rPr lang="ru-RU" sz="2000" dirty="0">
                <a:solidFill>
                  <a:srgbClr val="FF0000"/>
                </a:solidFill>
                <a:latin typeface="Times New Roman" pitchFamily="18" charset="0"/>
                <a:cs typeface="Times New Roman" pitchFamily="18" charset="0"/>
              </a:rPr>
            </a:br>
            <a:r>
              <a:rPr lang="ru-RU" sz="2000" dirty="0">
                <a:solidFill>
                  <a:srgbClr val="0070C0"/>
                </a:solidFill>
                <a:latin typeface="Times New Roman" pitchFamily="18" charset="0"/>
                <a:cs typeface="Times New Roman" pitchFamily="18" charset="0"/>
              </a:rPr>
              <a:t>8. </a:t>
            </a:r>
            <a:r>
              <a:rPr lang="ru-RU" sz="2000" dirty="0" err="1">
                <a:solidFill>
                  <a:srgbClr val="0070C0"/>
                </a:solidFill>
                <a:latin typeface="Times New Roman" pitchFamily="18" charset="0"/>
                <a:cs typeface="Times New Roman" pitchFamily="18" charset="0"/>
              </a:rPr>
              <a:t>Тортайдың</a:t>
            </a:r>
            <a:r>
              <a:rPr lang="ru-RU" sz="2000" dirty="0">
                <a:solidFill>
                  <a:srgbClr val="0070C0"/>
                </a:solidFill>
                <a:latin typeface="Times New Roman" pitchFamily="18" charset="0"/>
                <a:cs typeface="Times New Roman" pitchFamily="18" charset="0"/>
              </a:rPr>
              <a:t> </a:t>
            </a:r>
            <a:r>
              <a:rPr lang="ru-RU" sz="2000" dirty="0" err="1">
                <a:solidFill>
                  <a:srgbClr val="0070C0"/>
                </a:solidFill>
                <a:latin typeface="Times New Roman" pitchFamily="18" charset="0"/>
                <a:cs typeface="Times New Roman" pitchFamily="18" charset="0"/>
              </a:rPr>
              <a:t>түсіндегі</a:t>
            </a:r>
            <a:r>
              <a:rPr lang="ru-RU" sz="2000" dirty="0">
                <a:solidFill>
                  <a:srgbClr val="0070C0"/>
                </a:solidFill>
                <a:latin typeface="Times New Roman" pitchFamily="18" charset="0"/>
                <a:cs typeface="Times New Roman" pitchFamily="18" charset="0"/>
              </a:rPr>
              <a:t> </a:t>
            </a:r>
            <a:r>
              <a:rPr lang="ru-RU" sz="2000" dirty="0" err="1">
                <a:solidFill>
                  <a:srgbClr val="0070C0"/>
                </a:solidFill>
                <a:latin typeface="Times New Roman" pitchFamily="18" charset="0"/>
                <a:cs typeface="Times New Roman" pitchFamily="18" charset="0"/>
              </a:rPr>
              <a:t>арғымаққа</a:t>
            </a:r>
            <a:r>
              <a:rPr lang="ru-RU" sz="2000" dirty="0">
                <a:solidFill>
                  <a:srgbClr val="0070C0"/>
                </a:solidFill>
                <a:latin typeface="Times New Roman" pitchFamily="18" charset="0"/>
                <a:cs typeface="Times New Roman" pitchFamily="18" charset="0"/>
              </a:rPr>
              <a:t> </a:t>
            </a:r>
            <a:r>
              <a:rPr lang="ru-RU" sz="2000" dirty="0" err="1">
                <a:solidFill>
                  <a:srgbClr val="0070C0"/>
                </a:solidFill>
                <a:latin typeface="Times New Roman" pitchFamily="18" charset="0"/>
                <a:cs typeface="Times New Roman" pitchFamily="18" charset="0"/>
              </a:rPr>
              <a:t>айналған</a:t>
            </a:r>
            <a:r>
              <a:rPr lang="ru-RU" sz="2000" dirty="0">
                <a:solidFill>
                  <a:srgbClr val="0070C0"/>
                </a:solidFill>
                <a:latin typeface="Times New Roman" pitchFamily="18" charset="0"/>
                <a:cs typeface="Times New Roman" pitchFamily="18" charset="0"/>
              </a:rPr>
              <a:t> </a:t>
            </a:r>
            <a:r>
              <a:rPr lang="ru-RU" sz="2000" dirty="0" err="1">
                <a:solidFill>
                  <a:srgbClr val="0070C0"/>
                </a:solidFill>
                <a:latin typeface="Times New Roman" pitchFamily="18" charset="0"/>
                <a:cs typeface="Times New Roman" pitchFamily="18" charset="0"/>
              </a:rPr>
              <a:t>қандай</a:t>
            </a:r>
            <a:r>
              <a:rPr lang="ru-RU" sz="2000" dirty="0">
                <a:solidFill>
                  <a:srgbClr val="0070C0"/>
                </a:solidFill>
                <a:latin typeface="Times New Roman" pitchFamily="18" charset="0"/>
                <a:cs typeface="Times New Roman" pitchFamily="18" charset="0"/>
              </a:rPr>
              <a:t> мал? </a:t>
            </a:r>
            <a:r>
              <a:rPr lang="ru-RU" sz="2000" dirty="0">
                <a:solidFill>
                  <a:srgbClr val="FF0000"/>
                </a:solidFill>
                <a:latin typeface="Times New Roman" pitchFamily="18" charset="0"/>
                <a:cs typeface="Times New Roman" pitchFamily="18" charset="0"/>
              </a:rPr>
              <a:t>(</a:t>
            </a:r>
            <a:r>
              <a:rPr lang="ru-RU" sz="2000" dirty="0" err="1">
                <a:solidFill>
                  <a:srgbClr val="FF0000"/>
                </a:solidFill>
                <a:latin typeface="Times New Roman" pitchFamily="18" charset="0"/>
                <a:cs typeface="Times New Roman" pitchFamily="18" charset="0"/>
              </a:rPr>
              <a:t>көк</a:t>
            </a:r>
            <a:r>
              <a:rPr lang="ru-RU" sz="2000" dirty="0">
                <a:solidFill>
                  <a:srgbClr val="FF0000"/>
                </a:solidFill>
                <a:latin typeface="Times New Roman" pitchFamily="18" charset="0"/>
                <a:cs typeface="Times New Roman" pitchFamily="18" charset="0"/>
              </a:rPr>
              <a:t> </a:t>
            </a:r>
            <a:r>
              <a:rPr lang="ru-RU" sz="2000" dirty="0" err="1">
                <a:solidFill>
                  <a:srgbClr val="FF0000"/>
                </a:solidFill>
                <a:latin typeface="Times New Roman" pitchFamily="18" charset="0"/>
                <a:cs typeface="Times New Roman" pitchFamily="18" charset="0"/>
              </a:rPr>
              <a:t>өгіз</a:t>
            </a:r>
            <a:r>
              <a:rPr lang="ru-RU" sz="2000" dirty="0">
                <a:solidFill>
                  <a:srgbClr val="FF0000"/>
                </a:solidFill>
                <a:latin typeface="Times New Roman" pitchFamily="18" charset="0"/>
                <a:cs typeface="Times New Roman" pitchFamily="18" charset="0"/>
              </a:rPr>
              <a:t>)</a:t>
            </a:r>
            <a:r>
              <a:rPr lang="ru-RU" sz="2000" dirty="0">
                <a:solidFill>
                  <a:srgbClr val="0070C0"/>
                </a:solidFill>
                <a:latin typeface="Times New Roman" pitchFamily="18" charset="0"/>
                <a:cs typeface="Times New Roman" pitchFamily="18" charset="0"/>
              </a:rPr>
              <a:t/>
            </a:r>
            <a:br>
              <a:rPr lang="ru-RU" sz="2000" dirty="0">
                <a:solidFill>
                  <a:srgbClr val="0070C0"/>
                </a:solidFill>
                <a:latin typeface="Times New Roman" pitchFamily="18" charset="0"/>
                <a:cs typeface="Times New Roman" pitchFamily="18" charset="0"/>
              </a:rPr>
            </a:br>
            <a:r>
              <a:rPr lang="ru-RU" sz="2000" dirty="0">
                <a:solidFill>
                  <a:srgbClr val="0070C0"/>
                </a:solidFill>
                <a:latin typeface="Times New Roman" pitchFamily="18" charset="0"/>
                <a:cs typeface="Times New Roman" pitchFamily="18" charset="0"/>
              </a:rPr>
              <a:t>9. </a:t>
            </a:r>
            <a:r>
              <a:rPr lang="ru-RU" sz="2000" dirty="0" err="1">
                <a:solidFill>
                  <a:srgbClr val="0070C0"/>
                </a:solidFill>
                <a:latin typeface="Times New Roman" pitchFamily="18" charset="0"/>
                <a:cs typeface="Times New Roman" pitchFamily="18" charset="0"/>
              </a:rPr>
              <a:t>Ораш</a:t>
            </a:r>
            <a:r>
              <a:rPr lang="ru-RU" sz="2000" dirty="0">
                <a:solidFill>
                  <a:srgbClr val="0070C0"/>
                </a:solidFill>
                <a:latin typeface="Times New Roman" pitchFamily="18" charset="0"/>
                <a:cs typeface="Times New Roman" pitchFamily="18" charset="0"/>
              </a:rPr>
              <a:t> </a:t>
            </a:r>
            <a:r>
              <a:rPr lang="ru-RU" sz="2000" dirty="0" err="1">
                <a:solidFill>
                  <a:srgbClr val="0070C0"/>
                </a:solidFill>
                <a:latin typeface="Times New Roman" pitchFamily="18" charset="0"/>
                <a:cs typeface="Times New Roman" pitchFamily="18" charset="0"/>
              </a:rPr>
              <a:t>оқуға</a:t>
            </a:r>
            <a:r>
              <a:rPr lang="ru-RU" sz="2000" dirty="0">
                <a:solidFill>
                  <a:srgbClr val="0070C0"/>
                </a:solidFill>
                <a:latin typeface="Times New Roman" pitchFamily="18" charset="0"/>
                <a:cs typeface="Times New Roman" pitchFamily="18" charset="0"/>
              </a:rPr>
              <a:t> </a:t>
            </a:r>
            <a:r>
              <a:rPr lang="ru-RU" sz="2000" dirty="0" err="1">
                <a:solidFill>
                  <a:srgbClr val="0070C0"/>
                </a:solidFill>
                <a:latin typeface="Times New Roman" pitchFamily="18" charset="0"/>
                <a:cs typeface="Times New Roman" pitchFamily="18" charset="0"/>
              </a:rPr>
              <a:t>кетерде</a:t>
            </a:r>
            <a:r>
              <a:rPr lang="ru-RU" sz="2000" dirty="0">
                <a:solidFill>
                  <a:srgbClr val="0070C0"/>
                </a:solidFill>
                <a:latin typeface="Times New Roman" pitchFamily="18" charset="0"/>
                <a:cs typeface="Times New Roman" pitchFamily="18" charset="0"/>
              </a:rPr>
              <a:t> </a:t>
            </a:r>
            <a:r>
              <a:rPr lang="ru-RU" sz="2000" dirty="0" err="1">
                <a:solidFill>
                  <a:srgbClr val="0070C0"/>
                </a:solidFill>
                <a:latin typeface="Times New Roman" pitchFamily="18" charset="0"/>
                <a:cs typeface="Times New Roman" pitchFamily="18" charset="0"/>
              </a:rPr>
              <a:t>Тортай</a:t>
            </a:r>
            <a:r>
              <a:rPr lang="ru-RU" sz="2000" dirty="0">
                <a:solidFill>
                  <a:srgbClr val="0070C0"/>
                </a:solidFill>
                <a:latin typeface="Times New Roman" pitchFamily="18" charset="0"/>
                <a:cs typeface="Times New Roman" pitchFamily="18" charset="0"/>
              </a:rPr>
              <a:t> </a:t>
            </a:r>
            <a:r>
              <a:rPr lang="ru-RU" sz="2000" dirty="0" err="1">
                <a:solidFill>
                  <a:srgbClr val="0070C0"/>
                </a:solidFill>
                <a:latin typeface="Times New Roman" pitchFamily="18" charset="0"/>
                <a:cs typeface="Times New Roman" pitchFamily="18" charset="0"/>
              </a:rPr>
              <a:t>оған</a:t>
            </a:r>
            <a:r>
              <a:rPr lang="ru-RU" sz="2000" dirty="0">
                <a:solidFill>
                  <a:srgbClr val="0070C0"/>
                </a:solidFill>
                <a:latin typeface="Times New Roman" pitchFamily="18" charset="0"/>
                <a:cs typeface="Times New Roman" pitchFamily="18" charset="0"/>
              </a:rPr>
              <a:t> не </a:t>
            </a:r>
            <a:r>
              <a:rPr lang="ru-RU" sz="2000" dirty="0" err="1">
                <a:solidFill>
                  <a:srgbClr val="0070C0"/>
                </a:solidFill>
                <a:latin typeface="Times New Roman" pitchFamily="18" charset="0"/>
                <a:cs typeface="Times New Roman" pitchFamily="18" charset="0"/>
              </a:rPr>
              <a:t>сыйлады</a:t>
            </a:r>
            <a:r>
              <a:rPr lang="ru-RU" sz="2000" dirty="0">
                <a:solidFill>
                  <a:srgbClr val="0070C0"/>
                </a:solidFill>
                <a:latin typeface="Times New Roman" pitchFamily="18" charset="0"/>
                <a:cs typeface="Times New Roman" pitchFamily="18" charset="0"/>
              </a:rPr>
              <a:t>? </a:t>
            </a:r>
            <a:r>
              <a:rPr lang="ru-RU" sz="2000" dirty="0">
                <a:solidFill>
                  <a:srgbClr val="FF0000"/>
                </a:solidFill>
                <a:latin typeface="Times New Roman" pitchFamily="18" charset="0"/>
                <a:cs typeface="Times New Roman" pitchFamily="18" charset="0"/>
              </a:rPr>
              <a:t>(</a:t>
            </a:r>
            <a:r>
              <a:rPr lang="ru-RU" sz="2000" dirty="0" err="1">
                <a:solidFill>
                  <a:srgbClr val="FF0000"/>
                </a:solidFill>
                <a:latin typeface="Times New Roman" pitchFamily="18" charset="0"/>
                <a:cs typeface="Times New Roman" pitchFamily="18" charset="0"/>
              </a:rPr>
              <a:t>кітап</a:t>
            </a:r>
            <a:r>
              <a:rPr lang="ru-RU" sz="2000" dirty="0">
                <a:solidFill>
                  <a:srgbClr val="FF0000"/>
                </a:solidFill>
                <a:latin typeface="Times New Roman" pitchFamily="18" charset="0"/>
                <a:cs typeface="Times New Roman" pitchFamily="18" charset="0"/>
              </a:rPr>
              <a:t>)</a:t>
            </a:r>
          </a:p>
        </p:txBody>
      </p:sp>
    </p:spTree>
    <p:extLst>
      <p:ext uri="{BB962C8B-B14F-4D97-AF65-F5344CB8AC3E}">
        <p14:creationId xmlns:p14="http://schemas.microsoft.com/office/powerpoint/2010/main" val="11597771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r>
              <a:rPr lang="kk-KZ" b="1" dirty="0" smtClean="0">
                <a:solidFill>
                  <a:schemeClr val="bg1"/>
                </a:solidFill>
                <a:latin typeface="Times New Roman" panose="02020603050405020304" pitchFamily="18" charset="0"/>
                <a:cs typeface="Times New Roman" panose="02020603050405020304" pitchFamily="18" charset="0"/>
              </a:rPr>
              <a:t>Ой қозғау</a:t>
            </a:r>
            <a:endParaRPr lang="ru-RU" b="1" dirty="0">
              <a:solidFill>
                <a:schemeClr val="bg1"/>
              </a:solidFill>
              <a:latin typeface="Times New Roman" panose="02020603050405020304" pitchFamily="18" charset="0"/>
              <a:cs typeface="Times New Roman" panose="02020603050405020304" pitchFamily="18" charset="0"/>
            </a:endParaRPr>
          </a:p>
        </p:txBody>
      </p:sp>
      <p:sp>
        <p:nvSpPr>
          <p:cNvPr id="33" name="Text Box 262"/>
          <p:cNvSpPr txBox="1">
            <a:spLocks noChangeArrowheads="1"/>
          </p:cNvSpPr>
          <p:nvPr/>
        </p:nvSpPr>
        <p:spPr bwMode="gray">
          <a:xfrm>
            <a:off x="2491147" y="4967529"/>
            <a:ext cx="354013" cy="457200"/>
          </a:xfrm>
          <a:prstGeom prst="rect">
            <a:avLst/>
          </a:prstGeom>
          <a:noFill/>
          <a:ln w="9525" algn="ctr">
            <a:noFill/>
            <a:miter lim="800000"/>
            <a:headEnd/>
            <a:tailEnd/>
          </a:ln>
          <a:effectLst/>
        </p:spPr>
        <p:txBody>
          <a:bodyPr wrap="none">
            <a:spAutoFit/>
          </a:bodyPr>
          <a:lstStyle/>
          <a:p>
            <a:pPr algn="ctr" eaLnBrk="0" hangingPunct="0"/>
            <a:r>
              <a:rPr lang="en-US" sz="2400" b="1" dirty="0">
                <a:solidFill>
                  <a:srgbClr val="FFFFFF"/>
                </a:solidFill>
                <a:latin typeface="Arial" charset="0"/>
              </a:rPr>
              <a:t>2</a:t>
            </a:r>
          </a:p>
        </p:txBody>
      </p:sp>
      <p:sp>
        <p:nvSpPr>
          <p:cNvPr id="39" name="Text Box 268"/>
          <p:cNvSpPr txBox="1">
            <a:spLocks noChangeArrowheads="1"/>
          </p:cNvSpPr>
          <p:nvPr/>
        </p:nvSpPr>
        <p:spPr bwMode="gray">
          <a:xfrm>
            <a:off x="2207096" y="5604962"/>
            <a:ext cx="354013" cy="457200"/>
          </a:xfrm>
          <a:prstGeom prst="rect">
            <a:avLst/>
          </a:prstGeom>
          <a:noFill/>
          <a:ln w="9525" algn="ctr">
            <a:noFill/>
            <a:miter lim="800000"/>
            <a:headEnd/>
            <a:tailEnd/>
          </a:ln>
          <a:effectLst/>
        </p:spPr>
        <p:txBody>
          <a:bodyPr wrap="none">
            <a:spAutoFit/>
          </a:bodyPr>
          <a:lstStyle/>
          <a:p>
            <a:pPr algn="ctr" eaLnBrk="0" hangingPunct="0"/>
            <a:r>
              <a:rPr lang="en-US" sz="2400" b="1">
                <a:solidFill>
                  <a:srgbClr val="FFFFFF"/>
                </a:solidFill>
                <a:latin typeface="Arial" charset="0"/>
              </a:rPr>
              <a:t>5</a:t>
            </a:r>
          </a:p>
        </p:txBody>
      </p:sp>
      <p:sp>
        <p:nvSpPr>
          <p:cNvPr id="52" name="TextBox 51"/>
          <p:cNvSpPr txBox="1"/>
          <p:nvPr/>
        </p:nvSpPr>
        <p:spPr>
          <a:xfrm>
            <a:off x="927457" y="5604962"/>
            <a:ext cx="7719970" cy="707886"/>
          </a:xfrm>
          <a:prstGeom prst="rect">
            <a:avLst/>
          </a:prstGeom>
          <a:noFill/>
        </p:spPr>
        <p:txBody>
          <a:bodyPr wrap="square" rtlCol="0">
            <a:spAutoFit/>
          </a:bodyPr>
          <a:lstStyle/>
          <a:p>
            <a:r>
              <a:rPr lang="kk-KZ" sz="2000" b="1" i="1" dirty="0" smtClean="0">
                <a:solidFill>
                  <a:srgbClr val="0070C0"/>
                </a:solidFill>
                <a:latin typeface="Times New Roman" panose="02020603050405020304" pitchFamily="18" charset="0"/>
                <a:cs typeface="Times New Roman" panose="02020603050405020304" pitchFamily="18" charset="0"/>
              </a:rPr>
              <a:t>Дескриптор: </a:t>
            </a:r>
            <a:r>
              <a:rPr lang="kk-KZ" sz="2000" dirty="0" smtClean="0">
                <a:solidFill>
                  <a:srgbClr val="0070C0"/>
                </a:solidFill>
                <a:latin typeface="Times New Roman" panose="02020603050405020304" pitchFamily="18" charset="0"/>
                <a:cs typeface="Times New Roman" panose="02020603050405020304" pitchFamily="18" charset="0"/>
              </a:rPr>
              <a:t>сұрақтарға жауап беру арқылы сабақ тақырыбын болжайды. </a:t>
            </a:r>
            <a:endParaRPr lang="ru-RU" sz="2000" dirty="0">
              <a:solidFill>
                <a:srgbClr val="0070C0"/>
              </a:solidFill>
              <a:latin typeface="Times New Roman" panose="02020603050405020304" pitchFamily="18" charset="0"/>
              <a:cs typeface="Times New Roman" panose="02020603050405020304" pitchFamily="18" charset="0"/>
            </a:endParaRPr>
          </a:p>
        </p:txBody>
      </p:sp>
      <p:sp>
        <p:nvSpPr>
          <p:cNvPr id="2" name="Прямоугольник 1"/>
          <p:cNvSpPr/>
          <p:nvPr/>
        </p:nvSpPr>
        <p:spPr>
          <a:xfrm>
            <a:off x="216024" y="1537847"/>
            <a:ext cx="8604448" cy="5016758"/>
          </a:xfrm>
          <a:prstGeom prst="rect">
            <a:avLst/>
          </a:prstGeom>
        </p:spPr>
        <p:txBody>
          <a:bodyPr wrap="square">
            <a:spAutoFit/>
          </a:bodyPr>
          <a:lstStyle/>
          <a:p>
            <a:pPr marL="457200" indent="-457200">
              <a:buFontTx/>
              <a:buChar char="-"/>
            </a:pPr>
            <a:r>
              <a:rPr lang="kk-KZ" sz="3200" dirty="0" smtClean="0">
                <a:solidFill>
                  <a:srgbClr val="0070C0"/>
                </a:solidFill>
                <a:latin typeface="Times New Roman" pitchFamily="18" charset="0"/>
                <a:cs typeface="Times New Roman" pitchFamily="18" charset="0"/>
              </a:rPr>
              <a:t>Қарым-қатынас </a:t>
            </a:r>
            <a:r>
              <a:rPr lang="kk-KZ" sz="3200" dirty="0">
                <a:solidFill>
                  <a:srgbClr val="0070C0"/>
                </a:solidFill>
                <a:latin typeface="Times New Roman" pitchFamily="18" charset="0"/>
                <a:cs typeface="Times New Roman" pitchFamily="18" charset="0"/>
              </a:rPr>
              <a:t>қандай болу керек</a:t>
            </a:r>
            <a:r>
              <a:rPr lang="kk-KZ" sz="3200" dirty="0" smtClean="0">
                <a:solidFill>
                  <a:srgbClr val="0070C0"/>
                </a:solidFill>
                <a:latin typeface="Times New Roman" pitchFamily="18" charset="0"/>
                <a:cs typeface="Times New Roman" pitchFamily="18" charset="0"/>
              </a:rPr>
              <a:t>?</a:t>
            </a:r>
          </a:p>
          <a:p>
            <a:endParaRPr lang="ru-RU" sz="3200" dirty="0">
              <a:solidFill>
                <a:srgbClr val="0070C0"/>
              </a:solidFill>
              <a:latin typeface="Times New Roman" pitchFamily="18" charset="0"/>
              <a:cs typeface="Times New Roman" pitchFamily="18" charset="0"/>
            </a:endParaRPr>
          </a:p>
          <a:p>
            <a:pPr marL="457200" lvl="0" indent="-457200">
              <a:buFontTx/>
              <a:buChar char="-"/>
            </a:pPr>
            <a:r>
              <a:rPr lang="kk-KZ" sz="3200" dirty="0" smtClean="0">
                <a:solidFill>
                  <a:srgbClr val="0070C0"/>
                </a:solidFill>
                <a:latin typeface="Times New Roman" pitchFamily="18" charset="0"/>
                <a:cs typeface="Times New Roman" pitchFamily="18" charset="0"/>
              </a:rPr>
              <a:t>Ораш </a:t>
            </a:r>
            <a:r>
              <a:rPr lang="kk-KZ" sz="3200" dirty="0">
                <a:solidFill>
                  <a:srgbClr val="0070C0"/>
                </a:solidFill>
                <a:latin typeface="Times New Roman" pitchFamily="18" charset="0"/>
                <a:cs typeface="Times New Roman" pitchFamily="18" charset="0"/>
              </a:rPr>
              <a:t>пен Тортайдың қарым-қатынасы қандай </a:t>
            </a:r>
            <a:r>
              <a:rPr lang="kk-KZ" sz="3200" dirty="0" smtClean="0">
                <a:solidFill>
                  <a:srgbClr val="0070C0"/>
                </a:solidFill>
                <a:latin typeface="Times New Roman" pitchFamily="18" charset="0"/>
                <a:cs typeface="Times New Roman" pitchFamily="18" charset="0"/>
              </a:rPr>
              <a:t>болды?</a:t>
            </a:r>
          </a:p>
          <a:p>
            <a:pPr marL="457200" lvl="0" indent="-457200">
              <a:buFontTx/>
              <a:buChar char="-"/>
            </a:pPr>
            <a:endParaRPr lang="kk-KZ" sz="3200" dirty="0" smtClean="0">
              <a:solidFill>
                <a:srgbClr val="0070C0"/>
              </a:solidFill>
              <a:latin typeface="Times New Roman" pitchFamily="18" charset="0"/>
              <a:cs typeface="Times New Roman" pitchFamily="18" charset="0"/>
            </a:endParaRPr>
          </a:p>
          <a:p>
            <a:pPr marL="457200" lvl="0" indent="-457200">
              <a:buFontTx/>
              <a:buChar char="-"/>
            </a:pPr>
            <a:r>
              <a:rPr lang="kk-KZ" sz="3200" dirty="0" smtClean="0">
                <a:solidFill>
                  <a:srgbClr val="0070C0"/>
                </a:solidFill>
                <a:latin typeface="Times New Roman" pitchFamily="18" charset="0"/>
                <a:cs typeface="Times New Roman" pitchFamily="18" charset="0"/>
              </a:rPr>
              <a:t>Бір-бірін </a:t>
            </a:r>
            <a:r>
              <a:rPr lang="kk-KZ" sz="3200" dirty="0">
                <a:solidFill>
                  <a:srgbClr val="0070C0"/>
                </a:solidFill>
                <a:latin typeface="Times New Roman" pitchFamily="18" charset="0"/>
                <a:cs typeface="Times New Roman" pitchFamily="18" charset="0"/>
              </a:rPr>
              <a:t>қадірлей алды ма</a:t>
            </a:r>
            <a:r>
              <a:rPr lang="kk-KZ" sz="3200" dirty="0" smtClean="0">
                <a:solidFill>
                  <a:srgbClr val="0070C0"/>
                </a:solidFill>
                <a:latin typeface="Times New Roman" pitchFamily="18" charset="0"/>
                <a:cs typeface="Times New Roman" pitchFamily="18" charset="0"/>
              </a:rPr>
              <a:t>?</a:t>
            </a:r>
          </a:p>
          <a:p>
            <a:pPr marL="457200" lvl="0" indent="-457200">
              <a:buFontTx/>
              <a:buChar char="-"/>
            </a:pPr>
            <a:endParaRPr lang="ru-RU" sz="3200" dirty="0">
              <a:solidFill>
                <a:srgbClr val="0070C0"/>
              </a:solidFill>
              <a:latin typeface="Times New Roman" pitchFamily="18" charset="0"/>
              <a:cs typeface="Times New Roman" pitchFamily="18" charset="0"/>
            </a:endParaRPr>
          </a:p>
          <a:p>
            <a:pPr lvl="0"/>
            <a:r>
              <a:rPr lang="ru-RU" sz="3200" dirty="0" smtClean="0">
                <a:solidFill>
                  <a:srgbClr val="0070C0"/>
                </a:solidFill>
                <a:latin typeface="Times New Roman" pitchFamily="18" charset="0"/>
                <a:cs typeface="Times New Roman" pitchFamily="18" charset="0"/>
              </a:rPr>
              <a:t>-   </a:t>
            </a:r>
            <a:r>
              <a:rPr lang="ru-RU" sz="3200" dirty="0" err="1" smtClean="0">
                <a:solidFill>
                  <a:srgbClr val="0070C0"/>
                </a:solidFill>
                <a:latin typeface="Times New Roman" pitchFamily="18" charset="0"/>
                <a:cs typeface="Times New Roman" pitchFamily="18" charset="0"/>
              </a:rPr>
              <a:t>Неліктен</a:t>
            </a:r>
            <a:r>
              <a:rPr lang="ru-RU" sz="3200" dirty="0" smtClean="0">
                <a:solidFill>
                  <a:srgbClr val="0070C0"/>
                </a:solidFill>
                <a:latin typeface="Times New Roman" pitchFamily="18" charset="0"/>
                <a:cs typeface="Times New Roman" pitchFamily="18" charset="0"/>
              </a:rPr>
              <a:t> </a:t>
            </a:r>
            <a:r>
              <a:rPr lang="ru-RU" sz="3200" dirty="0" err="1">
                <a:solidFill>
                  <a:srgbClr val="0070C0"/>
                </a:solidFill>
                <a:latin typeface="Times New Roman" pitchFamily="18" charset="0"/>
                <a:cs typeface="Times New Roman" pitchFamily="18" charset="0"/>
              </a:rPr>
              <a:t>Ораш</a:t>
            </a:r>
            <a:r>
              <a:rPr lang="ru-RU" sz="3200" dirty="0">
                <a:solidFill>
                  <a:srgbClr val="0070C0"/>
                </a:solidFill>
                <a:latin typeface="Times New Roman" pitchFamily="18" charset="0"/>
                <a:cs typeface="Times New Roman" pitchFamily="18" charset="0"/>
              </a:rPr>
              <a:t> </a:t>
            </a:r>
            <a:r>
              <a:rPr lang="ru-RU" sz="3200" dirty="0" err="1">
                <a:solidFill>
                  <a:srgbClr val="0070C0"/>
                </a:solidFill>
                <a:latin typeface="Times New Roman" pitchFamily="18" charset="0"/>
                <a:cs typeface="Times New Roman" pitchFamily="18" charset="0"/>
              </a:rPr>
              <a:t>Тортайдан</a:t>
            </a:r>
            <a:r>
              <a:rPr lang="ru-RU" sz="3200" dirty="0">
                <a:solidFill>
                  <a:srgbClr val="0070C0"/>
                </a:solidFill>
                <a:latin typeface="Times New Roman" pitchFamily="18" charset="0"/>
                <a:cs typeface="Times New Roman" pitchFamily="18" charset="0"/>
              </a:rPr>
              <a:t> </a:t>
            </a:r>
            <a:r>
              <a:rPr lang="ru-RU" sz="3200" dirty="0" err="1">
                <a:solidFill>
                  <a:srgbClr val="0070C0"/>
                </a:solidFill>
                <a:latin typeface="Times New Roman" pitchFamily="18" charset="0"/>
                <a:cs typeface="Times New Roman" pitchFamily="18" charset="0"/>
              </a:rPr>
              <a:t>алыстап</a:t>
            </a:r>
            <a:r>
              <a:rPr lang="ru-RU" sz="3200" dirty="0">
                <a:solidFill>
                  <a:srgbClr val="0070C0"/>
                </a:solidFill>
                <a:latin typeface="Times New Roman" pitchFamily="18" charset="0"/>
                <a:cs typeface="Times New Roman" pitchFamily="18" charset="0"/>
              </a:rPr>
              <a:t> </a:t>
            </a:r>
            <a:r>
              <a:rPr lang="ru-RU" sz="3200" dirty="0" err="1">
                <a:solidFill>
                  <a:srgbClr val="0070C0"/>
                </a:solidFill>
                <a:latin typeface="Times New Roman" pitchFamily="18" charset="0"/>
                <a:cs typeface="Times New Roman" pitchFamily="18" charset="0"/>
              </a:rPr>
              <a:t>кетті</a:t>
            </a:r>
            <a:r>
              <a:rPr lang="ru-RU" sz="3200" dirty="0">
                <a:solidFill>
                  <a:srgbClr val="0070C0"/>
                </a:solidFill>
                <a:latin typeface="Times New Roman" pitchFamily="18" charset="0"/>
                <a:cs typeface="Times New Roman" pitchFamily="18" charset="0"/>
              </a:rPr>
              <a:t>?</a:t>
            </a:r>
          </a:p>
          <a:p>
            <a:r>
              <a:rPr lang="kk-KZ" sz="3200" dirty="0">
                <a:solidFill>
                  <a:srgbClr val="0070C0"/>
                </a:solidFill>
                <a:latin typeface="Times New Roman" pitchFamily="18" charset="0"/>
                <a:cs typeface="Times New Roman" pitchFamily="18" charset="0"/>
              </a:rPr>
              <a:t> </a:t>
            </a:r>
            <a:endParaRPr lang="kk-KZ" sz="3200" dirty="0" smtClean="0">
              <a:solidFill>
                <a:srgbClr val="0070C0"/>
              </a:solidFill>
              <a:latin typeface="Times New Roman" pitchFamily="18" charset="0"/>
              <a:cs typeface="Times New Roman" pitchFamily="18" charset="0"/>
            </a:endParaRPr>
          </a:p>
          <a:p>
            <a:endParaRPr lang="ru-RU" sz="3200" dirty="0">
              <a:solidFill>
                <a:srgbClr val="0070C0"/>
              </a:solidFill>
              <a:latin typeface="Times New Roman" pitchFamily="18" charset="0"/>
              <a:cs typeface="Times New Roman" pitchFamily="18" charset="0"/>
            </a:endParaRPr>
          </a:p>
        </p:txBody>
      </p:sp>
    </p:spTree>
    <p:extLst>
      <p:ext uri="{BB962C8B-B14F-4D97-AF65-F5344CB8AC3E}">
        <p14:creationId xmlns:p14="http://schemas.microsoft.com/office/powerpoint/2010/main" val="41035540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normAutofit/>
          </a:bodyPr>
          <a:lstStyle/>
          <a:p>
            <a:r>
              <a:rPr lang="kk-KZ" sz="3200" b="1" dirty="0" smtClean="0">
                <a:solidFill>
                  <a:schemeClr val="bg1"/>
                </a:solidFill>
                <a:latin typeface="Times New Roman" panose="02020603050405020304" pitchFamily="18" charset="0"/>
                <a:cs typeface="Times New Roman" panose="02020603050405020304" pitchFamily="18" charset="0"/>
              </a:rPr>
              <a:t>Мағынаны тану кезеңі.</a:t>
            </a:r>
            <a:endParaRPr lang="ru-RU" sz="3200" b="1" dirty="0">
              <a:solidFill>
                <a:schemeClr val="bg1"/>
              </a:solidFill>
              <a:latin typeface="Times New Roman" panose="02020603050405020304" pitchFamily="18" charset="0"/>
              <a:cs typeface="Times New Roman" panose="02020603050405020304" pitchFamily="18" charset="0"/>
            </a:endParaRPr>
          </a:p>
        </p:txBody>
      </p:sp>
      <p:sp>
        <p:nvSpPr>
          <p:cNvPr id="2" name="Прямоугольник 1"/>
          <p:cNvSpPr/>
          <p:nvPr/>
        </p:nvSpPr>
        <p:spPr>
          <a:xfrm>
            <a:off x="323528" y="1582341"/>
            <a:ext cx="8496944" cy="4401205"/>
          </a:xfrm>
          <a:prstGeom prst="rect">
            <a:avLst/>
          </a:prstGeom>
        </p:spPr>
        <p:txBody>
          <a:bodyPr wrap="square">
            <a:spAutoFit/>
          </a:bodyPr>
          <a:lstStyle/>
          <a:p>
            <a:pPr algn="just"/>
            <a:r>
              <a:rPr lang="kk-KZ" sz="2800" b="1" dirty="0">
                <a:solidFill>
                  <a:srgbClr val="0070C0"/>
                </a:solidFill>
                <a:latin typeface="Times New Roman" pitchFamily="18" charset="0"/>
                <a:cs typeface="Times New Roman" pitchFamily="18" charset="0"/>
              </a:rPr>
              <a:t>Әдеби эссе</a:t>
            </a:r>
            <a:endParaRPr lang="ru-RU" sz="2800" b="1" dirty="0">
              <a:solidFill>
                <a:srgbClr val="0070C0"/>
              </a:solidFill>
              <a:latin typeface="Times New Roman" pitchFamily="18" charset="0"/>
              <a:cs typeface="Times New Roman" pitchFamily="18" charset="0"/>
            </a:endParaRPr>
          </a:p>
          <a:p>
            <a:pPr algn="just"/>
            <a:r>
              <a:rPr lang="kk-KZ" sz="2800" dirty="0">
                <a:solidFill>
                  <a:srgbClr val="0070C0"/>
                </a:solidFill>
                <a:latin typeface="Times New Roman" pitchFamily="18" charset="0"/>
                <a:cs typeface="Times New Roman" pitchFamily="18" charset="0"/>
              </a:rPr>
              <a:t> Әдеби эссе басқа эссе түрлеріне ұқсамайды. Біріншіден, ол әдеби шығармаларға негізделген. Екіншіден, автордың айтқысы келген идеяларын болжап түсінуге негізделген, яғни түсіндірмені қажет ететін пікірталас немесе жұмбақты табуды қажет етеді. Ол үшін тәжірибе керек. Таңдаған шығармаңызға басқа көзбен қарасаңыз, ерекше қолданылған әдеби жанрлар, күтпеген сюжеттер мен оқиғаларға, тіл ерекшеліктеріне толы болады.</a:t>
            </a:r>
            <a:endParaRPr lang="ru-RU" sz="2800" dirty="0">
              <a:solidFill>
                <a:srgbClr val="0070C0"/>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120500020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normAutofit/>
          </a:bodyPr>
          <a:lstStyle/>
          <a:p>
            <a:r>
              <a:rPr lang="kk-KZ" sz="3200" b="1" dirty="0" smtClean="0">
                <a:solidFill>
                  <a:schemeClr val="bg1"/>
                </a:solidFill>
                <a:latin typeface="Times New Roman" panose="02020603050405020304" pitchFamily="18" charset="0"/>
                <a:cs typeface="Times New Roman" panose="02020603050405020304" pitchFamily="18" charset="0"/>
              </a:rPr>
              <a:t>Мағынаны тану кезеңі.</a:t>
            </a:r>
            <a:endParaRPr lang="ru-RU" sz="3200" b="1" dirty="0">
              <a:solidFill>
                <a:schemeClr val="bg1"/>
              </a:solidFill>
              <a:latin typeface="Times New Roman" panose="02020603050405020304" pitchFamily="18" charset="0"/>
              <a:cs typeface="Times New Roman" panose="02020603050405020304" pitchFamily="18"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val="1459491056"/>
              </p:ext>
            </p:extLst>
          </p:nvPr>
        </p:nvGraphicFramePr>
        <p:xfrm>
          <a:off x="107504" y="1556792"/>
          <a:ext cx="8280920" cy="4891513"/>
        </p:xfrm>
        <a:graphic>
          <a:graphicData uri="http://schemas.openxmlformats.org/drawingml/2006/table">
            <a:tbl>
              <a:tblPr firstRow="1" firstCol="1" bandRow="1">
                <a:tableStyleId>{5940675A-B579-460E-94D1-54222C63F5DA}</a:tableStyleId>
              </a:tblPr>
              <a:tblGrid>
                <a:gridCol w="1296144"/>
                <a:gridCol w="6984776"/>
              </a:tblGrid>
              <a:tr h="213438">
                <a:tc>
                  <a:txBody>
                    <a:bodyPr/>
                    <a:lstStyle/>
                    <a:p>
                      <a:pPr algn="ctr">
                        <a:lnSpc>
                          <a:spcPct val="115000"/>
                        </a:lnSpc>
                        <a:spcAft>
                          <a:spcPts val="1000"/>
                        </a:spcAft>
                      </a:pPr>
                      <a:r>
                        <a:rPr lang="kk-KZ" sz="1600">
                          <a:solidFill>
                            <a:srgbClr val="0070C0"/>
                          </a:solidFill>
                          <a:effectLst/>
                          <a:latin typeface="Times New Roman" pitchFamily="18" charset="0"/>
                          <a:cs typeface="Times New Roman" pitchFamily="18" charset="0"/>
                        </a:rPr>
                        <a:t> </a:t>
                      </a:r>
                      <a:endParaRPr lang="ru-RU" sz="1600">
                        <a:solidFill>
                          <a:srgbClr val="0070C0"/>
                        </a:solidFill>
                        <a:effectLst/>
                        <a:latin typeface="Times New Roman" pitchFamily="18" charset="0"/>
                        <a:ea typeface="Calibri"/>
                        <a:cs typeface="Times New Roman" pitchFamily="18" charset="0"/>
                      </a:endParaRPr>
                    </a:p>
                  </a:txBody>
                  <a:tcPr marL="63369" marR="63369" marT="0" marB="0"/>
                </a:tc>
                <a:tc>
                  <a:txBody>
                    <a:bodyPr/>
                    <a:lstStyle/>
                    <a:p>
                      <a:pPr algn="ctr">
                        <a:lnSpc>
                          <a:spcPct val="115000"/>
                        </a:lnSpc>
                        <a:spcAft>
                          <a:spcPts val="1000"/>
                        </a:spcAft>
                      </a:pPr>
                      <a:r>
                        <a:rPr lang="kk-KZ" sz="1600" b="1" dirty="0">
                          <a:solidFill>
                            <a:srgbClr val="0070C0"/>
                          </a:solidFill>
                          <a:effectLst/>
                          <a:latin typeface="Times New Roman" pitchFamily="18" charset="0"/>
                          <a:cs typeface="Times New Roman" pitchFamily="18" charset="0"/>
                        </a:rPr>
                        <a:t>Эссе</a:t>
                      </a:r>
                      <a:endParaRPr lang="ru-RU" sz="1600" b="1" dirty="0">
                        <a:solidFill>
                          <a:srgbClr val="0070C0"/>
                        </a:solidFill>
                        <a:effectLst/>
                        <a:latin typeface="Times New Roman" pitchFamily="18" charset="0"/>
                        <a:ea typeface="Calibri"/>
                        <a:cs typeface="Times New Roman" pitchFamily="18" charset="0"/>
                      </a:endParaRPr>
                    </a:p>
                  </a:txBody>
                  <a:tcPr marL="63369" marR="63369" marT="0" marB="0"/>
                </a:tc>
              </a:tr>
              <a:tr h="1067193">
                <a:tc>
                  <a:txBody>
                    <a:bodyPr/>
                    <a:lstStyle/>
                    <a:p>
                      <a:pPr algn="just">
                        <a:lnSpc>
                          <a:spcPct val="115000"/>
                        </a:lnSpc>
                        <a:spcAft>
                          <a:spcPts val="1000"/>
                        </a:spcAft>
                      </a:pPr>
                      <a:r>
                        <a:rPr lang="kk-KZ" sz="1600">
                          <a:solidFill>
                            <a:srgbClr val="0070C0"/>
                          </a:solidFill>
                          <a:effectLst/>
                          <a:latin typeface="Times New Roman" pitchFamily="18" charset="0"/>
                          <a:cs typeface="Times New Roman" pitchFamily="18" charset="0"/>
                        </a:rPr>
                        <a:t> </a:t>
                      </a:r>
                      <a:endParaRPr lang="ru-RU" sz="1600">
                        <a:solidFill>
                          <a:srgbClr val="0070C0"/>
                        </a:solidFill>
                        <a:effectLst/>
                        <a:latin typeface="Times New Roman" pitchFamily="18" charset="0"/>
                        <a:cs typeface="Times New Roman" pitchFamily="18" charset="0"/>
                      </a:endParaRPr>
                    </a:p>
                    <a:p>
                      <a:pPr algn="just">
                        <a:lnSpc>
                          <a:spcPct val="115000"/>
                        </a:lnSpc>
                        <a:spcAft>
                          <a:spcPts val="1000"/>
                        </a:spcAft>
                      </a:pPr>
                      <a:r>
                        <a:rPr lang="kk-KZ" sz="1600">
                          <a:solidFill>
                            <a:srgbClr val="0070C0"/>
                          </a:solidFill>
                          <a:effectLst/>
                          <a:latin typeface="Times New Roman" pitchFamily="18" charset="0"/>
                          <a:cs typeface="Times New Roman" pitchFamily="18" charset="0"/>
                        </a:rPr>
                        <a:t>Кіріспе</a:t>
                      </a:r>
                      <a:endParaRPr lang="ru-RU" sz="1600">
                        <a:solidFill>
                          <a:srgbClr val="0070C0"/>
                        </a:solidFill>
                        <a:effectLst/>
                        <a:latin typeface="Times New Roman" pitchFamily="18" charset="0"/>
                        <a:ea typeface="Calibri"/>
                        <a:cs typeface="Times New Roman" pitchFamily="18" charset="0"/>
                      </a:endParaRPr>
                    </a:p>
                  </a:txBody>
                  <a:tcPr marL="63369" marR="63369" marT="0" marB="0"/>
                </a:tc>
                <a:tc>
                  <a:txBody>
                    <a:bodyPr/>
                    <a:lstStyle/>
                    <a:p>
                      <a:pPr>
                        <a:lnSpc>
                          <a:spcPct val="115000"/>
                        </a:lnSpc>
                        <a:spcAft>
                          <a:spcPts val="1000"/>
                        </a:spcAft>
                      </a:pPr>
                      <a:r>
                        <a:rPr lang="kk-KZ" sz="1600">
                          <a:solidFill>
                            <a:srgbClr val="0070C0"/>
                          </a:solidFill>
                          <a:effectLst/>
                          <a:latin typeface="Times New Roman" pitchFamily="18" charset="0"/>
                          <a:cs typeface="Times New Roman" pitchFamily="18" charset="0"/>
                        </a:rPr>
                        <a:t>Кіріспе бойынша жұмыс жасағанда мына сұрақтарға жауап көмектесуі мүмкін:  «Мен ашатын тақырып қазіргі кезде маңызды ма?», «Менің ойымша тақырыпқа қандай түсініктер енуі мүмкін?»</a:t>
                      </a:r>
                      <a:endParaRPr lang="ru-RU" sz="1600">
                        <a:solidFill>
                          <a:srgbClr val="0070C0"/>
                        </a:solidFill>
                        <a:effectLst/>
                        <a:latin typeface="Times New Roman" pitchFamily="18" charset="0"/>
                        <a:ea typeface="Calibri"/>
                        <a:cs typeface="Times New Roman" pitchFamily="18" charset="0"/>
                      </a:endParaRPr>
                    </a:p>
                  </a:txBody>
                  <a:tcPr marL="63369" marR="63369" marT="0" marB="0"/>
                </a:tc>
              </a:tr>
              <a:tr h="2263273">
                <a:tc>
                  <a:txBody>
                    <a:bodyPr/>
                    <a:lstStyle/>
                    <a:p>
                      <a:pPr algn="just">
                        <a:lnSpc>
                          <a:spcPct val="115000"/>
                        </a:lnSpc>
                        <a:spcAft>
                          <a:spcPts val="1000"/>
                        </a:spcAft>
                      </a:pPr>
                      <a:r>
                        <a:rPr lang="kk-KZ" sz="1600">
                          <a:solidFill>
                            <a:srgbClr val="0070C0"/>
                          </a:solidFill>
                          <a:effectLst/>
                          <a:latin typeface="Times New Roman" pitchFamily="18" charset="0"/>
                          <a:cs typeface="Times New Roman" pitchFamily="18" charset="0"/>
                        </a:rPr>
                        <a:t>Негізгі</a:t>
                      </a:r>
                      <a:endParaRPr lang="ru-RU" sz="1600">
                        <a:solidFill>
                          <a:srgbClr val="0070C0"/>
                        </a:solidFill>
                        <a:effectLst/>
                        <a:latin typeface="Times New Roman" pitchFamily="18" charset="0"/>
                        <a:cs typeface="Times New Roman" pitchFamily="18" charset="0"/>
                      </a:endParaRPr>
                    </a:p>
                    <a:p>
                      <a:pPr algn="just">
                        <a:lnSpc>
                          <a:spcPct val="115000"/>
                        </a:lnSpc>
                        <a:spcAft>
                          <a:spcPts val="1000"/>
                        </a:spcAft>
                      </a:pPr>
                      <a:r>
                        <a:rPr lang="kk-KZ" sz="1600">
                          <a:solidFill>
                            <a:srgbClr val="0070C0"/>
                          </a:solidFill>
                          <a:effectLst/>
                          <a:latin typeface="Times New Roman" pitchFamily="18" charset="0"/>
                          <a:cs typeface="Times New Roman" pitchFamily="18" charset="0"/>
                        </a:rPr>
                        <a:t> </a:t>
                      </a:r>
                      <a:endParaRPr lang="ru-RU" sz="1600">
                        <a:solidFill>
                          <a:srgbClr val="0070C0"/>
                        </a:solidFill>
                        <a:effectLst/>
                        <a:latin typeface="Times New Roman" pitchFamily="18" charset="0"/>
                        <a:ea typeface="Calibri"/>
                        <a:cs typeface="Times New Roman" pitchFamily="18" charset="0"/>
                      </a:endParaRPr>
                    </a:p>
                  </a:txBody>
                  <a:tcPr marL="63369" marR="63369" marT="0" marB="0"/>
                </a:tc>
                <a:tc>
                  <a:txBody>
                    <a:bodyPr/>
                    <a:lstStyle/>
                    <a:p>
                      <a:pPr algn="just">
                        <a:lnSpc>
                          <a:spcPct val="115000"/>
                        </a:lnSpc>
                        <a:spcAft>
                          <a:spcPts val="1000"/>
                        </a:spcAft>
                        <a:tabLst>
                          <a:tab pos="4718050" algn="l"/>
                        </a:tabLst>
                      </a:pPr>
                      <a:r>
                        <a:rPr lang="kk-KZ" sz="1600">
                          <a:solidFill>
                            <a:srgbClr val="0070C0"/>
                          </a:solidFill>
                          <a:effectLst/>
                          <a:latin typeface="Times New Roman" pitchFamily="18" charset="0"/>
                          <a:cs typeface="Times New Roman" pitchFamily="18" charset="0"/>
                        </a:rPr>
                        <a:t>Дәлелдер мен талдаудың дамуын болжайды, сонымен қатар бұл сұрақ бойынша бар мәліметтерге қарағанда басқа дәлелдер мен ұстанымдардың  негіздеу қажет.</a:t>
                      </a:r>
                      <a:endParaRPr lang="ru-RU" sz="1600">
                        <a:solidFill>
                          <a:srgbClr val="0070C0"/>
                        </a:solidFill>
                        <a:effectLst/>
                        <a:latin typeface="Times New Roman" pitchFamily="18" charset="0"/>
                        <a:cs typeface="Times New Roman" pitchFamily="18" charset="0"/>
                      </a:endParaRPr>
                    </a:p>
                    <a:p>
                      <a:pPr algn="just">
                        <a:lnSpc>
                          <a:spcPct val="115000"/>
                        </a:lnSpc>
                        <a:spcAft>
                          <a:spcPts val="1000"/>
                        </a:spcAft>
                        <a:tabLst>
                          <a:tab pos="4718050" algn="l"/>
                        </a:tabLst>
                      </a:pPr>
                      <a:r>
                        <a:rPr lang="kk-KZ" sz="1600">
                          <a:solidFill>
                            <a:srgbClr val="0070C0"/>
                          </a:solidFill>
                          <a:effectLst/>
                          <a:latin typeface="Times New Roman" pitchFamily="18" charset="0"/>
                          <a:cs typeface="Times New Roman" pitchFamily="18" charset="0"/>
                        </a:rPr>
                        <a:t>Эссенің негізгі мазмұны осында. Сондықтан  маңыздысы тақырыпшалар, олардың негізінде дәлелдемелердің жүйеленуі (логикалық мәліметтерді қолдану немесе ой толғаулар) жүзеге асады, яғни ұсынылған дәлелдемелерді/талдауды негіздеу қажет. </a:t>
                      </a:r>
                      <a:endParaRPr lang="ru-RU" sz="1600">
                        <a:solidFill>
                          <a:srgbClr val="0070C0"/>
                        </a:solidFill>
                        <a:effectLst/>
                        <a:latin typeface="Times New Roman" pitchFamily="18" charset="0"/>
                        <a:ea typeface="Calibri"/>
                        <a:cs typeface="Times New Roman" pitchFamily="18" charset="0"/>
                      </a:endParaRPr>
                    </a:p>
                  </a:txBody>
                  <a:tcPr marL="63369" marR="63369" marT="0" marB="0"/>
                </a:tc>
              </a:tr>
              <a:tr h="1280631">
                <a:tc>
                  <a:txBody>
                    <a:bodyPr/>
                    <a:lstStyle/>
                    <a:p>
                      <a:pPr algn="just">
                        <a:lnSpc>
                          <a:spcPct val="115000"/>
                        </a:lnSpc>
                        <a:spcAft>
                          <a:spcPts val="1000"/>
                        </a:spcAft>
                      </a:pPr>
                      <a:r>
                        <a:rPr lang="kk-KZ" sz="1600">
                          <a:solidFill>
                            <a:srgbClr val="0070C0"/>
                          </a:solidFill>
                          <a:effectLst/>
                          <a:latin typeface="Times New Roman" pitchFamily="18" charset="0"/>
                          <a:cs typeface="Times New Roman" pitchFamily="18" charset="0"/>
                        </a:rPr>
                        <a:t>Қорытынды</a:t>
                      </a:r>
                      <a:endParaRPr lang="ru-RU" sz="1600">
                        <a:solidFill>
                          <a:srgbClr val="0070C0"/>
                        </a:solidFill>
                        <a:effectLst/>
                        <a:latin typeface="Times New Roman" pitchFamily="18" charset="0"/>
                        <a:cs typeface="Times New Roman" pitchFamily="18" charset="0"/>
                      </a:endParaRPr>
                    </a:p>
                    <a:p>
                      <a:pPr algn="just">
                        <a:lnSpc>
                          <a:spcPct val="115000"/>
                        </a:lnSpc>
                        <a:spcAft>
                          <a:spcPts val="1000"/>
                        </a:spcAft>
                      </a:pPr>
                      <a:r>
                        <a:rPr lang="kk-KZ" sz="1600">
                          <a:solidFill>
                            <a:srgbClr val="0070C0"/>
                          </a:solidFill>
                          <a:effectLst/>
                          <a:latin typeface="Times New Roman" pitchFamily="18" charset="0"/>
                          <a:cs typeface="Times New Roman" pitchFamily="18" charset="0"/>
                        </a:rPr>
                        <a:t> </a:t>
                      </a:r>
                      <a:endParaRPr lang="ru-RU" sz="1600">
                        <a:solidFill>
                          <a:srgbClr val="0070C0"/>
                        </a:solidFill>
                        <a:effectLst/>
                        <a:latin typeface="Times New Roman" pitchFamily="18" charset="0"/>
                        <a:ea typeface="Calibri"/>
                        <a:cs typeface="Times New Roman" pitchFamily="18" charset="0"/>
                      </a:endParaRPr>
                    </a:p>
                  </a:txBody>
                  <a:tcPr marL="63369" marR="63369" marT="0" marB="0"/>
                </a:tc>
                <a:tc>
                  <a:txBody>
                    <a:bodyPr/>
                    <a:lstStyle/>
                    <a:p>
                      <a:pPr algn="just">
                        <a:lnSpc>
                          <a:spcPct val="115000"/>
                        </a:lnSpc>
                        <a:spcAft>
                          <a:spcPts val="1000"/>
                        </a:spcAft>
                        <a:tabLst>
                          <a:tab pos="4718050" algn="l"/>
                        </a:tabLst>
                      </a:pPr>
                      <a:r>
                        <a:rPr lang="kk-KZ" sz="1600" dirty="0">
                          <a:solidFill>
                            <a:srgbClr val="0070C0"/>
                          </a:solidFill>
                          <a:effectLst/>
                          <a:latin typeface="Times New Roman" pitchFamily="18" charset="0"/>
                          <a:cs typeface="Times New Roman" pitchFamily="18" charset="0"/>
                        </a:rPr>
                        <a:t>Тақырып бойынша дәлелді қорытынды мен жинақтау. Эссені қорытындылайды немесе негізгі бөлімде айтылғанды мәні мен мағынасын тағы да анықтайды. Қорытындыда «Эссенің басында айтылған мәселе бойынша не деуге болады?» деген сұраққа жауап болу қажет. </a:t>
                      </a:r>
                      <a:endParaRPr lang="ru-RU" sz="1600" dirty="0">
                        <a:solidFill>
                          <a:srgbClr val="0070C0"/>
                        </a:solidFill>
                        <a:effectLst/>
                        <a:latin typeface="Times New Roman" pitchFamily="18" charset="0"/>
                        <a:ea typeface="Calibri"/>
                        <a:cs typeface="Times New Roman" pitchFamily="18" charset="0"/>
                      </a:endParaRPr>
                    </a:p>
                  </a:txBody>
                  <a:tcPr marL="63369" marR="63369" marT="0" marB="0"/>
                </a:tc>
              </a:tr>
            </a:tbl>
          </a:graphicData>
        </a:graphic>
      </p:graphicFrame>
    </p:spTree>
    <p:extLst>
      <p:ext uri="{BB962C8B-B14F-4D97-AF65-F5344CB8AC3E}">
        <p14:creationId xmlns:p14="http://schemas.microsoft.com/office/powerpoint/2010/main" val="309538284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noAutofit/>
          </a:bodyPr>
          <a:lstStyle/>
          <a:p>
            <a:pPr algn="l"/>
            <a:r>
              <a:rPr lang="kk-KZ" sz="2400" b="1" dirty="0" smtClean="0">
                <a:solidFill>
                  <a:schemeClr val="tx1"/>
                </a:solidFill>
                <a:latin typeface="Times New Roman" panose="02020603050405020304" pitchFamily="18" charset="0"/>
                <a:cs typeface="Times New Roman" panose="02020603050405020304" pitchFamily="18" charset="0"/>
              </a:rPr>
              <a:t/>
            </a:r>
            <a:br>
              <a:rPr lang="kk-KZ" sz="2400" b="1" dirty="0" smtClean="0">
                <a:solidFill>
                  <a:schemeClr val="tx1"/>
                </a:solidFill>
                <a:latin typeface="Times New Roman" panose="02020603050405020304" pitchFamily="18" charset="0"/>
                <a:cs typeface="Times New Roman" panose="02020603050405020304" pitchFamily="18" charset="0"/>
              </a:rPr>
            </a:br>
            <a:r>
              <a:rPr lang="kk-KZ" sz="2400" b="1" dirty="0">
                <a:solidFill>
                  <a:schemeClr val="bg1"/>
                </a:solidFill>
                <a:latin typeface="Times New Roman" pitchFamily="18" charset="0"/>
                <a:cs typeface="Times New Roman" pitchFamily="18" charset="0"/>
              </a:rPr>
              <a:t>1-тапсырма. Берілген тақырыптардың </a:t>
            </a:r>
            <a:r>
              <a:rPr lang="kk-KZ" sz="2400" b="1" dirty="0" smtClean="0">
                <a:solidFill>
                  <a:schemeClr val="bg1"/>
                </a:solidFill>
                <a:latin typeface="Times New Roman" pitchFamily="18" charset="0"/>
                <a:cs typeface="Times New Roman" pitchFamily="18" charset="0"/>
              </a:rPr>
              <a:t/>
            </a:r>
            <a:br>
              <a:rPr lang="kk-KZ" sz="2400" b="1" dirty="0" smtClean="0">
                <a:solidFill>
                  <a:schemeClr val="bg1"/>
                </a:solidFill>
                <a:latin typeface="Times New Roman" pitchFamily="18" charset="0"/>
                <a:cs typeface="Times New Roman" pitchFamily="18" charset="0"/>
              </a:rPr>
            </a:br>
            <a:r>
              <a:rPr lang="kk-KZ" sz="2400" b="1" dirty="0" smtClean="0">
                <a:solidFill>
                  <a:schemeClr val="bg1"/>
                </a:solidFill>
                <a:latin typeface="Times New Roman" pitchFamily="18" charset="0"/>
                <a:cs typeface="Times New Roman" pitchFamily="18" charset="0"/>
              </a:rPr>
              <a:t>бірін </a:t>
            </a:r>
            <a:r>
              <a:rPr lang="kk-KZ" sz="2400" b="1" dirty="0">
                <a:solidFill>
                  <a:schemeClr val="bg1"/>
                </a:solidFill>
                <a:latin typeface="Times New Roman" pitchFamily="18" charset="0"/>
                <a:cs typeface="Times New Roman" pitchFamily="18" charset="0"/>
              </a:rPr>
              <a:t>таңдап әдеби эссе жаз.</a:t>
            </a:r>
            <a:r>
              <a:rPr lang="ru-RU" sz="2400" dirty="0">
                <a:solidFill>
                  <a:schemeClr val="bg1"/>
                </a:solidFill>
                <a:latin typeface="Times New Roman" pitchFamily="18" charset="0"/>
                <a:cs typeface="Times New Roman" pitchFamily="18" charset="0"/>
              </a:rPr>
              <a:t/>
            </a:r>
            <a:br>
              <a:rPr lang="ru-RU" sz="2400" dirty="0">
                <a:solidFill>
                  <a:schemeClr val="bg1"/>
                </a:solidFill>
                <a:latin typeface="Times New Roman" pitchFamily="18" charset="0"/>
                <a:cs typeface="Times New Roman" pitchFamily="18" charset="0"/>
              </a:rPr>
            </a:br>
            <a:endParaRPr lang="ru-RU" sz="2400" b="1" dirty="0">
              <a:solidFill>
                <a:schemeClr val="bg1"/>
              </a:solidFill>
              <a:latin typeface="Times New Roman" panose="02020603050405020304" pitchFamily="18" charset="0"/>
              <a:cs typeface="Times New Roman" panose="02020603050405020304" pitchFamily="18" charset="0"/>
            </a:endParaRPr>
          </a:p>
        </p:txBody>
      </p:sp>
      <p:pic>
        <p:nvPicPr>
          <p:cNvPr id="1026" name="Picture 2" descr="Летний видео конкурс » Гемофилия в России"/>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31806" y="-243408"/>
            <a:ext cx="3112194" cy="2592288"/>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179512" y="1610216"/>
            <a:ext cx="8136904" cy="4893647"/>
          </a:xfrm>
          <a:prstGeom prst="rect">
            <a:avLst/>
          </a:prstGeom>
        </p:spPr>
        <p:txBody>
          <a:bodyPr wrap="square">
            <a:spAutoFit/>
          </a:bodyPr>
          <a:lstStyle/>
          <a:p>
            <a:pPr lvl="0"/>
            <a:endParaRPr lang="kk-KZ" sz="2400" dirty="0" smtClean="0">
              <a:solidFill>
                <a:srgbClr val="0070C0"/>
              </a:solidFill>
              <a:latin typeface="Times New Roman" pitchFamily="18" charset="0"/>
              <a:cs typeface="Times New Roman" pitchFamily="18" charset="0"/>
            </a:endParaRPr>
          </a:p>
          <a:p>
            <a:pPr lvl="0"/>
            <a:r>
              <a:rPr lang="kk-KZ" sz="2400" dirty="0" smtClean="0">
                <a:solidFill>
                  <a:srgbClr val="0070C0"/>
                </a:solidFill>
                <a:latin typeface="Times New Roman" pitchFamily="18" charset="0"/>
                <a:cs typeface="Times New Roman" pitchFamily="18" charset="0"/>
              </a:rPr>
              <a:t>1) Тортайдың </a:t>
            </a:r>
            <a:r>
              <a:rPr lang="kk-KZ" sz="2400" dirty="0">
                <a:solidFill>
                  <a:srgbClr val="0070C0"/>
                </a:solidFill>
                <a:latin typeface="Times New Roman" pitchFamily="18" charset="0"/>
                <a:cs typeface="Times New Roman" pitchFamily="18" charset="0"/>
              </a:rPr>
              <a:t>отбасының болмауы тағдырына қалай әсер етті?</a:t>
            </a:r>
            <a:endParaRPr lang="ru-RU" sz="2400" dirty="0">
              <a:solidFill>
                <a:srgbClr val="0070C0"/>
              </a:solidFill>
              <a:latin typeface="Times New Roman" pitchFamily="18" charset="0"/>
              <a:cs typeface="Times New Roman" pitchFamily="18" charset="0"/>
            </a:endParaRPr>
          </a:p>
          <a:p>
            <a:pPr lvl="0"/>
            <a:r>
              <a:rPr lang="kk-KZ" sz="2400" dirty="0" smtClean="0">
                <a:solidFill>
                  <a:srgbClr val="0070C0"/>
                </a:solidFill>
                <a:latin typeface="Times New Roman" pitchFamily="18" charset="0"/>
                <a:cs typeface="Times New Roman" pitchFamily="18" charset="0"/>
              </a:rPr>
              <a:t>2) Тортай </a:t>
            </a:r>
            <a:r>
              <a:rPr lang="kk-KZ" sz="2400" dirty="0">
                <a:solidFill>
                  <a:srgbClr val="0070C0"/>
                </a:solidFill>
                <a:latin typeface="Times New Roman" pitchFamily="18" charset="0"/>
                <a:cs typeface="Times New Roman" pitchFamily="18" charset="0"/>
              </a:rPr>
              <a:t>арманының орындалмауына кім кінәлі: Тортай ма, тағдыр ма?</a:t>
            </a:r>
            <a:endParaRPr lang="ru-RU" sz="2400" dirty="0">
              <a:solidFill>
                <a:srgbClr val="0070C0"/>
              </a:solidFill>
              <a:latin typeface="Times New Roman" pitchFamily="18" charset="0"/>
              <a:cs typeface="Times New Roman" pitchFamily="18" charset="0"/>
            </a:endParaRPr>
          </a:p>
          <a:p>
            <a:pPr lvl="0"/>
            <a:r>
              <a:rPr lang="kk-KZ" sz="2400" dirty="0" smtClean="0">
                <a:solidFill>
                  <a:srgbClr val="0070C0"/>
                </a:solidFill>
                <a:latin typeface="Times New Roman" pitchFamily="18" charset="0"/>
                <a:cs typeface="Times New Roman" pitchFamily="18" charset="0"/>
              </a:rPr>
              <a:t>3) «Бұл </a:t>
            </a:r>
            <a:r>
              <a:rPr lang="kk-KZ" sz="2400" dirty="0">
                <a:solidFill>
                  <a:srgbClr val="0070C0"/>
                </a:solidFill>
                <a:latin typeface="Times New Roman" pitchFamily="18" charset="0"/>
                <a:cs typeface="Times New Roman" pitchFamily="18" charset="0"/>
              </a:rPr>
              <a:t>дүниеде пір тұтар, жалғыз ақ нәрсем бар,ол- кітап»-, дейді Тортай. </a:t>
            </a:r>
            <a:r>
              <a:rPr lang="ru-RU" sz="2400" dirty="0" err="1">
                <a:solidFill>
                  <a:srgbClr val="0070C0"/>
                </a:solidFill>
                <a:latin typeface="Times New Roman" pitchFamily="18" charset="0"/>
                <a:cs typeface="Times New Roman" pitchFamily="18" charset="0"/>
              </a:rPr>
              <a:t>Сендер</a:t>
            </a:r>
            <a:r>
              <a:rPr lang="ru-RU" sz="2400" dirty="0">
                <a:solidFill>
                  <a:srgbClr val="0070C0"/>
                </a:solidFill>
                <a:latin typeface="Times New Roman" pitchFamily="18" charset="0"/>
                <a:cs typeface="Times New Roman" pitchFamily="18" charset="0"/>
              </a:rPr>
              <a:t> </a:t>
            </a:r>
            <a:r>
              <a:rPr lang="ru-RU" sz="2400" dirty="0" err="1">
                <a:solidFill>
                  <a:srgbClr val="0070C0"/>
                </a:solidFill>
                <a:latin typeface="Times New Roman" pitchFamily="18" charset="0"/>
                <a:cs typeface="Times New Roman" pitchFamily="18" charset="0"/>
              </a:rPr>
              <a:t>нені</a:t>
            </a:r>
            <a:r>
              <a:rPr lang="ru-RU" sz="2400" dirty="0">
                <a:solidFill>
                  <a:srgbClr val="0070C0"/>
                </a:solidFill>
                <a:latin typeface="Times New Roman" pitchFamily="18" charset="0"/>
                <a:cs typeface="Times New Roman" pitchFamily="18" charset="0"/>
              </a:rPr>
              <a:t> </a:t>
            </a:r>
            <a:r>
              <a:rPr lang="ru-RU" sz="2400" dirty="0" err="1">
                <a:solidFill>
                  <a:srgbClr val="0070C0"/>
                </a:solidFill>
                <a:latin typeface="Times New Roman" pitchFamily="18" charset="0"/>
                <a:cs typeface="Times New Roman" pitchFamily="18" charset="0"/>
              </a:rPr>
              <a:t>пір</a:t>
            </a:r>
            <a:r>
              <a:rPr lang="ru-RU" sz="2400" dirty="0">
                <a:solidFill>
                  <a:srgbClr val="0070C0"/>
                </a:solidFill>
                <a:latin typeface="Times New Roman" pitchFamily="18" charset="0"/>
                <a:cs typeface="Times New Roman" pitchFamily="18" charset="0"/>
              </a:rPr>
              <a:t> </a:t>
            </a:r>
            <a:r>
              <a:rPr lang="ru-RU" sz="2400" dirty="0" err="1">
                <a:solidFill>
                  <a:srgbClr val="0070C0"/>
                </a:solidFill>
                <a:latin typeface="Times New Roman" pitchFamily="18" charset="0"/>
                <a:cs typeface="Times New Roman" pitchFamily="18" charset="0"/>
              </a:rPr>
              <a:t>тұтасыңдар</a:t>
            </a:r>
            <a:r>
              <a:rPr lang="ru-RU" sz="2400" dirty="0">
                <a:solidFill>
                  <a:srgbClr val="0070C0"/>
                </a:solidFill>
                <a:latin typeface="Times New Roman" pitchFamily="18" charset="0"/>
                <a:cs typeface="Times New Roman" pitchFamily="18" charset="0"/>
              </a:rPr>
              <a:t>? </a:t>
            </a:r>
            <a:r>
              <a:rPr lang="ru-RU" sz="2400" dirty="0" err="1">
                <a:solidFill>
                  <a:srgbClr val="0070C0"/>
                </a:solidFill>
                <a:latin typeface="Times New Roman" pitchFamily="18" charset="0"/>
                <a:cs typeface="Times New Roman" pitchFamily="18" charset="0"/>
              </a:rPr>
              <a:t>Неліктен</a:t>
            </a:r>
            <a:r>
              <a:rPr lang="ru-RU" sz="2400" dirty="0">
                <a:solidFill>
                  <a:srgbClr val="0070C0"/>
                </a:solidFill>
                <a:latin typeface="Times New Roman" pitchFamily="18" charset="0"/>
                <a:cs typeface="Times New Roman" pitchFamily="18" charset="0"/>
              </a:rPr>
              <a:t>?</a:t>
            </a:r>
          </a:p>
          <a:p>
            <a:r>
              <a:rPr lang="kk-KZ" sz="2400" dirty="0">
                <a:solidFill>
                  <a:srgbClr val="0070C0"/>
                </a:solidFill>
                <a:latin typeface="Times New Roman" pitchFamily="18" charset="0"/>
                <a:cs typeface="Times New Roman" pitchFamily="18" charset="0"/>
              </a:rPr>
              <a:t>             Эссенің сөз саны - 120-150</a:t>
            </a:r>
            <a:endParaRPr lang="ru-RU" sz="2400" dirty="0">
              <a:solidFill>
                <a:srgbClr val="0070C0"/>
              </a:solidFill>
              <a:latin typeface="Times New Roman" pitchFamily="18" charset="0"/>
              <a:cs typeface="Times New Roman" pitchFamily="18" charset="0"/>
            </a:endParaRPr>
          </a:p>
          <a:p>
            <a:endParaRPr lang="kk-KZ" sz="2400" b="1" dirty="0" smtClean="0">
              <a:solidFill>
                <a:srgbClr val="0070C0"/>
              </a:solidFill>
              <a:latin typeface="Times New Roman" pitchFamily="18" charset="0"/>
              <a:cs typeface="Times New Roman" pitchFamily="18" charset="0"/>
            </a:endParaRPr>
          </a:p>
          <a:p>
            <a:r>
              <a:rPr lang="kk-KZ" sz="2400" b="1" dirty="0" smtClean="0">
                <a:solidFill>
                  <a:srgbClr val="0070C0"/>
                </a:solidFill>
                <a:latin typeface="Times New Roman" pitchFamily="18" charset="0"/>
                <a:cs typeface="Times New Roman" pitchFamily="18" charset="0"/>
              </a:rPr>
              <a:t>Дескриптор</a:t>
            </a:r>
            <a:r>
              <a:rPr lang="kk-KZ" sz="2400" b="1" dirty="0">
                <a:solidFill>
                  <a:srgbClr val="0070C0"/>
                </a:solidFill>
                <a:latin typeface="Times New Roman" pitchFamily="18" charset="0"/>
                <a:cs typeface="Times New Roman" pitchFamily="18" charset="0"/>
              </a:rPr>
              <a:t>: </a:t>
            </a:r>
            <a:endParaRPr lang="ru-RU" sz="2400" dirty="0">
              <a:solidFill>
                <a:srgbClr val="0070C0"/>
              </a:solidFill>
              <a:latin typeface="Times New Roman" pitchFamily="18" charset="0"/>
              <a:cs typeface="Times New Roman" pitchFamily="18" charset="0"/>
            </a:endParaRPr>
          </a:p>
          <a:p>
            <a:pPr marL="457200" indent="-457200">
              <a:buFont typeface="Wingdings" pitchFamily="2" charset="2"/>
              <a:buChar char="§"/>
            </a:pPr>
            <a:r>
              <a:rPr lang="kk-KZ" sz="2400" dirty="0">
                <a:solidFill>
                  <a:srgbClr val="0070C0"/>
                </a:solidFill>
                <a:latin typeface="Times New Roman" pitchFamily="18" charset="0"/>
                <a:cs typeface="Times New Roman" pitchFamily="18" charset="0"/>
              </a:rPr>
              <a:t>Берілген тақырыптың бірін таңдап әдеби эссе жазады;</a:t>
            </a:r>
            <a:endParaRPr lang="ru-RU" sz="2400" dirty="0">
              <a:solidFill>
                <a:srgbClr val="0070C0"/>
              </a:solidFill>
              <a:latin typeface="Times New Roman" pitchFamily="18" charset="0"/>
              <a:cs typeface="Times New Roman" pitchFamily="18" charset="0"/>
            </a:endParaRPr>
          </a:p>
          <a:p>
            <a:pPr marL="342900" indent="-342900">
              <a:buFont typeface="Wingdings" pitchFamily="2" charset="2"/>
              <a:buChar char="§"/>
            </a:pPr>
            <a:r>
              <a:rPr lang="kk-KZ" sz="2400" dirty="0">
                <a:solidFill>
                  <a:srgbClr val="0070C0"/>
                </a:solidFill>
                <a:latin typeface="Times New Roman" pitchFamily="18" charset="0"/>
                <a:cs typeface="Times New Roman" pitchFamily="18" charset="0"/>
              </a:rPr>
              <a:t>Эссенің жазылу талаптарын сақтайды</a:t>
            </a:r>
            <a:r>
              <a:rPr lang="kk-KZ" sz="2400" dirty="0" smtClean="0">
                <a:solidFill>
                  <a:srgbClr val="0070C0"/>
                </a:solidFill>
                <a:latin typeface="Times New Roman" pitchFamily="18" charset="0"/>
                <a:cs typeface="Times New Roman" pitchFamily="18" charset="0"/>
              </a:rPr>
              <a:t>;</a:t>
            </a:r>
          </a:p>
          <a:p>
            <a:pPr marL="342900" indent="-342900">
              <a:buFont typeface="Wingdings" pitchFamily="2" charset="2"/>
              <a:buChar char="§"/>
            </a:pPr>
            <a:r>
              <a:rPr lang="kk-KZ" sz="2400" dirty="0" smtClean="0">
                <a:solidFill>
                  <a:srgbClr val="0070C0"/>
                </a:solidFill>
                <a:latin typeface="Times New Roman" pitchFamily="18" charset="0"/>
                <a:cs typeface="Times New Roman" pitchFamily="18" charset="0"/>
              </a:rPr>
              <a:t>Сауатты, көркем жазады.</a:t>
            </a:r>
            <a:endParaRPr lang="ru-RU" sz="2400" dirty="0">
              <a:solidFill>
                <a:srgbClr val="0070C0"/>
              </a:solidFill>
              <a:latin typeface="Times New Roman" pitchFamily="18" charset="0"/>
              <a:cs typeface="Times New Roman" pitchFamily="18" charset="0"/>
            </a:endParaRPr>
          </a:p>
        </p:txBody>
      </p:sp>
    </p:spTree>
    <p:extLst>
      <p:ext uri="{BB962C8B-B14F-4D97-AF65-F5344CB8AC3E}">
        <p14:creationId xmlns:p14="http://schemas.microsoft.com/office/powerpoint/2010/main" val="38059054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7a5e539d9f91d9ef5c955fb6eedc25a4cc82e8a4"/>
</p:tagLst>
</file>

<file path=ppt/theme/theme1.xml><?xml version="1.0" encoding="utf-8"?>
<a:theme xmlns:a="http://schemas.openxmlformats.org/drawingml/2006/main" name="Тема Office">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4149</TotalTime>
  <Words>445</Words>
  <Application>Microsoft Office PowerPoint</Application>
  <PresentationFormat>Экран (4:3)</PresentationFormat>
  <Paragraphs>82</Paragraphs>
  <Slides>11</Slides>
  <Notes>4</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Тема Office</vt:lpstr>
      <vt:lpstr>Презентация PowerPoint</vt:lpstr>
      <vt:lpstr>Презентация PowerPoint</vt:lpstr>
      <vt:lpstr>Презентация PowerPoint</vt:lpstr>
      <vt:lpstr>Қызығушылықты ояту</vt:lpstr>
      <vt:lpstr>Өзіңді тексер!</vt:lpstr>
      <vt:lpstr>Ой қозғау</vt:lpstr>
      <vt:lpstr>Мағынаны тану кезеңі.</vt:lpstr>
      <vt:lpstr>Мағынаны тану кезеңі.</vt:lpstr>
      <vt:lpstr> 1-тапсырма. Берілген тақырыптардың  бірін таңдап әдеби эссе жаз. </vt:lpstr>
      <vt:lpstr>Бүгінгі сабақта:</vt:lpstr>
      <vt:lpstr>Қосымша тапсырма.</vt:lpstr>
    </vt:vector>
  </TitlesOfParts>
  <Company>presentation-creation.ru</Company>
  <LinksUpToDate>false</LinksUpToDate>
  <SharedDoc>false</SharedDoc>
  <HyperlinkBase>https://presentation-creation.ru/powerpoint-templates.html</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Онлайн школа</dc:title>
  <dc:creator>obstinate</dc:creator>
  <dc:description>Шаблон презентации с сайта https://presentation-creation.ru/</dc:description>
  <cp:lastModifiedBy>HP</cp:lastModifiedBy>
  <cp:revision>1421</cp:revision>
  <dcterms:created xsi:type="dcterms:W3CDTF">2018-02-25T09:09:03Z</dcterms:created>
  <dcterms:modified xsi:type="dcterms:W3CDTF">2021-01-08T12:23:31Z</dcterms:modified>
</cp:coreProperties>
</file>