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  <Override PartName="/drs/connectorxml.xml" ContentType="application/vnd.ms-office.DrsConnector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connectorXml" Target="drs/connectorxml.xml"/></Relationships>
</file>

<file path=drs/connectorxml.xml><?xml version="1.0" encoding="utf-8"?>
<p:sp xmlns:p="http://schemas.openxmlformats.org/presentationml/2006/main">
  <p:nvCxnSpPr>
    <p:cNvPr id="19" name="Google Shape;78;p1"/>
    <p:cNvCxnSpPr>
      <a:cxnSpLocks xmlns:a="http://schemas.openxmlformats.org/drawingml/2006/main" noChangeShapeType="1"/>
    </p:cNvCxnSpPr>
    <p:nvPr/>
  </p:nvCxnSpPr>
  <p:spPr bwMode="auto">
    <a:xfrm xmlns:a="http://schemas.openxmlformats.org/drawingml/2006/main">
      <a:off x="757238" y="6364288"/>
      <a:ext cx="10693400" cy="36512"/>
    </a:xfrm>
    <a:prstGeom xmlns:a="http://schemas.openxmlformats.org/drawingml/2006/main" prst="straightConnector1">
      <a:avLst/>
    </a:prstGeom>
    <a:ln xmlns:a="http://schemas.openxmlformats.org/drawingml/2006/main" w="38100">
      <a:headEnd type="none" w="sm" len="sm"/>
      <a:tailEnd type="none" w="sm" len="sm"/>
    </a:ln>
    <a:extLst xmlns:a="http://schemas.openxmlformats.org/drawingml/2006/main"/>
  </p:spPr>
  <p:style>
    <a:lnRef xmlns:a="http://schemas.openxmlformats.org/drawingml/2006/main" idx="1">
      <a:schemeClr val="accent5"/>
    </a:lnRef>
    <a:fillRef xmlns:a="http://schemas.openxmlformats.org/drawingml/2006/main" idx="0">
      <a:schemeClr val="accent5"/>
    </a:fillRef>
    <a:effectRef xmlns:a="http://schemas.openxmlformats.org/drawingml/2006/main" idx="0">
      <a:schemeClr val="accent5"/>
    </a:effectRef>
    <a:fontRef xmlns:a="http://schemas.openxmlformats.org/drawingml/2006/main" idx="minor">
      <a:schemeClr val="tx1"/>
    </a:fontRef>
  </p:style>
</p:sp>
</file>

<file path=drs/downrev.xml><?xml version="1.0" encoding="utf-8"?>
<a:downRevStg xmlns:a="http://schemas.openxmlformats.org/drawingml/2006/main" shapeCheckSum="egeFfmVxDqpap4cJPE7x8U==&#10;" textCheckSum="" shapeId="19" ver="1"/>
</file>