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18"/>
  </p:notesMasterIdLst>
  <p:sldIdLst>
    <p:sldId id="260" r:id="rId2"/>
    <p:sldId id="266" r:id="rId3"/>
    <p:sldId id="286" r:id="rId4"/>
    <p:sldId id="298" r:id="rId5"/>
    <p:sldId id="300" r:id="rId6"/>
    <p:sldId id="294" r:id="rId7"/>
    <p:sldId id="295" r:id="rId8"/>
    <p:sldId id="296" r:id="rId9"/>
    <p:sldId id="306" r:id="rId10"/>
    <p:sldId id="301" r:id="rId11"/>
    <p:sldId id="308" r:id="rId12"/>
    <p:sldId id="293" r:id="rId13"/>
    <p:sldId id="307" r:id="rId14"/>
    <p:sldId id="305" r:id="rId15"/>
    <p:sldId id="291" r:id="rId16"/>
    <p:sldId id="29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3755" autoAdjust="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EF6D9-74BC-48B3-A980-D9C78563F1C8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3B2B0-5123-4112-9DAB-FEF64EAB8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16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B2B0-5123-4112-9DAB-FEF64EAB853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9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16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9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64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492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86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382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339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578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518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89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8;p34"/>
          <p:cNvPicPr preferRelativeResize="0"/>
          <p:nvPr userDrawn="1"/>
        </p:nvPicPr>
        <p:blipFill rotWithShape="1">
          <a:blip r:embed="rId2">
            <a:alphaModFix/>
          </a:blip>
          <a:srcRect l="34028" r="11059"/>
          <a:stretch/>
        </p:blipFill>
        <p:spPr>
          <a:xfrm>
            <a:off x="5731306" y="93"/>
            <a:ext cx="6460694" cy="685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1;p34"/>
          <p:cNvPicPr preferRelativeResize="0"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3" y="1055507"/>
            <a:ext cx="3891513" cy="48149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03159" y="682388"/>
            <a:ext cx="5056496" cy="510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9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21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уро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35"/>
          <p:cNvPicPr preferRelativeResize="0"/>
          <p:nvPr userDrawn="1"/>
        </p:nvPicPr>
        <p:blipFill rotWithShape="1">
          <a:blip r:embed="rId2">
            <a:alphaModFix/>
          </a:blip>
          <a:srcRect t="19517" b="68395"/>
          <a:stretch/>
        </p:blipFill>
        <p:spPr>
          <a:xfrm>
            <a:off x="-1" y="0"/>
            <a:ext cx="12192001" cy="82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3" y="191381"/>
            <a:ext cx="894711" cy="895361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293750" y="2167244"/>
            <a:ext cx="9412919" cy="384760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Второй уровень</a:t>
            </a:r>
          </a:p>
          <a:p>
            <a:pPr lvl="0"/>
            <a:r>
              <a:rPr lang="ru-RU" dirty="0" smtClean="0"/>
              <a:t>Третий уровень</a:t>
            </a:r>
          </a:p>
          <a:p>
            <a:pPr lvl="0"/>
            <a:r>
              <a:rPr lang="ru-RU" dirty="0" smtClean="0"/>
              <a:t>Четвертый уровень</a:t>
            </a:r>
          </a:p>
          <a:p>
            <a:pPr lv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1"/>
          </p:nvPr>
        </p:nvSpPr>
        <p:spPr>
          <a:xfrm>
            <a:off x="1293750" y="1543788"/>
            <a:ext cx="9412919" cy="6234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3837" y="1"/>
            <a:ext cx="10515600" cy="8292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0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35"/>
          <p:cNvPicPr preferRelativeResize="0"/>
          <p:nvPr userDrawn="1"/>
        </p:nvPicPr>
        <p:blipFill rotWithShape="1">
          <a:blip r:embed="rId2">
            <a:alphaModFix/>
          </a:blip>
          <a:srcRect t="19517" b="68395"/>
          <a:stretch/>
        </p:blipFill>
        <p:spPr>
          <a:xfrm>
            <a:off x="-1" y="0"/>
            <a:ext cx="12192001" cy="82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3" y="191381"/>
            <a:ext cx="894711" cy="89536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3837" y="1"/>
            <a:ext cx="10515600" cy="8292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0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293750" y="2167244"/>
            <a:ext cx="9433390" cy="38476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b="1" dirty="0" smtClean="0"/>
              <a:t>Lorem Ipsum</a:t>
            </a:r>
            <a:r>
              <a:rPr lang="en-US" dirty="0" smtClean="0"/>
              <a:t>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dirty="0" err="1" smtClean="0"/>
              <a:t>popularised</a:t>
            </a:r>
            <a:r>
              <a:rPr lang="en-US" dirty="0" smtClean="0"/>
              <a:t> in the 1960s with the release of </a:t>
            </a:r>
            <a:r>
              <a:rPr lang="en-US" dirty="0" err="1" smtClean="0"/>
              <a:t>Letraset</a:t>
            </a:r>
            <a:r>
              <a:rPr lang="en-US" dirty="0" smtClean="0"/>
              <a:t> sheets containing Lorem Ipsum passages, and more recently with desktop publishing software like Aldus PageMaker including versions of Lorem Ipsum.</a:t>
            </a:r>
            <a:endParaRPr lang="ru-RU" dirty="0"/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11"/>
          </p:nvPr>
        </p:nvSpPr>
        <p:spPr>
          <a:xfrm>
            <a:off x="1293750" y="1543788"/>
            <a:ext cx="9433390" cy="6234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08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52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0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69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73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9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52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0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0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733" r:id="rId19"/>
    <p:sldLayoutId id="2147483650" r:id="rId20"/>
    <p:sldLayoutId id="2147483721" r:id="rId2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98305" y="1304836"/>
            <a:ext cx="7759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бөлім: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Абайды оқы, таңырқа!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6095" y="2630184"/>
            <a:ext cx="88437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Сабақтың тақырыбы: </a:t>
            </a:r>
          </a:p>
          <a:p>
            <a:pPr algn="ctr">
              <a:lnSpc>
                <a:spcPct val="150000"/>
              </a:lnSpc>
            </a:pP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Құнанбайұлы  «Мен жазбаймын өлеңді ермек үшін</a:t>
            </a:r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өлеңі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29085" y="5564173"/>
            <a:ext cx="23022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Қазақ 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әдебиеті </a:t>
            </a:r>
            <a:endParaRPr lang="ru-RU" sz="2400" b="1" dirty="0">
              <a:solidFill>
                <a:srgbClr val="002060"/>
              </a:solidFill>
            </a:endParaRPr>
          </a:p>
          <a:p>
            <a:pPr algn="r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6-сынып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0896" y="918149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жазбаймын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ермек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-барды,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ертегіні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термек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Көкірегі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сезімді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орамды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Жаздым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жастарға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бермек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тасыр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ұқпас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ұғар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Көңілінің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kk-K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қисық-қыңыр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келмей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бітпес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көрмей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дегенде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құлағың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тосаңсиды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Өскен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көрмей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Батырдан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барымташы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даңғой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Қызшыл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қызықшыл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әуре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ғой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Арсыз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малсыз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ақылсыз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шаруасыз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Елірмелі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маскүнем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байқалған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ғой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Бес-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мисыз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бәңгі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күлсе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Қинамай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1784" y="381000"/>
            <a:ext cx="5312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-тапсырма. Өлең құрылысына талдау жасаңыз.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6660106" y="942726"/>
            <a:ext cx="5090615" cy="4405802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137147" y="1594070"/>
            <a:ext cx="242313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kk-KZ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 </a:t>
            </a:r>
            <a:endParaRPr lang="kk-KZ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Идеясы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Шумақ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Тармақ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Бунақ </a:t>
            </a:r>
            <a:endParaRPr lang="kk-KZ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Буын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саны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Ұйқас түрі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0" lang="kk-KZ" alt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02820" y="1027784"/>
            <a:ext cx="3637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 құрылысына талдау </a:t>
            </a:r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үлгісі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06644" y="5545482"/>
            <a:ext cx="4639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Дескриптор: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-өлең құрылысына талдай алады.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1506" y="317731"/>
            <a:ext cx="10134124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kk-KZ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Абай Құнанбайұлы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бұл өнер туындысының іргетасы. Бұл шығарма. Әдеби шығарма дегеніміз – белгілі дәуірдегі қоғамдық шындықтың 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сәулесі. </a:t>
            </a:r>
            <a:r>
              <a:rPr lang="kk-KZ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шығарманың тақырыбы-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Абай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ақындықтың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ауыр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міндетін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атанудың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алғышарттарын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айтқан</a:t>
            </a: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 түрі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поэзия (өлең). Өлең дегеніміз – белгілі бір өлшеммен қиыннан қиыстырып, үйлесімді ырғақпен ұйқасып келетін өрнекті сөз жүйесі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Идеясы</a:t>
            </a:r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автор  тақырып арқылы шындық өмір көріністерін суреттегенде, оны өз қөзқарасы, өз дүниетанымы тұрғысынан 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бейнелейді.Бұл шығарманың идеясы-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ақыл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сөзін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ақындарға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арнаған-ды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ұғар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күнде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кісі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парасатты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оқырманы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жоқтығына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налыған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Шумақ</a:t>
            </a:r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аяқталған синтаксистік біртұтас ойды 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білдіреді. </a:t>
            </a:r>
            <a:r>
              <a:rPr lang="kk-KZ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шумақты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Тармақ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өлеңнің әр жолы. </a:t>
            </a:r>
            <a:r>
              <a:rPr lang="kk-KZ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тармақты</a:t>
            </a:r>
            <a:endParaRPr lang="ru-RU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Бунақ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белгілі бір дауыс ырғағымен бөлінуі. </a:t>
            </a:r>
            <a:r>
              <a:rPr lang="kk-KZ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бунақты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Буын саны</a:t>
            </a:r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 сөздің құрамындағы дауысты дыбыстардың санына байланысты: </a:t>
            </a:r>
            <a:r>
              <a:rPr lang="kk-KZ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11-12 буынды</a:t>
            </a:r>
            <a:endParaRPr lang="ru-RU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Ұйқас түрі</a:t>
            </a:r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Ұйқас дегеніміз – өлеңнің бітім, мазмұнымен тамырлас келіп оған әуен, ерекше сөз беріп тұратын өлең тармақтарындағы сөздердің 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үндестігі.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в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аралас</a:t>
            </a: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ұйқас</a:t>
            </a:r>
            <a:endParaRPr lang="ru-RU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0" lang="kk-KZ" alt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5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ьная выноска 7"/>
          <p:cNvSpPr/>
          <p:nvPr/>
        </p:nvSpPr>
        <p:spPr>
          <a:xfrm>
            <a:off x="1163474" y="1160057"/>
            <a:ext cx="2238233" cy="1173707"/>
          </a:xfrm>
          <a:prstGeom prst="wedgeEllipseCallou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Эпитет </a:t>
            </a:r>
            <a:endParaRPr lang="kk-KZ" b="1" i="1" dirty="0">
              <a:solidFill>
                <a:srgbClr val="00206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8866" y="2445223"/>
            <a:ext cx="2224585" cy="2975213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Заттың, құбылыстың айрықша сипатын, сапасын анықтайтын суретті сөз.</a:t>
            </a:r>
          </a:p>
          <a:p>
            <a:pPr lvl="0" algn="ctr"/>
            <a:endParaRPr lang="kk-K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Кәмшат бөрік, ақ тамақ, қара қасты</a:t>
            </a:r>
            <a:endParaRPr lang="kk-KZ" b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3643953" y="1201000"/>
            <a:ext cx="2238233" cy="1173707"/>
          </a:xfrm>
          <a:prstGeom prst="wedgeEllipseCallou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Метафора яки ауыстыру</a:t>
            </a:r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6151728" y="1160057"/>
            <a:ext cx="2238233" cy="1173707"/>
          </a:xfrm>
          <a:prstGeom prst="wedgeEllipseCallou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Метонимия (алмастыру)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8659504" y="1132763"/>
            <a:ext cx="2238233" cy="1173707"/>
          </a:xfrm>
          <a:prstGeom prst="wedgeEllipseCallou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Ирония 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26559" y="2445223"/>
            <a:ext cx="1912961" cy="2975213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 мәнін өңдендіре өзгертіп айту.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Бұлақ-қыз,шолпы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таққан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сылдыратып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22628" y="2445223"/>
            <a:ext cx="3057097" cy="3682622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Өзара 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шектес заттар мен себептес құбылыстардың өзара байланысты ұғымдар мен шартты сөздердің бірінің орнына бірін қолдану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Жаманға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сырыңды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айтпа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мақалдағы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жаман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сөзі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сенімсіз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мағынаны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білдіреді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62833" y="2445223"/>
            <a:ext cx="2996821" cy="3682622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елеңсіз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жайттарды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ұнамағанды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жеңіл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астарлы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кекесінмен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Дедім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мен: «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Құтты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болсын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шекпеніңіз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Артқыға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егін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еккеніңіз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Жусақ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денемізден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кетер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Сондағы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тұқым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шашып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сепкеніңіз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8564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0896" y="918149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жазбаймын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ермек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-барды,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ертегіні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термек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Көкірегі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сезімді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орамды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Жаздым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жастарға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бермек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тасыр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ұқпас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талапты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ұғар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Көңілінің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kk-K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қисық-қыңыр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қырын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келмей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бітпес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көрмей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дегенде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құлағың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тосаңсиды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Өскен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көрмей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Батырдан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барымташы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туар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даңғой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Қызшыл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қызықшыл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әуре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ғой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Арсыз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малсыз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ақылсыз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шаруасыз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Елірмелі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маскүнем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байқалған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ғой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Бес-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мисыз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бәңгі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күлсе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мәз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Қинамай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1784" y="381000"/>
            <a:ext cx="8340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3-тапсырма. Берілген өлең жолдарындағы ерекше белгіленген сөз тіркестерін</a:t>
            </a:r>
          </a:p>
          <a:p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көркемдегіш құралдарға ажыратыңыз.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42391" y="1102815"/>
            <a:ext cx="4639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Дескриптор: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-сөз тіркестерінің мағынасын түсінеді;</a:t>
            </a:r>
          </a:p>
          <a:p>
            <a:pPr>
              <a:spcAft>
                <a:spcPts val="0"/>
              </a:spcAft>
            </a:pPr>
            <a:r>
              <a:rPr lang="kk-KZ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-көркемдегіш құралдарды ажырата алады.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2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ьная выноска 7"/>
          <p:cNvSpPr/>
          <p:nvPr/>
        </p:nvSpPr>
        <p:spPr>
          <a:xfrm>
            <a:off x="1163474" y="1160057"/>
            <a:ext cx="2238233" cy="1173707"/>
          </a:xfrm>
          <a:prstGeom prst="wedgeEllipseCallou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Эпитет </a:t>
            </a:r>
            <a:endParaRPr lang="kk-KZ" b="1" i="1" dirty="0">
              <a:solidFill>
                <a:srgbClr val="00206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8866" y="2445223"/>
            <a:ext cx="2224585" cy="3505201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Көкірегі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сезімді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орамды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Түбі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терең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3643953" y="1201000"/>
            <a:ext cx="2238233" cy="1173707"/>
          </a:xfrm>
          <a:prstGeom prst="wedgeEllipseCallou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Метафора яки ауыстыру</a:t>
            </a:r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6151728" y="1160057"/>
            <a:ext cx="2238233" cy="1173707"/>
          </a:xfrm>
          <a:prstGeom prst="wedgeEllipseCallou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Метонимия (алмастыру)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8659504" y="1132763"/>
            <a:ext cx="2238233" cy="1173707"/>
          </a:xfrm>
          <a:prstGeom prst="wedgeEllipseCallou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Ирония 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18113" y="2554404"/>
            <a:ext cx="2380965" cy="339602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Көңілінің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Қисық-қыңыр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келмей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Құлағың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тосаңсиды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82186" y="2445223"/>
            <a:ext cx="2497539" cy="3682622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Тасыр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ұқпас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талапты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ұғар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Туар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даңғой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Мисыз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бәңгі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күлсе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62833" y="2445223"/>
            <a:ext cx="2996821" cy="3682622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Қызшыл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қызықшыл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әуре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ғой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Арсыз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малсыз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ақылсыз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шаруасыз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Елірмелі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маскүнем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байқалған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ғой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92166" y="550330"/>
            <a:ext cx="2211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98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2973" y="869029"/>
            <a:ext cx="92076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kk-KZ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Бүгінгі сабақта:</a:t>
            </a:r>
          </a:p>
        </p:txBody>
      </p:sp>
      <p:pic>
        <p:nvPicPr>
          <p:cNvPr id="1026" name="Picture 2" descr="ᐈ Слайлик фото, фотография смайлик | скачать на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145" y="4590632"/>
            <a:ext cx="1321617" cy="87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27044" y="1591541"/>
            <a:ext cx="96643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өлеңді мәнерлеп оқи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алдым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өлең құрылысына талдай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алдым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ақынның суреткерлік шеберлігін ажырата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алдым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kk-KZ" sz="28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шығармадағы </a:t>
            </a:r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көркемдегіш құралдарды таба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алдым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kk-KZ" sz="28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kk-K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surgpu.ru/media/uploads/2017/11/17/ewfkb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9683">
            <a:off x="3429624" y="2405857"/>
            <a:ext cx="5361529" cy="321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83540" y="1196045"/>
            <a:ext cx="8198603" cy="117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200" b="1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Ақын ойын негізге ала отырып, өлең жазып жүрген құрбы-құрдастарымызға өлеңге қандай талап </a:t>
            </a:r>
            <a:r>
              <a:rPr lang="kk-KZ" sz="2200" b="1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қойылатындығын </a:t>
            </a:r>
            <a:r>
              <a:rPr lang="kk-KZ" sz="2200" b="1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айтып,  сыни хабарлама жазыңыз.</a:t>
            </a:r>
            <a:endParaRPr lang="ru-RU" sz="2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88903" y="642908"/>
            <a:ext cx="27878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Қосымша тапсырма</a:t>
            </a:r>
            <a:endParaRPr lang="ru-RU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9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40189" y="667546"/>
            <a:ext cx="3208981" cy="829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Оқу мақсаты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9684" y="1308085"/>
            <a:ext cx="108909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Т/Ж4 Көркем  шығармалардан орта көлемді үзінділерді мәнерлеп оқу, жатқа  айту;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А/И3 Шығармадағы көркем ауыстыруларды (троптарды: метафора, кейіптеу, метонимия, гипербола, литота, аллегория, антитеза, градация, арнау) 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4530" y="3554854"/>
            <a:ext cx="3208981" cy="829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Сабақ мақсаты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0756" y="4416628"/>
            <a:ext cx="96643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шығармадағы көркемдегіш құралдарды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анықтайды;</a:t>
            </a:r>
            <a:endParaRPr lang="kk-KZ" sz="28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шығармадан орта көлемді үзінділерді мәнерлеп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оқиды.</a:t>
            </a:r>
            <a:endParaRPr lang="kk-KZ" sz="28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kk-K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1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40440" y="668742"/>
            <a:ext cx="4259859" cy="829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Бағалау критерийлері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4780" y="1700723"/>
            <a:ext cx="96643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өлеңді мәнерлеп оқи алады;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өлең құрылысына талдай алады;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ақынның суреткерлік шеберлігін ажырата алады;</a:t>
            </a:r>
            <a:endParaRPr lang="kk-KZ" sz="28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шығармадағы </a:t>
            </a:r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көркемдегіш құралдарды таба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алады.</a:t>
            </a:r>
            <a:endParaRPr lang="kk-KZ" sz="28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kk-K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зере әж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85" y="2162023"/>
            <a:ext cx="2620370" cy="2860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бала абай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31" y="2162023"/>
            <a:ext cx="3079029" cy="2860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Картинки по запросу бала абай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795" y="2162022"/>
            <a:ext cx="2574026" cy="28603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67735" y="668742"/>
            <a:ext cx="4259859" cy="829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Ой қозғау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0370" y="1306763"/>
            <a:ext cx="6736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 Абай дана Абайға қалай айналды?</a:t>
            </a:r>
            <a:endParaRPr lang="ru-RU" sz="2800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5720" y="591427"/>
            <a:ext cx="90484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Жүрегін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шырақ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етіп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жандырған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Жырымен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сусынын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қандырған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Өлеңнің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бесігінде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тербеткен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Соқтықпалы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соқпақсыз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өскен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Үнінен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әділдіктің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Тайсалмай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мыңмен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жалғыз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алысқан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Өзендей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құйған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барып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теңізге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Лермонтов,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Пушкиндермен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табысқан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Көрікті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көңілде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Өмірдің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өріне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өрлей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қадам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өлеңінің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атасы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-Абай,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Ұлты-қазақ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–Адам.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Картинки по запросу бала абай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069" y="1792739"/>
            <a:ext cx="2574026" cy="2860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2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6286" y="986390"/>
            <a:ext cx="1035865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Әуeзовтің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айтуынша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Абайдың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«тек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ақындық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жолындағы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ізденуі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ақындық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жайында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өзгеше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ұғынуымыз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Оны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айналасындағы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өнерлі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інілерінің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оқығаннан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соларға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жөн-жоба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керсетіп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сын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ескертпелер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ниетімен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тудырған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айттым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Әзірет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айдаһарсыз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дегенде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Көкбай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Жанатайұлының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пайғамбарларды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таратушы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қаһармандарды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мадақтайтын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қиссалар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әуестігін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алтын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сарыала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дегенде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ақындардың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жылтырақ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сөздерге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әуестігін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Тәңірбергеновтың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Зияда-Шамұрат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дастанында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иегі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алтын,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гауһар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әлем-жәлем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етіп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суреттегенін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Кәрілікті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жамандап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өлім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тілеп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дегенде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Шәкерім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Құдайбердиевтің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кәрілікті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даттағанын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қағытып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мысқылдаған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кімге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арнауды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кімге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айтуды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ескертеді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тасырға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айтпай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көңіл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кекірегі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сөзімді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талаптыларға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айтуды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өсиеті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күле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парықсыздарға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сөзіңді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қылма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Қызшыл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қызықшыл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әуейілерге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жолама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Арсыздық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ақылсыздықтан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шаруасыздық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маскүнемдіктен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аулақ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бол!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үстіне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Абай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бұрынғы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түзелді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тыңдаушы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жалпылай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айтқан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ақылын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түскен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Түзелу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керектігін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керсеткен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Оқырмандарына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өлең-жырды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жұртқа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берудің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үлгі-өнеге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көрсетудің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қырсық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қиянатқа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күресудің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ұқтырған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жаттық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сөзге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құлай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қалма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сыртына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сенбе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үңіл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тереңін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ізде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қадір-қасиетін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ұғасың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82602" y="501134"/>
            <a:ext cx="3625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Өлеңнің жазылу тарихы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6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9322" y="528430"/>
            <a:ext cx="2318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ea typeface="Calibri" panose="020F0502020204030204" pitchFamily="34" charset="0"/>
              </a:rPr>
              <a:t>Сөз сырын ұғыңыз.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493522"/>
              </p:ext>
            </p:extLst>
          </p:nvPr>
        </p:nvGraphicFramePr>
        <p:xfrm>
          <a:off x="1201003" y="1105468"/>
          <a:ext cx="9689909" cy="430485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780430"/>
                <a:gridCol w="5909479"/>
              </a:tblGrid>
              <a:tr h="389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Тілі орамды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түсінікті, шебер жазылған, қисынды ой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Тасыр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мінездің бір түрі, тасыр мінез, ұр да жық мінез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Қырын  </a:t>
                      </a: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келмей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теріс ойламай,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Құлағың  </a:t>
                      </a: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тосаңсиды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(тосаңсу - құрғау) құлық құрышының қанбауы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"Әзірет Әлі", "айдаһарсыз"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зілсіз деген мағынада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"алтын иек, сары - ала қыз"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қызықтыратын дүниелер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Әсіре қызыл емес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шешен, көркем емес мағынасында 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Жиренбеңіз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қашпаңыз мағынасында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11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9289" y="501134"/>
            <a:ext cx="8211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1-тапсырма. «Түсіндірме 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күнделік» 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әдісі</a:t>
            </a:r>
            <a:r>
              <a:rPr lang="kk-KZ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бойынша кестені толтырыңыз.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611595"/>
              </p:ext>
            </p:extLst>
          </p:nvPr>
        </p:nvGraphicFramePr>
        <p:xfrm>
          <a:off x="1008416" y="1171673"/>
          <a:ext cx="10073566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0438"/>
                <a:gridCol w="592312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Өлең үзіндісі</a:t>
                      </a:r>
                      <a:endParaRPr lang="kk-KZ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Ақындық тұлғасы, немесе суреткерлік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шеберлігін тану</a:t>
                      </a:r>
                      <a:endParaRPr lang="kk-KZ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</a:rPr>
                        <a:t>Сөз айттым "Әзірет Әлі", "айдаһарсыз", 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kk-KZ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Мұнда жоқ "алтын иек, сары-ала қыз".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kk-KZ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Кәрілікті жамандап, өлім тілеп,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kk-KZ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Болсын деген жерім жоқ жігіт арсыз.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kk-KZ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3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6170" y="501134"/>
            <a:ext cx="1936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Өзіңді тексер! </a:t>
            </a:r>
            <a:r>
              <a:rPr lang="kk-KZ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783426"/>
              </p:ext>
            </p:extLst>
          </p:nvPr>
        </p:nvGraphicFramePr>
        <p:xfrm>
          <a:off x="1008416" y="1171673"/>
          <a:ext cx="10073566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0438"/>
                <a:gridCol w="592312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Өлең үзіндісі</a:t>
                      </a:r>
                      <a:endParaRPr lang="kk-KZ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Ақындық тұлғасы, немесе суреткерлік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шеберлігін тану</a:t>
                      </a:r>
                      <a:endParaRPr lang="kk-KZ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</a:rPr>
                        <a:t>Сөз айттым "Әзірет Әлі", "айдаһарсыз", 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Абай шәкірті Көкбайдың</a:t>
                      </a:r>
                      <a:r>
                        <a:rPr lang="kk-KZ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ақындар сарынымен шығыстық діни қисса-дастан жазуға тым әуестігін сыңға алған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Мұнда жоқ "алтын иек, сары-ала қыз".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Шәкірті Әріп Тәңірбергенұлының  «Зияда – Шамұрат»  деген дастанындағы  сұлу қызды тым әсіре суреттеуін сынға алады.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Кәрілікті жамандап, өлім тілеп,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Шәкірті Шәкәрім Құдайбергенұлының кәрілікті жағымсыз етіп суреттегенін сыңға алады.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Болсын деген жерім жоқ жігіт арсыз.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Ақын өз шәкірттерін</a:t>
                      </a:r>
                      <a:r>
                        <a:rPr lang="kk-KZ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 ақыл-кеңесін, тікелей тәрбиесін берген.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5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2528</TotalTime>
  <Words>1048</Words>
  <Application>Microsoft Office PowerPoint</Application>
  <PresentationFormat>Широкоэкранный</PresentationFormat>
  <Paragraphs>152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Open Sans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Учетная запись Майкрософт</cp:lastModifiedBy>
  <cp:revision>94</cp:revision>
  <dcterms:created xsi:type="dcterms:W3CDTF">2020-03-23T04:56:31Z</dcterms:created>
  <dcterms:modified xsi:type="dcterms:W3CDTF">2020-11-17T19:24:57Z</dcterms:modified>
</cp:coreProperties>
</file>