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QiERyyHfBumpd8FoTkI740==&#10;" textCheckSum="" shapeId="0" fHybridRaster="0" ver="1"/>
</file>