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A252EE2-5177-424F-8D44-7EDAD32E2EDF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6E46A4-DBBA-478B-87D4-E85837CFD39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6 -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9-бөлім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70892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қосарлануы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73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1.Кітап </a:t>
            </a:r>
            <a:r>
              <a:rPr lang="ru-RU" dirty="0" err="1"/>
              <a:t>аяулы</a:t>
            </a:r>
            <a:r>
              <a:rPr lang="ru-RU" dirty="0"/>
              <a:t> </a:t>
            </a:r>
            <a:r>
              <a:rPr lang="ru-RU" dirty="0" err="1"/>
              <a:t>досы</a:t>
            </a:r>
            <a:r>
              <a:rPr lang="ru-RU" dirty="0"/>
              <a:t> бола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b="1" dirty="0" err="1"/>
              <a:t>шақтан</a:t>
            </a:r>
            <a:r>
              <a:rPr lang="ru-RU" dirty="0"/>
              <a:t> </a:t>
            </a:r>
            <a:r>
              <a:rPr lang="ru-RU" dirty="0" err="1"/>
              <a:t>былай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жан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интеллигент бола </a:t>
            </a:r>
            <a:r>
              <a:rPr lang="ru-RU" dirty="0" err="1"/>
              <a:t>бастадым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санауына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(</a:t>
            </a:r>
            <a:r>
              <a:rPr lang="ru-RU" dirty="0" err="1"/>
              <a:t>М.Әуезов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2.Жақсы </a:t>
            </a:r>
            <a:r>
              <a:rPr lang="ru-RU" dirty="0" err="1"/>
              <a:t>кітап</a:t>
            </a:r>
            <a:r>
              <a:rPr lang="ru-RU" dirty="0"/>
              <a:t> – </a:t>
            </a:r>
            <a:r>
              <a:rPr lang="ru-RU" dirty="0" err="1"/>
              <a:t>ақылды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b="1" dirty="0" err="1"/>
              <a:t>әңгімесімен</a:t>
            </a:r>
            <a:r>
              <a:rPr lang="ru-RU" b="1" dirty="0"/>
              <a:t> </a:t>
            </a:r>
            <a:r>
              <a:rPr lang="ru-RU" dirty="0" err="1"/>
              <a:t>бірдей</a:t>
            </a:r>
            <a:r>
              <a:rPr lang="ru-RU" dirty="0"/>
              <a:t> (</a:t>
            </a:r>
            <a:r>
              <a:rPr lang="ru-RU" dirty="0" err="1"/>
              <a:t>Л.Толстой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3.Кітап – </a:t>
            </a:r>
            <a:r>
              <a:rPr lang="ru-RU" dirty="0" err="1"/>
              <a:t>уақыт</a:t>
            </a:r>
            <a:r>
              <a:rPr lang="ru-RU" dirty="0"/>
              <a:t> пен </a:t>
            </a:r>
            <a:r>
              <a:rPr lang="ru-RU" dirty="0" err="1"/>
              <a:t>кеңістіктің</a:t>
            </a:r>
            <a:r>
              <a:rPr lang="ru-RU" dirty="0"/>
              <a:t> </a:t>
            </a:r>
            <a:r>
              <a:rPr lang="ru-RU" dirty="0" err="1"/>
              <a:t>тынысында</a:t>
            </a:r>
            <a:r>
              <a:rPr lang="ru-RU" dirty="0"/>
              <a:t> толы </a:t>
            </a:r>
            <a:r>
              <a:rPr lang="ru-RU" dirty="0" err="1"/>
              <a:t>адамзат</a:t>
            </a:r>
            <a:r>
              <a:rPr lang="ru-RU" dirty="0"/>
              <a:t> </a:t>
            </a:r>
            <a:r>
              <a:rPr lang="ru-RU" b="1" dirty="0" err="1"/>
              <a:t>ойдың</a:t>
            </a:r>
            <a:r>
              <a:rPr lang="ru-RU" dirty="0"/>
              <a:t> </a:t>
            </a:r>
            <a:r>
              <a:rPr lang="ru-RU" dirty="0" err="1"/>
              <a:t>жемісі</a:t>
            </a:r>
            <a:r>
              <a:rPr lang="ru-RU" dirty="0"/>
              <a:t>.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кітапханаңды</a:t>
            </a:r>
            <a:r>
              <a:rPr lang="ru-RU" dirty="0"/>
              <a:t> </a:t>
            </a:r>
            <a:r>
              <a:rPr lang="ru-RU" dirty="0" err="1"/>
              <a:t>құра</a:t>
            </a:r>
            <a:r>
              <a:rPr lang="ru-RU" dirty="0"/>
              <a:t> </a:t>
            </a:r>
            <a:r>
              <a:rPr lang="ru-RU" dirty="0" err="1"/>
              <a:t>біл</a:t>
            </a:r>
            <a:r>
              <a:rPr lang="ru-RU" dirty="0"/>
              <a:t>. </a:t>
            </a:r>
            <a:r>
              <a:rPr lang="ru-RU" dirty="0" err="1"/>
              <a:t>Кітапты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оқып</a:t>
            </a:r>
            <a:r>
              <a:rPr lang="ru-RU" dirty="0"/>
              <a:t> </a:t>
            </a:r>
            <a:r>
              <a:rPr lang="ru-RU" dirty="0" err="1"/>
              <a:t>қанағат</a:t>
            </a:r>
            <a:r>
              <a:rPr lang="ru-RU" dirty="0"/>
              <a:t> </a:t>
            </a:r>
            <a:r>
              <a:rPr lang="ru-RU" b="1" dirty="0" err="1"/>
              <a:t>тұтпа</a:t>
            </a:r>
            <a:r>
              <a:rPr lang="ru-RU" dirty="0"/>
              <a:t>, </a:t>
            </a:r>
            <a:r>
              <a:rPr lang="ru-RU" dirty="0" err="1"/>
              <a:t>Қайтадан</a:t>
            </a:r>
            <a:r>
              <a:rPr lang="ru-RU" dirty="0"/>
              <a:t> </a:t>
            </a:r>
            <a:r>
              <a:rPr lang="ru-RU" dirty="0" err="1"/>
              <a:t>оқы</a:t>
            </a:r>
            <a:r>
              <a:rPr lang="ru-RU" dirty="0"/>
              <a:t> (</a:t>
            </a:r>
            <a:r>
              <a:rPr lang="ru-RU" dirty="0" err="1"/>
              <a:t>В.А.Сухомлинский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63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3-тапсырма. 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Семантикалық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карта»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көрсетіңіздер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741862"/>
              </p:ext>
            </p:extLst>
          </p:nvPr>
        </p:nvGraphicFramePr>
        <p:xfrm>
          <a:off x="395536" y="2492896"/>
          <a:ext cx="8496944" cy="342093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547038"/>
                <a:gridCol w="973242"/>
                <a:gridCol w="1152128"/>
                <a:gridCol w="1224136"/>
                <a:gridCol w="1152128"/>
                <a:gridCol w="1296144"/>
                <a:gridCol w="1152128"/>
              </a:tblGrid>
              <a:tr h="936104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Мысалдар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Туынды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Бірігу арқы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Қосар-лану арқылы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</a:t>
                      </a: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сөздің </a:t>
                      </a: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қайта-лануы арқылы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Тіркесу арқылы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8383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жата-жастана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257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 </a:t>
                      </a: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6257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енді-енді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303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ақырын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5235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құстай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9102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6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биыл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5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7616728"/>
              </p:ext>
            </p:extLst>
          </p:nvPr>
        </p:nvGraphicFramePr>
        <p:xfrm>
          <a:off x="323528" y="1700808"/>
          <a:ext cx="8640960" cy="44644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368152"/>
                <a:gridCol w="1296144"/>
                <a:gridCol w="1152128"/>
                <a:gridCol w="1224136"/>
                <a:gridCol w="1224136"/>
                <a:gridCol w="1368152"/>
                <a:gridCol w="1008112"/>
              </a:tblGrid>
              <a:tr h="1311537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Мысалдар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Туынды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Бірігу</a:t>
                      </a: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арқы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Қосарлану</a:t>
                      </a: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арқы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 сөздің</a:t>
                      </a: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қайталануы </a:t>
                      </a: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арқылы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Тіркесу </a:t>
                      </a: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арқы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281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жата-жастана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365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 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365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енді-енді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5983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ақырын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5983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құстай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5983">
                <a:tc>
                  <a:txBody>
                    <a:bodyPr/>
                    <a:lstStyle/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82880">
                        <a:lnSpc>
                          <a:spcPts val="105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биыл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828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161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4-тапсырма. 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синонимдік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қалталарға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салыңыздар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шапшаң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ақырындап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тым,дереу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967340"/>
              </p:ext>
            </p:extLst>
          </p:nvPr>
        </p:nvGraphicFramePr>
        <p:xfrm>
          <a:off x="395536" y="3212976"/>
          <a:ext cx="8424936" cy="13738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55086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1-қалта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1-қалта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1-қалта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1-қалта</a:t>
                      </a:r>
                    </a:p>
                    <a:p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8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58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21149100"/>
              </p:ext>
            </p:extLst>
          </p:nvPr>
        </p:nvGraphicFramePr>
        <p:xfrm>
          <a:off x="301625" y="1527175"/>
          <a:ext cx="8446840" cy="37020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11710"/>
                <a:gridCol w="2111710"/>
                <a:gridCol w="2111710"/>
                <a:gridCol w="2111710"/>
              </a:tblGrid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қалта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қалта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қалта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қалта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Шапшаң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Әрең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Ақырындап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Тез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Зорға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Аса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Баяу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Жылдам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Әзер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Тым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Шабан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Лезде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7004"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Дереу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60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Инсерт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Гиннестің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ерінбей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А.Құнанбаев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041479"/>
              </p:ext>
            </p:extLst>
          </p:nvPr>
        </p:nvGraphicFramePr>
        <p:xfrm>
          <a:off x="539553" y="1916832"/>
          <a:ext cx="7992888" cy="741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664296"/>
                <a:gridCol w="2664296"/>
                <a:gridCol w="2664296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Times New Roman"/>
                        </a:rPr>
                        <a:t>Нені меңгердім?</a:t>
                      </a: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/>
                          <a:ea typeface="Times New Roman"/>
                        </a:rPr>
                        <a:t>Ең қызықтырғаны?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Times New Roman"/>
                        </a:rPr>
                        <a:t>Нені білгім келеді?</a:t>
                      </a: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290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6.3.6.1.мәтіндегі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сөздіктерге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сүйеніп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6.4.4.3.үстеудің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ажырату,синонимдік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емле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редакциялау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жазылуын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емлеге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редакциялайды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ажыратады,синонимдік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52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«Ой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көріңіздер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КҮРДЕЛІНІҢ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жаздыгүні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таңертең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қосарлану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анда-санда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қолма-қол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тіркесуі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ала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Нұр-Сұлтанда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келмепті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ҮСТЕУ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ұяға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қияға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қондырып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ғұмыр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кешіпті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көрелікші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Жаздыгүні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таңертең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анда-санда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қолма-қол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жаздай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65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Жаздыгүні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таңертең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анда-санда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қолма-қол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2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теріп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суреттерді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сәйкестендіреді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тынымсыз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талпыныс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көрдіңіз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Printing Co. Ltd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жапониялық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микроминиатюралық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компания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гүлдер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"/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Shiki no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Kusabana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0,75 × 0,75 миллиметр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құрайтындығымен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лемдегі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Shiki no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Kusabana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Токиодағы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Торре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мұражайында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лупа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29 400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(300 доллар)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ақысымен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ақ-қара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Жапонияда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гүлдер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Toppan Printing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«Гиннес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жұмыстанып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45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332656"/>
            <a:ext cx="727280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"Ə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лемдегі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"Гиннес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жұмыстанып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асхана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қасығына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Құранның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миниатюралық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Францияның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2.«Лондон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мұражайының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атласы»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310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экспонат Лондон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мұражайында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биігірек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3.Мұндай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сиамдық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егіздер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не «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twin book»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Дозадо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түптелімінің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ақындар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Ақберен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Елгезек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Жүністің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4.Аздап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алфавиттен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көтеруіп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жүруіне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ұстағышы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(Ол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қарағанада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әлдеқайда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ауырырақ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жіңішке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мүйізден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жасалғандықтан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мүйіз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әліппесін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түсіріп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келмейді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Абу-Даби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көрсетілімге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Рекордтық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өлшемдері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бар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жібермес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көрмеге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Мұхаммед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Мұхаммед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пайғамбар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игілігі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сәлемі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Рамазан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 м,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- 8,06 метр, ал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- 1500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- 2,9 млн доллар.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түкпір-түкпірінен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ай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300-ге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қамтылды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6.Әлемдегі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Леонардо 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Винчидің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1506-1510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Миланда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44,6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Дәптер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Леонардоның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864" y="465230"/>
            <a:ext cx="1028898" cy="553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6762" y="465230"/>
            <a:ext cx="621084" cy="569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667530" y="1049391"/>
            <a:ext cx="7729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1-сурет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726" y="1368010"/>
            <a:ext cx="1487754" cy="620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662328" y="1988840"/>
            <a:ext cx="749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754" y="2296617"/>
            <a:ext cx="1225550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773724" y="3059356"/>
            <a:ext cx="749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3-сурет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591" y="3367133"/>
            <a:ext cx="1285875" cy="709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598657" y="4077072"/>
            <a:ext cx="749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4-сурет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754" y="4392223"/>
            <a:ext cx="1182687" cy="692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555343" y="5085184"/>
            <a:ext cx="749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5-сурет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303" y="5411616"/>
            <a:ext cx="1450975" cy="75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682700" y="6150244"/>
            <a:ext cx="749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6-сурет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лемдегі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1-сурет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2-сурет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егіздер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3-сурет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Мүйіз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4-сурет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5-сурет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6-сурет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53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1-1     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2-5     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3-3    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4-4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5-6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07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Адасқан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тап»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түзетіп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жазыңыздар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1.Кітап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аяулы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шақдан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интеллигент бола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санауына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М.Әуезов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2.Жақсы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әңгімесібен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Л.Толстой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3.Кітап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тынысында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ойыдың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жемісі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кітапханаңды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тұтба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В.А.Сухомлинский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36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142</TotalTime>
  <Words>936</Words>
  <Application>Microsoft Office PowerPoint</Application>
  <PresentationFormat>Экран (4:3)</PresentationFormat>
  <Paragraphs>275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Calibri</vt:lpstr>
      <vt:lpstr>Georgia</vt:lpstr>
      <vt:lpstr>Times New Roman</vt:lpstr>
      <vt:lpstr>Wingdings</vt:lpstr>
      <vt:lpstr>Wingdings 2</vt:lpstr>
      <vt:lpstr>Официальная</vt:lpstr>
      <vt:lpstr>Қазақ тілі. 6 - сынып 9-бөлім. Әлемдегі ірі кітапханалар</vt:lpstr>
      <vt:lpstr>Оқу мақсаттары: </vt:lpstr>
      <vt:lpstr>«Ой қозғау» әдісі. Алдымен, өткен сабақта бір ертегі бастап едік қой, енді соның жалғасын тыңдап көріңіздер.</vt:lpstr>
      <vt:lpstr>Өзіңді тексер!</vt:lpstr>
      <vt:lpstr>1-тапсырма Шарты: мәтіннен кітап түрлерін теріп жазады және суреттерді сәйкестендіреді.</vt:lpstr>
      <vt:lpstr>Презентация PowerPoint</vt:lpstr>
      <vt:lpstr>Дескриптор:</vt:lpstr>
      <vt:lpstr>Өзіңді тексер!</vt:lpstr>
      <vt:lpstr>2-тапсырма. «Адасқан әріпті тап» әдісі</vt:lpstr>
      <vt:lpstr>Өзіңді тексер!</vt:lpstr>
      <vt:lpstr>3-тапсырма. «Семантикалық карта» кестесі.</vt:lpstr>
      <vt:lpstr>Өзіңді тексер!</vt:lpstr>
      <vt:lpstr>4-тапсырма. «Жіктеу» әдісі.</vt:lpstr>
      <vt:lpstr>Дұрыс жауабы:</vt:lpstr>
      <vt:lpstr>«Инсерт» әдісі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9-бөлім. Әлемдегі ірі кітапханалар</dc:title>
  <dc:creator>Камилла</dc:creator>
  <cp:lastModifiedBy>Владелец</cp:lastModifiedBy>
  <cp:revision>21</cp:revision>
  <dcterms:created xsi:type="dcterms:W3CDTF">2021-03-27T06:21:11Z</dcterms:created>
  <dcterms:modified xsi:type="dcterms:W3CDTF">2021-03-28T16:34:56Z</dcterms:modified>
</cp:coreProperties>
</file>