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7" r:id="rId6"/>
    <p:sldId id="273" r:id="rId7"/>
    <p:sldId id="258" r:id="rId8"/>
    <p:sldId id="259" r:id="rId9"/>
    <p:sldId id="260" r:id="rId10"/>
    <p:sldId id="266" r:id="rId11"/>
    <p:sldId id="269" r:id="rId12"/>
    <p:sldId id="270" r:id="rId13"/>
    <p:sldId id="262" r:id="rId14"/>
    <p:sldId id="263" r:id="rId15"/>
    <p:sldId id="264" r:id="rId16"/>
    <p:sldId id="265" r:id="rId17"/>
    <p:sldId id="271" r:id="rId18"/>
    <p:sldId id="272" r:id="rId1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547" autoAdjust="0"/>
  </p:normalViewPr>
  <p:slideViewPr>
    <p:cSldViewPr snapToGrid="0" showGuides="1">
      <p:cViewPr varScale="1">
        <p:scale>
          <a:sx n="57" d="100"/>
          <a:sy n="57" d="100"/>
        </p:scale>
        <p:origin x="10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7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F097377B-7A80-4695-9311-7480A96BA5C2}" type="datetime1">
              <a:rPr lang="ru-RU" smtClean="0"/>
              <a:pPr algn="r" rtl="0"/>
              <a:t>01.04.2021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6834459-7356-44BF-850D-8B30C4FB3B6B}" type="slidenum">
              <a:rPr lang="ru-RU" smtClean="0"/>
              <a:pPr algn="r"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FAA1E4E1-DF6A-45D0-AB14-6A9A0B144578}" type="datetime1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0A3C37BE-C303-496D-B5CD-85F2937540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40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C522B8D-815E-429C-9EC2-505CEC215084}" type="datetime1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Рисунок 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0E4BC3-C763-48AA-8280-ACE59646066A}" type="datetime1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6D72474-459C-42C4-A0ED-A9AD89867D22}" type="datetime1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dirty="0"/>
              <a:t>09.10.2016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 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08D2BC5-0E5D-4645-A815-DFCA1A04B5A6}" type="datetime1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 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10" name="Рисунок 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Пояснительный текст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ru-RU" sz="1100" b="1" i="1" dirty="0">
                <a:latin typeface="Arial" pitchFamily="34" charset="0"/>
                <a:cs typeface="Arial" pitchFamily="34" charset="0"/>
              </a:rPr>
              <a:t>ПРИМЕЧАНИЕ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  <a:p>
            <a:pPr rtl="0"/>
            <a:r>
              <a:rPr lang="ru-RU" sz="1200" i="1" dirty="0">
                <a:latin typeface="Arial" pitchFamily="34" charset="0"/>
                <a:cs typeface="Arial" pitchFamily="34" charset="0"/>
              </a:rPr>
              <a:t>Чтобы изменить изображение на этом слайде, выберите рисунок и удалите его. Затем нажмите значок "Рисунки" в заполнителе, чтобы вставить изображение.</a:t>
            </a: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 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Группа 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Прямоугольник 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11" name="Группа 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F3049B1-F681-4AF5-B948-A3B940E9215A}" type="datetime1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 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9071334-89C1-48F8-8089-E3D6AA3BB79C}" type="datetime1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FDCDF3F-3D72-4F56-93A1-9DDD55AB6452}" type="datetime1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5C11A32-C44A-4E32-8FFB-D057369B4F61}" type="datetime1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E5ECC2E-6DAB-4717-9C53-38589639C202}" type="datetime1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0002A-E6EF-4378-B5A3-22E20EA855B1}" type="datetime1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  <a:p>
            <a:pPr lvl="5" rtl="0"/>
            <a:r>
              <a:rPr lang="ru-RU" dirty="0"/>
              <a:t>Шестой уровень</a:t>
            </a:r>
          </a:p>
          <a:p>
            <a:pPr lvl="6" rtl="0"/>
            <a:r>
              <a:rPr lang="ru-RU" dirty="0"/>
              <a:t>Седьмой уровень</a:t>
            </a:r>
          </a:p>
          <a:p>
            <a:pPr lvl="7" rtl="0"/>
            <a:r>
              <a:rPr lang="ru-RU" dirty="0"/>
              <a:t>Восьмой уровень</a:t>
            </a:r>
          </a:p>
          <a:p>
            <a:pPr lvl="8" rtl="0"/>
            <a:r>
              <a:rPr lang="ru-RU" dirty="0"/>
              <a:t>Девятый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A42E0B6C-3F58-4527-A133-F91FB65EBC2F}" type="datetime1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jp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8.jp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1.svg"/><Relationship Id="rId12" Type="http://schemas.openxmlformats.org/officeDocument/2006/relationships/image" Target="../media/image26.jp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0.sv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7.webp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microsoft.com/office/2007/relationships/media" Target="../media/media8.m4a"/><Relationship Id="rId7" Type="http://schemas.openxmlformats.org/officeDocument/2006/relationships/image" Target="../media/image1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3.png"/><Relationship Id="rId4" Type="http://schemas.openxmlformats.org/officeDocument/2006/relationships/audio" Target="../media/media8.m4a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427705" cy="2219691"/>
          </a:xfrm>
        </p:spPr>
        <p:txBody>
          <a:bodyPr rtlCol="0" anchor="ctr">
            <a:normAutofit fontScale="90000"/>
          </a:bodyPr>
          <a:lstStyle/>
          <a:p>
            <a:pPr rtl="0"/>
            <a:br>
              <a:rPr lang="en-US" dirty="0"/>
            </a:b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Әлемдегі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кітапсыз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Сөздердің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тіркесуі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жасалған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үстеулер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6 -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4E7EF6-40BF-4948-9740-4B3D07AA8B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r="29839"/>
          <a:stretch>
            <a:fillRect/>
          </a:stretch>
        </p:blipFill>
        <p:spPr>
          <a:xfrm>
            <a:off x="6715760" y="1249680"/>
            <a:ext cx="5283200" cy="4256561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19ECD3F3-4895-4938-87F2-8A58F0E79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624">
        <p:fade/>
      </p:transition>
    </mc:Choice>
    <mc:Fallback>
      <p:transition spd="med" advTm="166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Дескриптор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 marL="0" indent="0" rtl="0">
              <a:buNone/>
            </a:pPr>
            <a:endParaRPr lang="ru-RU" dirty="0"/>
          </a:p>
          <a:p>
            <a:pPr marL="0" indent="0" rtl="0">
              <a:buNone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Мәтіннен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үстеулерді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анықтайды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мағыналық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құрамдық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ажыратады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Синонимдік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қатарларын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толықтырады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үстеулер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одан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түбірдің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сөздің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бірігуінен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қосарлануынан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тіркесіп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тұрақтануынан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жасалады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rtl="0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Сөздердің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тіркесуі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тұрақтанып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қалыптасқан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үстеулер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бүгін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жаздай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ертеден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кешке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қаннен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қаперсіз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ілгері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ұзаққа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т.б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Карандаш">
            <a:extLst>
              <a:ext uri="{FF2B5EF4-FFF2-40B4-BE49-F238E27FC236}">
                <a16:creationId xmlns:a16="http://schemas.microsoft.com/office/drawing/2014/main" id="{C3E3F5DA-6B46-44FA-A262-D749BAD94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34782" y="145551"/>
            <a:ext cx="914400" cy="914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F45123-1F2F-4DED-9DB8-F4347F6D5F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610" y="4298156"/>
            <a:ext cx="3369924" cy="1828800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3E326F9F-3715-46BA-B75A-3E3A2DBCE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9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274">
        <p:fade/>
      </p:transition>
    </mc:Choice>
    <mc:Fallback>
      <p:transition spd="med" advTm="502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тексер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4A060330-37F8-4F6A-BCE5-EF201749A5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2961217"/>
              </p:ext>
            </p:extLst>
          </p:nvPr>
        </p:nvGraphicFramePr>
        <p:xfrm>
          <a:off x="825190" y="1564640"/>
          <a:ext cx="7963210" cy="3642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594">
                  <a:extLst>
                    <a:ext uri="{9D8B030D-6E8A-4147-A177-3AD203B41FA5}">
                      <a16:colId xmlns:a16="http://schemas.microsoft.com/office/drawing/2014/main" val="3728698289"/>
                    </a:ext>
                  </a:extLst>
                </a:gridCol>
                <a:gridCol w="3985616">
                  <a:extLst>
                    <a:ext uri="{9D8B030D-6E8A-4147-A177-3AD203B41FA5}">
                      <a16:colId xmlns:a16="http://schemas.microsoft.com/office/drawing/2014/main" val="1709780209"/>
                    </a:ext>
                  </a:extLst>
                </a:gridCol>
              </a:tblGrid>
              <a:tr h="796345">
                <a:tc>
                  <a:txBody>
                    <a:bodyPr/>
                    <a:lstStyle/>
                    <a:p>
                      <a:r>
                        <a:rPr lang="ru-RU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Қазіргі</a:t>
                      </a:r>
                      <a:r>
                        <a:rPr lang="ru-RU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таңда</a:t>
                      </a:r>
                      <a:r>
                        <a:rPr lang="ru-RU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b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бүгінде</a:t>
                      </a:r>
                      <a:endParaRPr lang="ru-KZ" sz="24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тіркескен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күрделі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үстеу</a:t>
                      </a:r>
                      <a:endParaRPr lang="ru-K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861026"/>
                  </a:ext>
                </a:extLst>
              </a:tr>
              <a:tr h="796345">
                <a:tc>
                  <a:txBody>
                    <a:bodyPr/>
                    <a:lstStyle/>
                    <a:p>
                      <a:r>
                        <a:rPr lang="ru-RU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Бұрынғыдай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баяғыдай</a:t>
                      </a:r>
                      <a:endParaRPr lang="ru-KZ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мезгіл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үстеуі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KZ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026735"/>
                  </a:ext>
                </a:extLst>
              </a:tr>
              <a:tr h="796345">
                <a:tc>
                  <a:txBody>
                    <a:bodyPr/>
                    <a:lstStyle/>
                    <a:p>
                      <a:r>
                        <a:rPr lang="ru-RU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Осылайша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тап </a:t>
                      </a:r>
                      <a:r>
                        <a:rPr lang="ru-RU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осылай</a:t>
                      </a:r>
                      <a:endParaRPr lang="ru-KZ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амал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үстеуі</a:t>
                      </a:r>
                      <a:endParaRPr lang="ru-K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557217"/>
                  </a:ext>
                </a:extLst>
              </a:tr>
              <a:tr h="796345">
                <a:tc>
                  <a:txBody>
                    <a:bodyPr/>
                    <a:lstStyle/>
                    <a:p>
                      <a:r>
                        <a:rPr lang="ru-RU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Анағұрлым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әжептәуір</a:t>
                      </a:r>
                      <a:endParaRPr lang="ru-KZ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мөлшер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үстеуі</a:t>
                      </a:r>
                      <a:endParaRPr lang="ru-K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103195"/>
                  </a:ext>
                </a:extLst>
              </a:tr>
              <a:tr h="350299">
                <a:tc>
                  <a:txBody>
                    <a:bodyPr/>
                    <a:lstStyle/>
                    <a:p>
                      <a:r>
                        <a:rPr lang="ru-RU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Әп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сәтте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лезде</a:t>
                      </a:r>
                      <a:endParaRPr lang="ru-KZ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қосарланған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күрделі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үстеу</a:t>
                      </a:r>
                      <a:endParaRPr lang="ru-K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268419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9D94C-AA4B-4648-9E89-E6FEBB9EF9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3312160"/>
            <a:ext cx="3098800" cy="3165060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CACE325C-8554-4FBD-8283-EC88B0088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04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5807">
        <p:fade/>
      </p:transition>
    </mc:Choice>
    <mc:Fallback>
      <p:transition spd="med" advTm="558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76015-7B87-4672-A1C4-033F97914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             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b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KZ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61B920-5442-4467-A170-238DCC06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747260" cy="4571999"/>
          </a:xfrm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«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кітаптың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тиімді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тиімсіз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тұстары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тақырыбында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ойларын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үстеу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қатыстыра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отырып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жеткізеді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sz="2800" dirty="0"/>
          </a:p>
        </p:txBody>
      </p:sp>
      <p:pic>
        <p:nvPicPr>
          <p:cNvPr id="6" name="Объект 5" descr="Карандаш">
            <a:extLst>
              <a:ext uri="{FF2B5EF4-FFF2-40B4-BE49-F238E27FC236}">
                <a16:creationId xmlns:a16="http://schemas.microsoft.com/office/drawing/2014/main" id="{2DC62E90-362A-4CD8-AAB3-7944650EC3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39730" y="147161"/>
            <a:ext cx="914400" cy="914400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FD1061-BAB5-4284-BED6-4D719E4158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82" y="1600200"/>
            <a:ext cx="5561648" cy="4820919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445E9034-8601-44FB-BBE3-BE9E8684A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80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719">
        <p:fade/>
      </p:transition>
    </mc:Choice>
    <mc:Fallback>
      <p:transition spd="med" advTm="147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тексер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241" y="1600199"/>
            <a:ext cx="5608320" cy="4572001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ru-RU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Электронды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кітаптың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тиімсіз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тұстары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>
              <a:buNone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Алыс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жолға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шыққанда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кітаптарды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арқалап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жүруге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тура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rtl="0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Көлікте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болмайды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көздің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қабілетіне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rtl="0">
              <a:buNone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Әжептәуір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күтім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Құрғақ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сақтау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rtl="0">
              <a:buNone/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>
              <a:buNone/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883920" y="1600200"/>
            <a:ext cx="5059680" cy="4572000"/>
          </a:xfrm>
        </p:spPr>
        <p:txBody>
          <a:bodyPr rtlCol="0">
            <a:normAutofit/>
          </a:bodyPr>
          <a:lstStyle/>
          <a:p>
            <a:pPr rtl="0"/>
            <a:r>
              <a:rPr lang="ru-RU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Электронды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кітаптың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тиімді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тұстары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Смартфонға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жүктеп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Таңертең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де,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кешке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күндіз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өзіңе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ыңғайлы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ыңғайлы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аласың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Достарыңмен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бөлісе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аласың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ұнаған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бөліктерін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сақтап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алуға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Электрондық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кітаптардың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анағұрлым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арзан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rtl="0"/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21522C-0C41-4EAD-B89D-8D36207C07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756" y="4893100"/>
            <a:ext cx="2777923" cy="1706137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A46026B3-A43D-47D4-A74B-F05FCEFAE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23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603">
        <p:fade/>
      </p:transition>
    </mc:Choice>
    <mc:Fallback>
      <p:transition spd="med" advTm="496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95402-B98A-47D6-A12C-6CA2224EE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     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Жетістіктер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баспалдағы</a:t>
            </a:r>
            <a:endParaRPr lang="ru-KZ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 descr="Карандаш">
            <a:extLst>
              <a:ext uri="{FF2B5EF4-FFF2-40B4-BE49-F238E27FC236}">
                <a16:creationId xmlns:a16="http://schemas.microsoft.com/office/drawing/2014/main" id="{D0850CEF-DB83-4DF6-8191-3873D7017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7873" y="258762"/>
            <a:ext cx="914400" cy="914400"/>
          </a:xfrm>
        </p:spPr>
      </p:pic>
      <p:sp>
        <p:nvSpPr>
          <p:cNvPr id="5" name="Блок-схема: процесс 4">
            <a:extLst>
              <a:ext uri="{FF2B5EF4-FFF2-40B4-BE49-F238E27FC236}">
                <a16:creationId xmlns:a16="http://schemas.microsoft.com/office/drawing/2014/main" id="{A45C13C8-9A41-4B3A-8FBD-BB38C0103379}"/>
              </a:ext>
            </a:extLst>
          </p:cNvPr>
          <p:cNvSpPr/>
          <p:nvPr/>
        </p:nvSpPr>
        <p:spPr>
          <a:xfrm>
            <a:off x="1635915" y="2423974"/>
            <a:ext cx="2194467" cy="914400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Жақсы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түсіндім</a:t>
            </a:r>
            <a:endParaRPr lang="ru-KZ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процесс 5">
            <a:extLst>
              <a:ext uri="{FF2B5EF4-FFF2-40B4-BE49-F238E27FC236}">
                <a16:creationId xmlns:a16="http://schemas.microsoft.com/office/drawing/2014/main" id="{B962C287-F8DA-4B10-B646-E6805BE62A41}"/>
              </a:ext>
            </a:extLst>
          </p:cNvPr>
          <p:cNvSpPr/>
          <p:nvPr/>
        </p:nvSpPr>
        <p:spPr>
          <a:xfrm>
            <a:off x="876471" y="3582140"/>
            <a:ext cx="3713356" cy="976457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Сұрағым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</a:t>
            </a:r>
            <a:endParaRPr lang="ru-KZ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83D24D28-FA47-498A-8AC6-00B00FF66E0C}"/>
              </a:ext>
            </a:extLst>
          </p:cNvPr>
          <p:cNvSpPr/>
          <p:nvPr/>
        </p:nvSpPr>
        <p:spPr>
          <a:xfrm>
            <a:off x="627891" y="4802363"/>
            <a:ext cx="4210516" cy="1199439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Түсінбедім</a:t>
            </a:r>
            <a:endParaRPr lang="ru-KZ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Маркеры-галочки">
            <a:extLst>
              <a:ext uri="{FF2B5EF4-FFF2-40B4-BE49-F238E27FC236}">
                <a16:creationId xmlns:a16="http://schemas.microsoft.com/office/drawing/2014/main" id="{5C9222E9-519F-4006-A9D9-ED43949E23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23641" y="2234822"/>
            <a:ext cx="914400" cy="914400"/>
          </a:xfrm>
          <a:prstGeom prst="rect">
            <a:avLst/>
          </a:prstGeom>
        </p:spPr>
      </p:pic>
      <p:pic>
        <p:nvPicPr>
          <p:cNvPr id="13" name="Рисунок 12" descr="Закрыть">
            <a:extLst>
              <a:ext uri="{FF2B5EF4-FFF2-40B4-BE49-F238E27FC236}">
                <a16:creationId xmlns:a16="http://schemas.microsoft.com/office/drawing/2014/main" id="{9E5072A1-0FA1-4959-907F-8407DBD466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93472" y="4802363"/>
            <a:ext cx="914400" cy="914400"/>
          </a:xfrm>
          <a:prstGeom prst="rect">
            <a:avLst/>
          </a:prstGeom>
        </p:spPr>
      </p:pic>
      <p:pic>
        <p:nvPicPr>
          <p:cNvPr id="15" name="Рисунок 14" descr="Вопросительный знак">
            <a:extLst>
              <a:ext uri="{FF2B5EF4-FFF2-40B4-BE49-F238E27FC236}">
                <a16:creationId xmlns:a16="http://schemas.microsoft.com/office/drawing/2014/main" id="{93ED83E6-A719-4573-9C11-D9A905E33B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80841" y="3509122"/>
            <a:ext cx="914400" cy="9144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D52D7E6-D25B-414F-9B66-5762F316C9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55" y="1951463"/>
            <a:ext cx="4756018" cy="3590693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4A7D23AE-E413-40BE-BDB3-3CDF5DE62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5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508">
        <p:fade/>
      </p:transition>
    </mc:Choice>
    <mc:Fallback>
      <p:transition spd="med" advTm="235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B57D51-12EA-406C-99AE-F0BD791A4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         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endParaRPr lang="ru-KZ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FDC4734-A2D6-40CA-B224-FF22AE8C8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75" y="1600200"/>
            <a:ext cx="5445125" cy="4666785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5238D86-C4F3-4938-87CF-0D035A141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Қазақстандағы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электрондық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кітапханалар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тақырыбында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іздену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Карандаш">
            <a:extLst>
              <a:ext uri="{FF2B5EF4-FFF2-40B4-BE49-F238E27FC236}">
                <a16:creationId xmlns:a16="http://schemas.microsoft.com/office/drawing/2014/main" id="{687EB3CC-EDA5-43B9-BA15-8A4BBD8E33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28382" y="76200"/>
            <a:ext cx="914400" cy="9144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83227AD-5F34-4908-B85C-3E92812EFA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45" y="2754352"/>
            <a:ext cx="4630802" cy="3337506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273C03B3-6343-4D9F-9894-E1741BC4A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54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385">
        <p:fade/>
      </p:transition>
    </mc:Choice>
    <mc:Fallback>
      <p:transition spd="med" advTm="183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мақсаттары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0" indent="0" rtl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6.2.5.1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мәтіннен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көтерілген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мәселені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анықтауға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бағытталған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нақтылау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сұрақтарын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құрастыру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rtl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6.4.4.3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үстеудің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мағыналық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ажырату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синонимдік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қатарларын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түрлендіріп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rtl="0">
              <a:buNone/>
            </a:pP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мақсаттары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rtl="0">
              <a:buNone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Мәтіннен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анықтайтын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қүрастырады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rtl="0">
              <a:buNone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Мәтіндегі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көтерілген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мәселені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анықтауға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бағытталған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нақтылау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құрастырады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rtl="0">
              <a:buNone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Үстеулердің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мағыналық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ажыратады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синонимдік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қатарларын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түрлендіріп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қолданады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0DB03565-1C63-4383-85C3-3E8475DA99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375">
        <p:fade/>
      </p:transition>
    </mc:Choice>
    <mc:Fallback>
      <p:transition spd="med" advTm="373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36EBEF-6305-40FD-AF23-FED7A2002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критерийлері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ru-KZ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315C2-F914-4EB5-AA62-92272FD80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Нақты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анықтайды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құрастырады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Мәтіндегі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көтерілген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мәселені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анықтайды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Мәтіннен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үстеудің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мағыналық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анықтап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синонимдік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баламаларын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жазады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Үстеулерді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қатыстырып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көтерілген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мәселеге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қатысты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ойын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білдіреді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KZ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92133A7B-10A9-488F-9D7C-EC3EDAE69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11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244">
        <p:fade/>
      </p:transition>
    </mc:Choice>
    <mc:Fallback>
      <p:transition spd="med" advTm="212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                                          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Ойқозғау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A5FC00-13A5-4229-A846-3A55D429C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Кітапсыз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дегенді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қалай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түсінеміз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KZ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5308C5-91A3-428B-96C5-A4FDC9B2A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2692400"/>
            <a:ext cx="5140960" cy="32816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E7ACED-2154-492A-8C64-5BAE6DDCAC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20" y="2692400"/>
            <a:ext cx="5872480" cy="3281680"/>
          </a:xfrm>
          <a:prstGeom prst="rect">
            <a:avLst/>
          </a:prstGeom>
        </p:spPr>
      </p:pic>
      <p:pic>
        <p:nvPicPr>
          <p:cNvPr id="5" name="Рисунок 4" descr="Вопросительный знак">
            <a:extLst>
              <a:ext uri="{FF2B5EF4-FFF2-40B4-BE49-F238E27FC236}">
                <a16:creationId xmlns:a16="http://schemas.microsoft.com/office/drawing/2014/main" id="{6EA10F46-189B-4936-B30B-59F9D02E8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91520" y="139700"/>
            <a:ext cx="914400" cy="9144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030D2B2D-A950-443A-96F7-B4F69E93F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78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504">
        <p:fade/>
      </p:transition>
    </mc:Choice>
    <mc:Fallback>
      <p:transition spd="med" advTm="395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b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кітапсыз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62660" y="1681480"/>
            <a:ext cx="2481580" cy="5064760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</a:t>
            </a:r>
          </a:p>
          <a:p>
            <a:pPr marL="0" indent="0" rtl="0">
              <a:buNone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Нақты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анықтауға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бағытталған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құрастырады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rtl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E992C5F-C8C2-4575-BFDC-633EC027E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11600" y="1371600"/>
            <a:ext cx="7579360" cy="480059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күзде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техастың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Сан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Антанио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қаласында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BiblioTech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кітапсыз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кітапханасы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ашылады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кәдімгі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кітаптарды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электрондық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нұсқамен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ауыстырған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әлемдегі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болмақ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Жобаның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асуына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жергілікті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судья Нельсон Вулф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мұрындық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болған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дейді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электрондық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ашуға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құштарлығына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 –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нің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бұрынғы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топ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Time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апталығының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редакторы Уолтер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Айзексонның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Apple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корпорациясының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іргетасын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қалаушы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Стива Джобс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жазған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өмірбаяндық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естелігі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себеп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болған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кітапханада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электрондық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кітаптарды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құрылғы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орнатылған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Оны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залында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пайдалануға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мерзімге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үйге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алып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кетуге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болады.Сондай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келген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Biblio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Tech –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құрылғыларымен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келіп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ұнаған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кітаптарын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көшіріп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алуға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рұқсат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Кіткпхана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тегін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істейді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Тек,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материалды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басып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шығару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азғантай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ақша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алынады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»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деді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жоба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иесі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95812B-6B17-4E14-8226-B297FA615F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4175760"/>
            <a:ext cx="2783840" cy="2265680"/>
          </a:xfrm>
          <a:prstGeom prst="rect">
            <a:avLst/>
          </a:prstGeom>
        </p:spPr>
      </p:pic>
      <p:pic>
        <p:nvPicPr>
          <p:cNvPr id="10" name="Рисунок 9" descr="Карандаш">
            <a:extLst>
              <a:ext uri="{FF2B5EF4-FFF2-40B4-BE49-F238E27FC236}">
                <a16:creationId xmlns:a16="http://schemas.microsoft.com/office/drawing/2014/main" id="{593D579E-6360-4532-B22F-02938BCE5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00080" y="228601"/>
            <a:ext cx="914400" cy="914400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3C872612-1C25-4A1E-87A8-1722D5F8F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88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4121">
        <p:fade/>
      </p:transition>
    </mc:Choice>
    <mc:Fallback>
      <p:transition spd="med" advTm="1041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тексер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C85374-8114-46F7-83D5-80BAA1C7B7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0" y="3860800"/>
            <a:ext cx="4033520" cy="2590800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625B7E51-3BE9-44B2-BB1E-0B2569CB4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кітапсыз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елде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ашылды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тегін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жасайды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Тек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басып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шығару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азғантай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ақша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алынады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Электрондық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ашуға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мұрындық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Электрондық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залындағы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кітапты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үйге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алып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кетуге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29DD1B-EFBA-4D96-9C0D-04DD0490C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246" y="3860800"/>
            <a:ext cx="4033520" cy="25908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431E168D-4650-48F9-985A-65346929C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09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013">
        <p:fade/>
      </p:transition>
    </mc:Choice>
    <mc:Fallback>
      <p:transition spd="med" advTm="420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523982" y="1600200"/>
            <a:ext cx="3977914" cy="4572000"/>
          </a:xfrm>
        </p:spPr>
        <p:txBody>
          <a:bodyPr rtlCol="0"/>
          <a:lstStyle/>
          <a:p>
            <a:pPr rtl="0"/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Дескриптор.</a:t>
            </a:r>
          </a:p>
          <a:p>
            <a:pPr rtl="0"/>
            <a:endParaRPr lang="ru-RU" dirty="0"/>
          </a:p>
          <a:p>
            <a:pPr rtl="0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Тыңдалым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мәтінінен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көтерілген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мәселені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бағыттауға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құрастырады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Рисунок 7" descr="Количество">
            <a:extLst>
              <a:ext uri="{FF2B5EF4-FFF2-40B4-BE49-F238E27FC236}">
                <a16:creationId xmlns:a16="http://schemas.microsoft.com/office/drawing/2014/main" id="{19596831-821B-4562-BAF1-52A09F6200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56240" y="167481"/>
            <a:ext cx="914400" cy="914400"/>
          </a:xfrm>
          <a:prstGeom prst="rect">
            <a:avLst/>
          </a:prstGeom>
        </p:spPr>
      </p:pic>
      <p:pic>
        <p:nvPicPr>
          <p:cNvPr id="13" name="Кітап оқудың адамға тигізер пайдасы қандай _ Анимациялық видео (2)">
            <a:hlinkClick r:id="" action="ppaction://media"/>
            <a:extLst>
              <a:ext uri="{FF2B5EF4-FFF2-40B4-BE49-F238E27FC236}">
                <a16:creationId xmlns:a16="http://schemas.microsoft.com/office/drawing/2014/main" id="{DD40DBD4-0526-410A-95DF-2FE654EBB5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45429" y="1428750"/>
            <a:ext cx="7396842" cy="483473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41823A93-0423-4D51-8CC2-54BFFE40B5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44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5088">
        <p:fade/>
      </p:transition>
    </mc:Choice>
    <mc:Fallback>
      <p:transition spd="med" advTm="2350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5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738" objId="13"/>
        <p14:triggerEvt type="onClick" time="23738" objId="13"/>
        <p14:stopEvt time="234994" objId="1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B09A1-EA57-4AAE-8F0D-B560CA060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37319"/>
            <a:ext cx="9980682" cy="109696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тексер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KZ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D5CC3034-B74F-4367-9A1C-B06B3B456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85" y="1908425"/>
            <a:ext cx="9982200" cy="4572000"/>
          </a:xfrm>
        </p:spPr>
        <p:txBody>
          <a:bodyPr/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Көтерілген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мәселеге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нақтылау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оқудың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пайдасы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бар?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аурулардың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екен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Кітапты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бастап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миға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жасалған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жаттығу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дегенді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түсінесіздер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8B5B6D-E58F-48E7-BB70-10B0AD7E0F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485" y="2856216"/>
            <a:ext cx="3369924" cy="372951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FFDFA7A7-A980-4F92-9BB3-0825FC1B7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01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899">
        <p:fade/>
      </p:transition>
    </mc:Choice>
    <mc:Fallback>
      <p:transition spd="med" advTm="268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6324B-C102-4044-96F8-B362CA57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Электронды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тиімді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ме?</a:t>
            </a:r>
            <a:endParaRPr lang="ru-KZ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F6C668-AF21-48DB-8559-38FDDAD82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641" y="1713216"/>
            <a:ext cx="9982200" cy="47891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керектінің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бәрін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ғаламтордан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табасың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Бұрын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қалың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кітаптарды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қолға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алып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парақтап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тұрып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оқысақ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қазір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электронды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кітаптан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оқудың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мүмкіндігі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Электронды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шыққалы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баспа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өндірісі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кенжелеп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қалды.Бұрынғыдай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мыңдаған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таралыммен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шығатын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кітаптың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саны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азайды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саудасының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аяғы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тұсалды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Осылайша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қағаз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кітаптың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орнын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қазір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электронды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басып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келеді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тиімділігі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 мол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Электронды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қағаз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кітапқа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қарағанда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анағұрлым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жеңіл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көлемі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шағын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Смартфонға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жүздеген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кітапты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сыйғызуға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Сөйтіп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қалаған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кітабыңызды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смартфоннан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сәтте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тауып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аласыз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Ал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смартфонды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демалыс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көлікте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отырған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беруге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болады.Көзге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зарарын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тигізбейді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Қалаған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шығармаңызды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қалаған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уақытыңызда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қалаған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жерде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Бағасына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шығындалмайсыз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сақтайтын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қоймаға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артық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ақша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төлеп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Қағаз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шығындамайсыз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тасымалдамайсыз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96D01E-384F-4A20-B2F0-94444B972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547" y="5046013"/>
            <a:ext cx="4311343" cy="1637017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A2FA92D1-C0BB-4FD6-9040-09FD976E4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70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9522">
        <p:fade/>
      </p:transition>
    </mc:Choice>
    <mc:Fallback>
      <p:transition spd="med" advTm="895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Научная литература 16 х 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62_TF03431380" id="{C5372053-071F-4A30-B713-CAC0FBBF8602}" vid="{47BF81C2-3D26-44B6-92D3-BB3940A76306}"/>
    </a:ext>
  </a:extLst>
</a:theme>
</file>

<file path=ppt/theme/theme2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DDBB83-77C1-4099-A0AA-289882E745E2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  <ds:schemaRef ds:uri="4873beb7-5857-4685-be1f-d57550cc96c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презентация, макет с лентами и полосками (широкоэкранный формат)</Template>
  <TotalTime>829</TotalTime>
  <Words>772</Words>
  <Application>Microsoft Office PowerPoint</Application>
  <PresentationFormat>Широкоэкранный</PresentationFormat>
  <Paragraphs>79</Paragraphs>
  <Slides>15</Slides>
  <Notes>1</Notes>
  <HiddenSlides>0</HiddenSlides>
  <MMClips>16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Euphemia</vt:lpstr>
      <vt:lpstr>Plantagenet Cherokee</vt:lpstr>
      <vt:lpstr>Times New Roman</vt:lpstr>
      <vt:lpstr>Wingdings</vt:lpstr>
      <vt:lpstr>Научная литература 16 х 9</vt:lpstr>
      <vt:lpstr> Әлемдегі ең Алғашқы кітапсыз Кітапхана  (Сөздердің тіркесуі арқылы жасалған үстеулер)                           6 - сынып</vt:lpstr>
      <vt:lpstr>Оқу мақсаттары:</vt:lpstr>
      <vt:lpstr>                            Бағалау критерийлері                 </vt:lpstr>
      <vt:lpstr>                                           Ойқозғау</vt:lpstr>
      <vt:lpstr>                              1 - тапсырма                         Ең алғашқы кітапсыз кітапхана</vt:lpstr>
      <vt:lpstr>Өзіңді тексер!</vt:lpstr>
      <vt:lpstr>2 - тапсырма</vt:lpstr>
      <vt:lpstr>Өзіңді тексер!</vt:lpstr>
      <vt:lpstr>Электронды кітап тиімді ме?</vt:lpstr>
      <vt:lpstr>     3 - тапсырма</vt:lpstr>
      <vt:lpstr>Өзіңді тексер!</vt:lpstr>
      <vt:lpstr>             4 – тапсырма   </vt:lpstr>
      <vt:lpstr> Өзіңді тексер!</vt:lpstr>
      <vt:lpstr>                          Жетістіктер  баспалдағы</vt:lpstr>
      <vt:lpstr>                              Қосымша тапсырма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Әлемдегі ең Алғашқы кітапсыз Кітапхана ( Сөздердің тіркесуі арқылы жасалған үстеулер)</dc:title>
  <dc:creator>8ml</dc:creator>
  <cp:lastModifiedBy>8ml</cp:lastModifiedBy>
  <cp:revision>54</cp:revision>
  <dcterms:created xsi:type="dcterms:W3CDTF">2021-03-27T11:02:48Z</dcterms:created>
  <dcterms:modified xsi:type="dcterms:W3CDTF">2021-04-01T20:28:53Z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