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55.xml" ContentType="application/vnd.openxmlformats-officedocument.theme+xml"/>
  <Override PartName="/ppt/theme/theme28.xml" ContentType="application/vnd.openxmlformats-officedocument.theme+xml"/>
  <Override PartName="/ppt/theme/theme2.xml" ContentType="application/vnd.openxmlformats-officedocument.theme+xml"/>
  <Override PartName="/ppt/theme/theme56.xml" ContentType="application/vnd.openxmlformats-officedocument.theme+xml"/>
  <Override PartName="/ppt/theme/theme29.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18.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57.xml" ContentType="application/vnd.openxmlformats-officedocument.theme+xml"/>
  <Override PartName="/ppt/theme/theme8.xml" ContentType="application/vnd.openxmlformats-officedocument.theme+xml"/>
  <Override PartName="/ppt/theme/theme15.xml" ContentType="application/vnd.openxmlformats-officedocument.theme+xml"/>
  <Override PartName="/ppt/theme/theme11.xml" ContentType="application/vnd.openxmlformats-officedocument.theme+xml"/>
  <Override PartName="/ppt/theme/theme4.xml" ContentType="application/vnd.openxmlformats-officedocument.theme+xml"/>
  <Override PartName="/ppt/theme/theme58.xml" ContentType="application/vnd.openxmlformats-officedocument.theme+xml"/>
  <Override PartName="/ppt/theme/theme9.xml" ContentType="application/vnd.openxmlformats-officedocument.theme+xml"/>
  <Override PartName="/ppt/theme/theme16.xml" ContentType="application/vnd.openxmlformats-officedocument.theme+xml"/>
  <Override PartName="/ppt/theme/theme12.xml" ContentType="application/vnd.openxmlformats-officedocument.theme+xml"/>
  <Override PartName="/ppt/theme/theme5.xml" ContentType="application/vnd.openxmlformats-officedocument.theme+xml"/>
  <Override PartName="/ppt/theme/theme5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9.xml" ContentType="application/vnd.openxmlformats-officedocument.theme+xml"/>
  <Override PartName="/ppt/theme/theme44.xml" ContentType="application/vnd.openxmlformats-officedocument.theme+xml"/>
  <Override PartName="/ppt/theme/theme35.xml" ContentType="application/vnd.openxmlformats-officedocument.theme+xml"/>
  <Override PartName="/ppt/theme/theme50.xml" ContentType="application/vnd.openxmlformats-officedocument.theme+xml"/>
  <Override PartName="/ppt/theme/theme45.xml" ContentType="application/vnd.openxmlformats-officedocument.theme+xml"/>
  <Override PartName="/ppt/theme/theme36.xml" ContentType="application/vnd.openxmlformats-officedocument.theme+xml"/>
  <Override PartName="/ppt/theme/theme51.xml" ContentType="application/vnd.openxmlformats-officedocument.theme+xml"/>
  <Override PartName="/ppt/theme/theme46.xml" ContentType="application/vnd.openxmlformats-officedocument.theme+xml"/>
  <Override PartName="/ppt/theme/theme37.xml" ContentType="application/vnd.openxmlformats-officedocument.theme+xml"/>
  <Override PartName="/ppt/theme/theme19.xml" ContentType="application/vnd.openxmlformats-officedocument.theme+xml"/>
  <Override PartName="/ppt/theme/theme52.xml" ContentType="application/vnd.openxmlformats-officedocument.theme+xml"/>
  <Override PartName="/ppt/theme/theme47.xml" ContentType="application/vnd.openxmlformats-officedocument.theme+xml"/>
  <Override PartName="/ppt/theme/theme38.xml" ContentType="application/vnd.openxmlformats-officedocument.theme+xml"/>
  <Override PartName="/ppt/theme/theme53.xml" ContentType="application/vnd.openxmlformats-officedocument.theme+xml"/>
  <Override PartName="/ppt/theme/theme48.xml" ContentType="application/vnd.openxmlformats-officedocument.theme+xml"/>
  <Override PartName="/ppt/theme/theme39.xml" ContentType="application/vnd.openxmlformats-officedocument.theme+xml"/>
  <Override PartName="/ppt/theme/theme54.xml" ContentType="application/vnd.openxmlformats-officedocument.theme+xml"/>
  <Override PartName="/ppt/slideMasters/_rels/slideMaster58.xml.rels" ContentType="application/vnd.openxmlformats-package.relationships+xml"/>
  <Override PartName="/ppt/slideMasters/_rels/slideMaster57.xml.rels" ContentType="application/vnd.openxmlformats-package.relationships+xml"/>
  <Override PartName="/ppt/slideMasters/_rels/slideMaster56.xml.rels" ContentType="application/vnd.openxmlformats-package.relationships+xml"/>
  <Override PartName="/ppt/slideMasters/_rels/slideMaster55.xml.rels" ContentType="application/vnd.openxmlformats-package.relationships+xml"/>
  <Override PartName="/ppt/slideMasters/_rels/slideMaster49.xml.rels" ContentType="application/vnd.openxmlformats-package.relationships+xml"/>
  <Override PartName="/ppt/slideMasters/_rels/slideMaster54.xml.rels" ContentType="application/vnd.openxmlformats-package.relationships+xml"/>
  <Override PartName="/ppt/slideMasters/_rels/slideMaster48.xml.rels" ContentType="application/vnd.openxmlformats-package.relationships+xml"/>
  <Override PartName="/ppt/slideMasters/_rels/slideMaster53.xml.rels" ContentType="application/vnd.openxmlformats-package.relationships+xml"/>
  <Override PartName="/ppt/slideMasters/_rels/slideMaster52.xml.rels" ContentType="application/vnd.openxmlformats-package.relationships+xml"/>
  <Override PartName="/ppt/slideMasters/_rels/slideMaster19.xml.rels" ContentType="application/vnd.openxmlformats-package.relationships+xml"/>
  <Override PartName="/ppt/slideMasters/_rels/slideMaster51.xml.rels" ContentType="application/vnd.openxmlformats-package.relationships+xml"/>
  <Override PartName="/ppt/slideMasters/_rels/slideMaster35.xml.rels" ContentType="application/vnd.openxmlformats-package.relationships+xml"/>
  <Override PartName="/ppt/slideMasters/_rels/slideMaster42.xml.rels" ContentType="application/vnd.openxmlformats-package.relationships+xml"/>
  <Override PartName="/ppt/slideMasters/_rels/slideMaster41.xml.rels" ContentType="application/vnd.openxmlformats-package.relationships+xml"/>
  <Override PartName="/ppt/slideMasters/_rels/slideMaster40.xml.rels" ContentType="application/vnd.openxmlformats-package.relationships+xml"/>
  <Override PartName="/ppt/slideMasters/_rels/slideMaster34.xml.rels" ContentType="application/vnd.openxmlformats-package.relationships+xml"/>
  <Override PartName="/ppt/slideMasters/_rels/slideMaster33.xml.rels" ContentType="application/vnd.openxmlformats-package.relationships+xml"/>
  <Override PartName="/ppt/slideMasters/_rels/slideMaster32.xml.rels" ContentType="application/vnd.openxmlformats-package.relationships+xml"/>
  <Override PartName="/ppt/slideMasters/_rels/slideMaster29.xml.rels" ContentType="application/vnd.openxmlformats-package.relationships+xml"/>
  <Override PartName="/ppt/slideMasters/_rels/slideMaster9.xml.rels" ContentType="application/vnd.openxmlformats-package.relationships+xml"/>
  <Override PartName="/ppt/slideMasters/_rels/slideMaster28.xml.rels" ContentType="application/vnd.openxmlformats-package.relationships+xml"/>
  <Override PartName="/ppt/slideMasters/_rels/slideMaster31.xml.rels" ContentType="application/vnd.openxmlformats-package.relationships+xml"/>
  <Override PartName="/ppt/slideMasters/_rels/slideMaster8.xml.rels" ContentType="application/vnd.openxmlformats-package.relationships+xml"/>
  <Override PartName="/ppt/slideMasters/_rels/slideMaster27.xml.rels" ContentType="application/vnd.openxmlformats-package.relationships+xml"/>
  <Override PartName="/ppt/slideMasters/_rels/slideMaster30.xml.rels" ContentType="application/vnd.openxmlformats-package.relationships+xml"/>
  <Override PartName="/ppt/slideMasters/_rels/slideMaster26.xml.rels" ContentType="application/vnd.openxmlformats-package.relationships+xml"/>
  <Override PartName="/ppt/slideMasters/_rels/slideMaster7.xml.rels" ContentType="application/vnd.openxmlformats-package.relationships+xml"/>
  <Override PartName="/ppt/slideMasters/_rels/slideMaster25.xml.rels" ContentType="application/vnd.openxmlformats-package.relationships+xml"/>
  <Override PartName="/ppt/slideMasters/_rels/slideMaster6.xml.rels" ContentType="application/vnd.openxmlformats-package.relationships+xml"/>
  <Override PartName="/ppt/slideMasters/_rels/slideMaster4.xml.rels" ContentType="application/vnd.openxmlformats-package.relationships+xml"/>
  <Override PartName="/ppt/slideMasters/_rels/slideMaster23.xml.rels" ContentType="application/vnd.openxmlformats-package.relationships+xml"/>
  <Override PartName="/ppt/slideMasters/_rels/slideMaster3.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1.xml.rels" ContentType="application/vnd.openxmlformats-package.relationships+xml"/>
  <Override PartName="/ppt/slideMasters/_rels/slideMaster5.xml.rels" ContentType="application/vnd.openxmlformats-package.relationships+xml"/>
  <Override PartName="/ppt/slideMasters/_rels/slideMaster24.xml.rels" ContentType="application/vnd.openxmlformats-package.relationships+xml"/>
  <Override PartName="/ppt/slideMasters/_rels/slideMaster36.xml.rels" ContentType="application/vnd.openxmlformats-package.relationships+xml"/>
  <Override PartName="/ppt/slideMasters/_rels/slideMaster11.xml.rels" ContentType="application/vnd.openxmlformats-package.relationships+xml"/>
  <Override PartName="/ppt/slideMasters/_rels/slideMaster18.xml.rels" ContentType="application/vnd.openxmlformats-package.relationships+xml"/>
  <Override PartName="/ppt/slideMasters/_rels/slideMaster10.xml.rels" ContentType="application/vnd.openxmlformats-package.relationships+xml"/>
  <Override PartName="/ppt/slideMasters/_rels/slideMaster50.xml.rels" ContentType="application/vnd.openxmlformats-package.relationships+xml"/>
  <Override PartName="/ppt/slideMasters/_rels/slideMaster17.xml.rels" ContentType="application/vnd.openxmlformats-package.relationships+xml"/>
  <Override PartName="/ppt/slideMasters/_rels/slideMaster47.xml.rels" ContentType="application/vnd.openxmlformats-package.relationships+xml"/>
  <Override PartName="/ppt/slideMasters/_rels/slideMaster16.xml.rels" ContentType="application/vnd.openxmlformats-package.relationships+xml"/>
  <Override PartName="/ppt/slideMasters/_rels/slideMaster1.xml.rels" ContentType="application/vnd.openxmlformats-package.relationships+xml"/>
  <Override PartName="/ppt/slideMasters/_rels/slideMaster20.xml.rels" ContentType="application/vnd.openxmlformats-package.relationships+xml"/>
  <Override PartName="/ppt/slideMasters/_rels/slideMaster39.xml.rels" ContentType="application/vnd.openxmlformats-package.relationships+xml"/>
  <Override PartName="/ppt/slideMasters/_rels/slideMaster44.xml.rels" ContentType="application/vnd.openxmlformats-package.relationships+xml"/>
  <Override PartName="/ppt/slideMasters/_rels/slideMaster13.xml.rels" ContentType="application/vnd.openxmlformats-package.relationships+xml"/>
  <Override PartName="/ppt/slideMasters/_rels/slideMaster46.xml.rels" ContentType="application/vnd.openxmlformats-package.relationships+xml"/>
  <Override PartName="/ppt/slideMasters/_rels/slideMaster15.xml.rels" ContentType="application/vnd.openxmlformats-package.relationships+xml"/>
  <Override PartName="/ppt/slideMasters/_rels/slideMaster38.xml.rels" ContentType="application/vnd.openxmlformats-package.relationships+xml"/>
  <Override PartName="/ppt/slideMasters/_rels/slideMaster43.xml.rels" ContentType="application/vnd.openxmlformats-package.relationships+xml"/>
  <Override PartName="/ppt/slideMasters/_rels/slideMaster12.xml.rels" ContentType="application/vnd.openxmlformats-package.relationships+xml"/>
  <Override PartName="/ppt/slideMasters/_rels/slideMaster45.xml.rels" ContentType="application/vnd.openxmlformats-package.relationships+xml"/>
  <Override PartName="/ppt/slideMasters/_rels/slideMaster14.xml.rels" ContentType="application/vnd.openxmlformats-package.relationships+xml"/>
  <Override PartName="/ppt/slideMasters/_rels/slideMaster37.xml.rels" ContentType="application/vnd.openxmlformats-package.relationships+xml"/>
  <Override PartName="/ppt/slideMasters/slideMaster37.xml" ContentType="application/vnd.openxmlformats-officedocument.presentationml.slideMaster+xml"/>
  <Override PartName="/ppt/slideMasters/slideMaster12.xml" ContentType="application/vnd.openxmlformats-officedocument.presentationml.slideMaster+xml"/>
  <Override PartName="/ppt/slideMasters/slideMaster38.xml" ContentType="application/vnd.openxmlformats-officedocument.presentationml.slideMaster+xml"/>
  <Override PartName="/ppt/slideMasters/slideMaster13.xml" ContentType="application/vnd.openxmlformats-officedocument.presentationml.slideMaster+xml"/>
  <Override PartName="/ppt/slideMasters/slideMaster39.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0.xml" ContentType="application/vnd.openxmlformats-officedocument.presentationml.slideMaster+xml"/>
  <Override PartName="/ppt/slideMasters/slideMaster18.xml" ContentType="application/vnd.openxmlformats-officedocument.presentationml.slideMaster+xml"/>
  <Override PartName="/ppt/slideMasters/slideMaster11.xml" ContentType="application/vnd.openxmlformats-officedocument.presentationml.slideMaster+xml"/>
  <Override PartName="/ppt/slideMasters/slideMaster36.xml" ContentType="application/vnd.openxmlformats-officedocument.presentationml.slideMaster+xml"/>
  <Override PartName="/ppt/slideMasters/slideMaster1.xml" ContentType="application/vnd.openxmlformats-officedocument.presentationml.slideMaster+xml"/>
  <Override PartName="/ppt/slideMasters/slideMaster20.xml" ContentType="application/vnd.openxmlformats-officedocument.presentationml.slideMaster+xml"/>
  <Override PartName="/ppt/slideMasters/slideMaster24.xml" ContentType="application/vnd.openxmlformats-officedocument.presentationml.slideMaster+xml"/>
  <Override PartName="/ppt/slideMasters/slideMaster5.xml" ContentType="application/vnd.openxmlformats-officedocument.presentationml.slideMaster+xml"/>
  <Override PartName="/ppt/slideMasters/slideMaster21.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4.xml" ContentType="application/vnd.openxmlformats-officedocument.presentationml.slideMaster+xml"/>
  <Override PartName="/ppt/slideMasters/slideMaster25.xml" ContentType="application/vnd.openxmlformats-officedocument.presentationml.slideMaster+xml"/>
  <Override PartName="/ppt/slideMasters/slideMaster6.xml" ContentType="application/vnd.openxmlformats-officedocument.presentationml.slideMaster+xml"/>
  <Override PartName="/ppt/slideMasters/slideMaster26.xml" ContentType="application/vnd.openxmlformats-officedocument.presentationml.slideMaster+xml"/>
  <Override PartName="/ppt/slideMasters/slideMaster7.xml" ContentType="application/vnd.openxmlformats-officedocument.presentationml.slideMaster+xml"/>
  <Override PartName="/ppt/slideMasters/slideMaster27.xml" ContentType="application/vnd.openxmlformats-officedocument.presentationml.slideMaster+xml"/>
  <Override PartName="/ppt/slideMasters/slideMaster8.xml" ContentType="application/vnd.openxmlformats-officedocument.presentationml.slideMaster+xml"/>
  <Override PartName="/ppt/slideMasters/slideMaster28.xml" ContentType="application/vnd.openxmlformats-officedocument.presentationml.slideMaster+xml"/>
  <Override PartName="/ppt/slideMasters/slideMaster9.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3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19.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48.xml" ContentType="application/vnd.openxmlformats-officedocument.presentationml.slideMaster+xml"/>
  <Override PartName="/ppt/slideMasters/slideMaster54.xml" ContentType="application/vnd.openxmlformats-officedocument.presentationml.slideMaster+xml"/>
  <Override PartName="/ppt/slideMasters/slideMaster49.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jpeg" ContentType="image/jpeg"/>
  <Override PartName="/ppt/media/image6.png" ContentType="image/png"/>
  <Override PartName="/ppt/media/image5.png" ContentType="image/png"/>
  <Override PartName="/ppt/media/image7.png" ContentType="image/png"/>
  <Override PartName="/ppt/media/image8.png" ContentType="image/png"/>
  <Override PartName="/ppt/media/image10.png" ContentType="image/png"/>
  <Override PartName="/ppt/media/image9.png" ContentType="image/png"/>
  <Override PartName="/ppt/media/image11.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49" r:id="rId3"/>
    <p:sldMasterId id="2147483650"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3" r:id="rId35"/>
    <p:sldMasterId id="2147483684" r:id="rId36"/>
    <p:sldMasterId id="2147483685" r:id="rId37"/>
    <p:sldMasterId id="2147483686" r:id="rId38"/>
    <p:sldMasterId id="2147483687" r:id="rId39"/>
    <p:sldMasterId id="2147483688" r:id="rId40"/>
    <p:sldMasterId id="2147483689" r:id="rId41"/>
    <p:sldMasterId id="2147483690" r:id="rId42"/>
    <p:sldMasterId id="2147483691" r:id="rId43"/>
    <p:sldMasterId id="2147483692" r:id="rId44"/>
    <p:sldMasterId id="2147483693" r:id="rId45"/>
    <p:sldMasterId id="2147483694" r:id="rId46"/>
    <p:sldMasterId id="2147483695" r:id="rId47"/>
    <p:sldMasterId id="2147483696" r:id="rId48"/>
    <p:sldMasterId id="2147483697" r:id="rId49"/>
    <p:sldMasterId id="2147483698" r:id="rId50"/>
    <p:sldMasterId id="2147483699" r:id="rId51"/>
    <p:sldMasterId id="2147483700" r:id="rId52"/>
    <p:sldMasterId id="2147483701" r:id="rId53"/>
    <p:sldMasterId id="2147483702" r:id="rId54"/>
    <p:sldMasterId id="2147483703" r:id="rId55"/>
    <p:sldMasterId id="2147483704" r:id="rId56"/>
    <p:sldMasterId id="2147483705" r:id="rId57"/>
    <p:sldMasterId id="2147483706" r:id="rId58"/>
    <p:sldMasterId id="2147483707" r:id="rId59"/>
  </p:sldMasterIdLst>
  <p:notesMasterIdLst>
    <p:notesMasterId r:id="rId60"/>
  </p:notesMasterIdLst>
  <p:sldIdLst>
    <p:sldId id="256" r:id="rId61"/>
    <p:sldId id="257" r:id="rId62"/>
    <p:sldId id="258" r:id="rId63"/>
    <p:sldId id="259" r:id="rId64"/>
    <p:sldId id="260" r:id="rId65"/>
    <p:sldId id="261" r:id="rId66"/>
    <p:sldId id="262" r:id="rId67"/>
    <p:sldId id="263" r:id="rId68"/>
    <p:sldId id="264" r:id="rId69"/>
    <p:sldId id="265" r:id="rId70"/>
    <p:sldId id="266" r:id="rId71"/>
    <p:sldId id="267" r:id="rId72"/>
    <p:sldId id="268" r:id="rId73"/>
    <p:sldId id="269" r:id="rId74"/>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notesMaster" Target="notesMasters/notesMaster1.xml"/><Relationship Id="rId61" Type="http://schemas.openxmlformats.org/officeDocument/2006/relationships/slide" Target="slides/slide1.xml"/><Relationship Id="rId62" Type="http://schemas.openxmlformats.org/officeDocument/2006/relationships/slide" Target="slides/slide2.xml"/><Relationship Id="rId63" Type="http://schemas.openxmlformats.org/officeDocument/2006/relationships/slide" Target="slides/slide3.xml"/><Relationship Id="rId64" Type="http://schemas.openxmlformats.org/officeDocument/2006/relationships/slide" Target="slides/slide4.xml"/><Relationship Id="rId65" Type="http://schemas.openxmlformats.org/officeDocument/2006/relationships/slide" Target="slides/slide5.xml"/><Relationship Id="rId66" Type="http://schemas.openxmlformats.org/officeDocument/2006/relationships/slide" Target="slides/slide6.xml"/><Relationship Id="rId67" Type="http://schemas.openxmlformats.org/officeDocument/2006/relationships/slide" Target="slides/slide7.xml"/><Relationship Id="rId68" Type="http://schemas.openxmlformats.org/officeDocument/2006/relationships/slide" Target="slides/slide8.xml"/><Relationship Id="rId69" Type="http://schemas.openxmlformats.org/officeDocument/2006/relationships/slide" Target="slides/slide9.xml"/><Relationship Id="rId70" Type="http://schemas.openxmlformats.org/officeDocument/2006/relationships/slide" Target="slides/slide10.xml"/><Relationship Id="rId71" Type="http://schemas.openxmlformats.org/officeDocument/2006/relationships/slide" Target="slides/slide11.xml"/><Relationship Id="rId72" Type="http://schemas.openxmlformats.org/officeDocument/2006/relationships/slide" Target="slides/slide12.xml"/><Relationship Id="rId73" Type="http://schemas.openxmlformats.org/officeDocument/2006/relationships/slide" Target="slides/slide13.xml"/><Relationship Id="rId74" Type="http://schemas.openxmlformats.org/officeDocument/2006/relationships/slide" Target="slides/slide14.xml"/><Relationship Id="rId7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3f3f3f"/>
              </a:solidFill>
              <a:uFillTx/>
              <a:latin typeface="Arial"/>
            </a:endParaRPr>
          </a:p>
        </p:txBody>
      </p:sp>
      <p:sp>
        <p:nvSpPr>
          <p:cNvPr id="375" name="PlaceHolder 1"/>
          <p:cNvSpPr>
            <a:spLocks noGrp="1"/>
          </p:cNvSpPr>
          <p:nvPr>
            <p:ph type="hdr"/>
          </p:nvPr>
        </p:nvSpPr>
        <p:spPr>
          <a:xfrm>
            <a:off x="-360" y="0"/>
            <a:ext cx="2971800" cy="458640"/>
          </a:xfrm>
          <a:prstGeom prst="rect">
            <a:avLst/>
          </a:prstGeom>
          <a:noFill/>
          <a:ln w="0">
            <a:noFill/>
          </a:ln>
        </p:spPr>
        <p:txBody>
          <a:bodyPr lIns="90000" rIns="90000" tIns="46800" bIns="46800" anchor="t">
            <a:noAutofit/>
          </a:bodyPr>
          <a:p>
            <a:pPr indent="0">
              <a:buNone/>
            </a:pPr>
            <a:endParaRPr b="0" lang="ru-RU" sz="2400" strike="noStrike" u="none">
              <a:solidFill>
                <a:srgbClr val="000000"/>
              </a:solidFill>
              <a:uFillTx/>
              <a:latin typeface="Times New Roman"/>
            </a:endParaRPr>
          </a:p>
        </p:txBody>
      </p:sp>
      <p:sp>
        <p:nvSpPr>
          <p:cNvPr id="376" name="PlaceHolder 2"/>
          <p:cNvSpPr>
            <a:spLocks noGrp="1"/>
          </p:cNvSpPr>
          <p:nvPr>
            <p:ph type="dt" idx="63"/>
          </p:nvPr>
        </p:nvSpPr>
        <p:spPr>
          <a:xfrm>
            <a:off x="3884400" y="0"/>
            <a:ext cx="2971800" cy="45864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Calibri"/>
              </a:rPr>
              <a:t>&lt;date/time&gt;</a:t>
            </a:r>
            <a:endParaRPr b="0" lang="ru-RU" sz="1200" strike="noStrike" u="none">
              <a:solidFill>
                <a:srgbClr val="000000"/>
              </a:solidFill>
              <a:uFillTx/>
              <a:latin typeface="Times New Roman"/>
            </a:endParaRPr>
          </a:p>
        </p:txBody>
      </p:sp>
      <p:sp>
        <p:nvSpPr>
          <p:cNvPr id="377" name="PlaceHolder 3"/>
          <p:cNvSpPr>
            <a:spLocks noGrp="1"/>
          </p:cNvSpPr>
          <p:nvPr>
            <p:ph type="sldImg"/>
          </p:nvPr>
        </p:nvSpPr>
        <p:spPr>
          <a:xfrm>
            <a:off x="685800" y="1142640"/>
            <a:ext cx="5486400" cy="3086280"/>
          </a:xfrm>
          <a:prstGeom prst="rect">
            <a:avLst/>
          </a:prstGeom>
          <a:noFill/>
          <a:ln w="1260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move the slide</a:t>
            </a:r>
            <a:endParaRPr b="0" lang="ru-RU" sz="2800" strike="noStrike" u="none">
              <a:solidFill>
                <a:srgbClr val="000000"/>
              </a:solidFill>
              <a:uFillTx/>
              <a:latin typeface="Franklin Gothic Medium"/>
            </a:endParaRPr>
          </a:p>
        </p:txBody>
      </p:sp>
      <p:sp>
        <p:nvSpPr>
          <p:cNvPr id="378" name="PlaceHolder 4"/>
          <p:cNvSpPr>
            <a:spLocks noGrp="1"/>
          </p:cNvSpPr>
          <p:nvPr>
            <p:ph type="body"/>
          </p:nvPr>
        </p:nvSpPr>
        <p:spPr>
          <a:xfrm>
            <a:off x="685800" y="4400280"/>
            <a:ext cx="5486400" cy="36003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379" name="PlaceHolder 5"/>
          <p:cNvSpPr>
            <a:spLocks noGrp="1"/>
          </p:cNvSpPr>
          <p:nvPr>
            <p:ph type="ftr" idx="64"/>
          </p:nvPr>
        </p:nvSpPr>
        <p:spPr>
          <a:xfrm>
            <a:off x="-360" y="8685360"/>
            <a:ext cx="2971800" cy="458640"/>
          </a:xfrm>
          <a:prstGeom prst="rect">
            <a:avLst/>
          </a:prstGeom>
          <a:noFill/>
          <a:ln w="0">
            <a:noFill/>
          </a:ln>
        </p:spPr>
        <p:txBody>
          <a:bodyPr lIns="90000" rIns="90000" tIns="46800" bIns="46800" anchor="b">
            <a:noAutofit/>
          </a:bodyPr>
          <a:p>
            <a:pPr indent="0">
              <a:buNone/>
            </a:pPr>
            <a:endParaRPr b="0" lang="ru-RU" sz="2400" strike="noStrike" u="none">
              <a:solidFill>
                <a:srgbClr val="000000"/>
              </a:solidFill>
              <a:uFillTx/>
              <a:latin typeface="Times New Roman"/>
            </a:endParaRPr>
          </a:p>
        </p:txBody>
      </p:sp>
      <p:sp>
        <p:nvSpPr>
          <p:cNvPr id="380" name="PlaceHolder 6"/>
          <p:cNvSpPr>
            <a:spLocks noGrp="1"/>
          </p:cNvSpPr>
          <p:nvPr>
            <p:ph type="sldNum" idx="65"/>
          </p:nvPr>
        </p:nvSpPr>
        <p:spPr>
          <a:xfrm>
            <a:off x="3884400" y="8685360"/>
            <a:ext cx="2971800" cy="45864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084C193-EB88-439E-808F-4CE078731999}" type="slidenum">
              <a:rPr b="0" lang="en-US" sz="1200" strike="noStrike" u="none">
                <a:solidFill>
                  <a:srgbClr val="000000"/>
                </a:solidFill>
                <a:uFillTx/>
                <a:latin typeface="Calibri"/>
              </a:rPr>
              <a:t>&lt;number&gt;</a:t>
            </a:fld>
            <a:endParaRPr b="0" lang="ru-RU" sz="12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685800" y="1143000"/>
            <a:ext cx="5486400" cy="3086280"/>
          </a:xfrm>
          <a:prstGeom prst="rect">
            <a:avLst/>
          </a:prstGeom>
          <a:ln w="0">
            <a:noFill/>
          </a:ln>
        </p:spPr>
      </p:sp>
      <p:sp>
        <p:nvSpPr>
          <p:cNvPr id="444" name="PlaceHolder 2"/>
          <p:cNvSpPr>
            <a:spLocks noGrp="1"/>
          </p:cNvSpPr>
          <p:nvPr>
            <p:ph type="body"/>
          </p:nvPr>
        </p:nvSpPr>
        <p:spPr>
          <a:xfrm>
            <a:off x="685800" y="4400280"/>
            <a:ext cx="5486400" cy="36003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445" name="Номер слайда 3"/>
          <p:cNvSpPr/>
          <p:nvPr/>
        </p:nvSpPr>
        <p:spPr>
          <a:xfrm>
            <a:off x="3884760" y="8685360"/>
            <a:ext cx="2971800" cy="4586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E4DE325-C311-4E74-BB99-E6DC8760FB48}" type="slidenum">
              <a:rPr b="0" lang="en-US" sz="1200" strike="noStrike" u="none">
                <a:solidFill>
                  <a:srgbClr val="3f3f3f"/>
                </a:solidFill>
                <a:uFillTx/>
                <a:latin typeface="Calibri"/>
              </a:rPr>
              <a:t>&lt;number&gt;</a:t>
            </a:fld>
            <a:endParaRPr b="0" lang="ru-RU" sz="1200" strike="noStrike" u="none">
              <a:solidFill>
                <a:srgbClr val="3f3f3f"/>
              </a:solidFill>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sldImg"/>
          </p:nvPr>
        </p:nvSpPr>
        <p:spPr>
          <a:xfrm>
            <a:off x="685800" y="1143000"/>
            <a:ext cx="5486400" cy="3086280"/>
          </a:xfrm>
          <a:prstGeom prst="rect">
            <a:avLst/>
          </a:prstGeom>
          <a:ln w="0">
            <a:noFill/>
          </a:ln>
        </p:spPr>
      </p:sp>
      <p:sp>
        <p:nvSpPr>
          <p:cNvPr id="447" name="PlaceHolder 2"/>
          <p:cNvSpPr>
            <a:spLocks noGrp="1"/>
          </p:cNvSpPr>
          <p:nvPr>
            <p:ph type="body"/>
          </p:nvPr>
        </p:nvSpPr>
        <p:spPr>
          <a:xfrm>
            <a:off x="685800" y="4400280"/>
            <a:ext cx="5486400" cy="36003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448" name="Номер слайда 3"/>
          <p:cNvSpPr/>
          <p:nvPr/>
        </p:nvSpPr>
        <p:spPr>
          <a:xfrm>
            <a:off x="3884760" y="8685360"/>
            <a:ext cx="2971800" cy="4586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10B51D4-D9EA-4CBB-A5EB-4CD50E46E5AF}" type="slidenum">
              <a:rPr b="0" lang="en-US" sz="1200" strike="noStrike" u="none">
                <a:solidFill>
                  <a:srgbClr val="3f3f3f"/>
                </a:solidFill>
                <a:uFillTx/>
                <a:latin typeface="Calibri"/>
              </a:rPr>
              <a:t>&lt;number&gt;</a:t>
            </a:fld>
            <a:endParaRPr b="0" lang="ru-RU" sz="1200" strike="noStrike" u="none">
              <a:solidFill>
                <a:srgbClr val="3f3f3f"/>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33.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32">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png"/>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png"/>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png"/>
</Relationships>
</file>

<file path=ppt/slideMasters/_rels/slideMaster16.xml.rels><?xml version="1.0" encoding="UTF-8"?>
<Relationships xmlns="http://schemas.openxmlformats.org/package/2006/relationships"><Relationship Id="rId1" Type="http://schemas.openxmlformats.org/officeDocument/2006/relationships/theme" Target="../theme/theme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png"/>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png"/>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png"/>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png"/>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1.png"/>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png"/>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png"/>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png"/>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1.png"/>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1.png"/>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png"/>
</Relationships>
</file>

<file path=ppt/slideMasters/_rels/slideMaster28.xml.rels><?xml version="1.0" encoding="UTF-8"?>
<Relationships xmlns="http://schemas.openxmlformats.org/package/2006/relationships"><Relationship Id="rId1" Type="http://schemas.openxmlformats.org/officeDocument/2006/relationships/theme" Target="../theme/theme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1.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2.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png"/>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1.png"/>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1.png"/>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1.png"/>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1.png"/>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1.png"/>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1.png"/>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1.png"/>
</Relationships>
</file>

<file path=ppt/slideMasters/_rels/slideMaster46.xml.rels><?xml version="1.0" encoding="UTF-8"?>
<Relationships xmlns="http://schemas.openxmlformats.org/package/2006/relationships"><Relationship Id="rId1" Type="http://schemas.openxmlformats.org/officeDocument/2006/relationships/theme" Target="../theme/theme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image" Target="../media/image1.png"/>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image" Target="../media/image1.png"/>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1.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1.png"/>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image" Target="../media/image1.png"/>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image" Target="../media/image1.png"/>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image" Target="../media/image1.png"/>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image" Target="../media/image1.png"/>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image" Target="../media/image1.png"/>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image" Target="../media/image1.png"/>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image" Target="../media/image1.png"/>
</Relationships>
</file>

<file path=ppt/slideMasters/_rels/slideMaster58.xml.rels><?xml version="1.0" encoding="UTF-8"?>
<Relationships xmlns="http://schemas.openxmlformats.org/package/2006/relationships"><Relationship Id="rId1" Type="http://schemas.openxmlformats.org/officeDocument/2006/relationships/theme" Target="../theme/theme58.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929292"/>
                </a:solidFill>
                <a:uFillTx/>
                <a:latin typeface="Source Sans Pro"/>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BC452EF-06DC-4357-9845-F223579FEB42}" type="slidenum">
              <a:rPr b="0" lang="en-US" sz="1200" strike="noStrike" u="none">
                <a:solidFill>
                  <a:srgbClr val="929292"/>
                </a:solidFill>
                <a:uFillTx/>
                <a:latin typeface="Source Sans Pro"/>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4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50" name="PlaceHolder 3"/>
          <p:cNvSpPr>
            <a:spLocks noGrp="1"/>
          </p:cNvSpPr>
          <p:nvPr>
            <p:ph type="sldNum" idx="13"/>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4C8378-EAB6-46C7-97CA-6C43AB10AAD6}"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5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5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54" name="PlaceHolder 3"/>
          <p:cNvSpPr>
            <a:spLocks noGrp="1"/>
          </p:cNvSpPr>
          <p:nvPr>
            <p:ph type="sldNum" idx="14"/>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DE5F4D5-2A57-4F0B-9384-96FC45A107F2}"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56" name="Rectangle: Rounded Corners 9"/>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57" name="Picture 2" descr=""/>
          <p:cNvPicPr/>
          <p:nvPr/>
        </p:nvPicPr>
        <p:blipFill>
          <a:blip r:embed="rId2"/>
          <a:stretch/>
        </p:blipFill>
        <p:spPr>
          <a:xfrm>
            <a:off x="455760" y="376200"/>
            <a:ext cx="974520" cy="177840"/>
          </a:xfrm>
          <a:prstGeom prst="rect">
            <a:avLst/>
          </a:prstGeom>
          <a:ln w="0">
            <a:noFill/>
          </a:ln>
        </p:spPr>
      </p:pic>
      <p:sp>
        <p:nvSpPr>
          <p:cNvPr id="5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5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60" name="PlaceHolder 3"/>
          <p:cNvSpPr>
            <a:spLocks noGrp="1"/>
          </p:cNvSpPr>
          <p:nvPr>
            <p:ph type="sldNum" idx="15"/>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67B213-4679-4091-9FC2-8B08D85B423E}"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62"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63" name="Picture 2" descr=""/>
          <p:cNvPicPr/>
          <p:nvPr/>
        </p:nvPicPr>
        <p:blipFill>
          <a:blip r:embed="rId2"/>
          <a:stretch/>
        </p:blipFill>
        <p:spPr>
          <a:xfrm>
            <a:off x="455760" y="376200"/>
            <a:ext cx="974520" cy="177840"/>
          </a:xfrm>
          <a:prstGeom prst="rect">
            <a:avLst/>
          </a:prstGeom>
          <a:ln w="0">
            <a:noFill/>
          </a:ln>
        </p:spPr>
      </p:pic>
      <p:sp>
        <p:nvSpPr>
          <p:cNvPr id="6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6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66" name="PlaceHolder 3"/>
          <p:cNvSpPr>
            <a:spLocks noGrp="1"/>
          </p:cNvSpPr>
          <p:nvPr>
            <p:ph type="sldNum" idx="16"/>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3F5B16E-A9A8-43ED-A128-FF5BC87EFC2F}"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68"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69" name="Picture 2" descr=""/>
          <p:cNvPicPr/>
          <p:nvPr/>
        </p:nvPicPr>
        <p:blipFill>
          <a:blip r:embed="rId2"/>
          <a:stretch/>
        </p:blipFill>
        <p:spPr>
          <a:xfrm>
            <a:off x="455760" y="376200"/>
            <a:ext cx="974520" cy="177840"/>
          </a:xfrm>
          <a:prstGeom prst="rect">
            <a:avLst/>
          </a:prstGeom>
          <a:ln w="0">
            <a:noFill/>
          </a:ln>
        </p:spPr>
      </p:pic>
      <p:sp>
        <p:nvSpPr>
          <p:cNvPr id="7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7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72" name="PlaceHolder 3"/>
          <p:cNvSpPr>
            <a:spLocks noGrp="1"/>
          </p:cNvSpPr>
          <p:nvPr>
            <p:ph type="sldNum" idx="1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A17134E-C4FD-48B6-B2AD-2F343742F76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74"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75" name="Picture 2" descr=""/>
          <p:cNvPicPr/>
          <p:nvPr/>
        </p:nvPicPr>
        <p:blipFill>
          <a:blip r:embed="rId2"/>
          <a:stretch/>
        </p:blipFill>
        <p:spPr>
          <a:xfrm>
            <a:off x="455760" y="376200"/>
            <a:ext cx="974520" cy="177840"/>
          </a:xfrm>
          <a:prstGeom prst="rect">
            <a:avLst/>
          </a:prstGeom>
          <a:ln w="0">
            <a:noFill/>
          </a:ln>
        </p:spPr>
      </p:pic>
      <p:sp>
        <p:nvSpPr>
          <p:cNvPr id="7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7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78" name="PlaceHolder 3"/>
          <p:cNvSpPr>
            <a:spLocks noGrp="1"/>
          </p:cNvSpPr>
          <p:nvPr>
            <p:ph type="sldNum" idx="1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52A113C-E78B-4C7E-A929-DA4501C135F1}"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Rectangle: Rounded Corners 11"/>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8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8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82" name="PlaceHolder 3"/>
          <p:cNvSpPr>
            <a:spLocks noGrp="1"/>
          </p:cNvSpPr>
          <p:nvPr>
            <p:ph type="sldNum" idx="1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FE90375-52BD-47AF-BAF6-4809E9BE9772}"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84" name="Rectangle: Rounded Corners 8"/>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85" name="Picture 2" descr=""/>
          <p:cNvPicPr/>
          <p:nvPr/>
        </p:nvPicPr>
        <p:blipFill>
          <a:blip r:embed="rId2"/>
          <a:stretch/>
        </p:blipFill>
        <p:spPr>
          <a:xfrm>
            <a:off x="455760" y="376200"/>
            <a:ext cx="974520" cy="177840"/>
          </a:xfrm>
          <a:prstGeom prst="rect">
            <a:avLst/>
          </a:prstGeom>
          <a:ln w="0">
            <a:noFill/>
          </a:ln>
        </p:spPr>
      </p:pic>
      <p:sp>
        <p:nvSpPr>
          <p:cNvPr id="8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8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88" name="PlaceHolder 3"/>
          <p:cNvSpPr>
            <a:spLocks noGrp="1"/>
          </p:cNvSpPr>
          <p:nvPr>
            <p:ph type="sldNum" idx="2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022A5DE-21C8-4524-BC75-48733C155D28}"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90"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91" name="Picture 2" descr=""/>
          <p:cNvPicPr/>
          <p:nvPr/>
        </p:nvPicPr>
        <p:blipFill>
          <a:blip r:embed="rId2"/>
          <a:stretch/>
        </p:blipFill>
        <p:spPr>
          <a:xfrm>
            <a:off x="455760" y="376200"/>
            <a:ext cx="974520" cy="177840"/>
          </a:xfrm>
          <a:prstGeom prst="rect">
            <a:avLst/>
          </a:prstGeom>
          <a:ln w="0">
            <a:noFill/>
          </a:ln>
        </p:spPr>
      </p:pic>
      <p:sp>
        <p:nvSpPr>
          <p:cNvPr id="9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9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94" name="PlaceHolder 3"/>
          <p:cNvSpPr>
            <a:spLocks noGrp="1"/>
          </p:cNvSpPr>
          <p:nvPr>
            <p:ph type="sldNum" idx="21"/>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09A0004-0C22-4B68-8A55-B72148AB0A6D}"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96"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97" name="Picture 2" descr=""/>
          <p:cNvPicPr/>
          <p:nvPr/>
        </p:nvPicPr>
        <p:blipFill>
          <a:blip r:embed="rId2"/>
          <a:stretch/>
        </p:blipFill>
        <p:spPr>
          <a:xfrm>
            <a:off x="455760" y="376200"/>
            <a:ext cx="974520" cy="177840"/>
          </a:xfrm>
          <a:prstGeom prst="rect">
            <a:avLst/>
          </a:prstGeom>
          <a:ln w="0">
            <a:noFill/>
          </a:ln>
        </p:spPr>
      </p:pic>
      <p:sp>
        <p:nvSpPr>
          <p:cNvPr id="9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9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00" name="PlaceHolder 3"/>
          <p:cNvSpPr>
            <a:spLocks noGrp="1"/>
          </p:cNvSpPr>
          <p:nvPr>
            <p:ph type="sldNum" idx="22"/>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D7772A-0067-4A2F-996B-55EA19970082}"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6"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7"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8"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9" name="PlaceHolder 3"/>
          <p:cNvSpPr>
            <a:spLocks noGrp="1"/>
          </p:cNvSpPr>
          <p:nvPr>
            <p:ph type="dt" idx="4"/>
          </p:nvPr>
        </p:nvSpPr>
        <p:spPr>
          <a:xfrm rot="19140000">
            <a:off x="267840" y="5870520"/>
            <a:ext cx="2901960" cy="2016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0" name="PlaceHolder 4"/>
          <p:cNvSpPr>
            <a:spLocks noGrp="1"/>
          </p:cNvSpPr>
          <p:nvPr>
            <p:ph type="ftr" idx="5"/>
          </p:nvPr>
        </p:nvSpPr>
        <p:spPr>
          <a:xfrm>
            <a:off x="4689360" y="6284520"/>
            <a:ext cx="6299280" cy="2746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1" name="PlaceHolder 5"/>
          <p:cNvSpPr>
            <a:spLocks noGrp="1"/>
          </p:cNvSpPr>
          <p:nvPr>
            <p:ph type="sldNum" idx="6"/>
          </p:nvPr>
        </p:nvSpPr>
        <p:spPr>
          <a:xfrm>
            <a:off x="11298960" y="6243840"/>
            <a:ext cx="474120" cy="356040"/>
          </a:xfrm>
          <a:prstGeom prst="rect">
            <a:avLst/>
          </a:prstGeom>
          <a:noFill/>
          <a:ln w="19080">
            <a:solidFill>
              <a:srgbClr val="ffffff"/>
            </a:solidFill>
            <a:miter/>
          </a:ln>
        </p:spPr>
        <p:txBody>
          <a:bodyPr lIns="9000" rIns="9000" tIns="9000" bIns="90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trike="noStrike" u="none">
                <a:solidFill>
                  <a:srgbClr val="fffff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54CFBA-80D0-4C25-9119-1252B378D5B7}" type="slidenum">
              <a:rPr b="0" lang="en-US" sz="1600" strike="noStrike" u="none">
                <a:solidFill>
                  <a:srgbClr val="ffffff"/>
                </a:solidFill>
                <a:uFillTx/>
                <a:latin typeface="Times New Roman"/>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02"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03" name="Picture 2" descr=""/>
          <p:cNvPicPr/>
          <p:nvPr/>
        </p:nvPicPr>
        <p:blipFill>
          <a:blip r:embed="rId2"/>
          <a:stretch/>
        </p:blipFill>
        <p:spPr>
          <a:xfrm>
            <a:off x="455760" y="376200"/>
            <a:ext cx="974520" cy="177840"/>
          </a:xfrm>
          <a:prstGeom prst="rect">
            <a:avLst/>
          </a:prstGeom>
          <a:ln w="0">
            <a:noFill/>
          </a:ln>
        </p:spPr>
      </p:pic>
      <p:sp>
        <p:nvSpPr>
          <p:cNvPr id="10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0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06" name="PlaceHolder 3"/>
          <p:cNvSpPr>
            <a:spLocks noGrp="1"/>
          </p:cNvSpPr>
          <p:nvPr>
            <p:ph type="sldNum" idx="23"/>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A3B5D9-8821-48A2-A254-BBA0EF018EA5}"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08" name="Rectangle: Rounded Corners 8"/>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09" name="Picture 2" descr=""/>
          <p:cNvPicPr/>
          <p:nvPr/>
        </p:nvPicPr>
        <p:blipFill>
          <a:blip r:embed="rId2"/>
          <a:stretch/>
        </p:blipFill>
        <p:spPr>
          <a:xfrm>
            <a:off x="455760" y="376200"/>
            <a:ext cx="974520" cy="177840"/>
          </a:xfrm>
          <a:prstGeom prst="rect">
            <a:avLst/>
          </a:prstGeom>
          <a:ln w="0">
            <a:noFill/>
          </a:ln>
        </p:spPr>
      </p:pic>
      <p:sp>
        <p:nvSpPr>
          <p:cNvPr id="11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1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12" name="PlaceHolder 3"/>
          <p:cNvSpPr>
            <a:spLocks noGrp="1"/>
          </p:cNvSpPr>
          <p:nvPr>
            <p:ph type="sldNum" idx="24"/>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C43BF19-10A1-4B63-864C-738F097C19D5}"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14"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E9CC18A-6B95-412E-9CD9-4B372332FF56}"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115"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16" name="Picture 2" descr=""/>
          <p:cNvPicPr/>
          <p:nvPr/>
        </p:nvPicPr>
        <p:blipFill>
          <a:blip r:embed="rId2"/>
          <a:stretch/>
        </p:blipFill>
        <p:spPr>
          <a:xfrm>
            <a:off x="455760" y="376200"/>
            <a:ext cx="974520" cy="177840"/>
          </a:xfrm>
          <a:prstGeom prst="rect">
            <a:avLst/>
          </a:prstGeom>
          <a:ln w="0">
            <a:noFill/>
          </a:ln>
        </p:spPr>
      </p:pic>
      <p:sp>
        <p:nvSpPr>
          <p:cNvPr id="117"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18"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20"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21" name="Picture 2" descr=""/>
          <p:cNvPicPr/>
          <p:nvPr/>
        </p:nvPicPr>
        <p:blipFill>
          <a:blip r:embed="rId2"/>
          <a:stretch/>
        </p:blipFill>
        <p:spPr>
          <a:xfrm>
            <a:off x="455760" y="376200"/>
            <a:ext cx="974520" cy="177840"/>
          </a:xfrm>
          <a:prstGeom prst="rect">
            <a:avLst/>
          </a:prstGeom>
          <a:ln w="0">
            <a:noFill/>
          </a:ln>
        </p:spPr>
      </p:pic>
      <p:sp>
        <p:nvSpPr>
          <p:cNvPr id="12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2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24" name="PlaceHolder 3"/>
          <p:cNvSpPr>
            <a:spLocks noGrp="1"/>
          </p:cNvSpPr>
          <p:nvPr>
            <p:ph type="sldNum" idx="25"/>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A154A6B-00D9-4701-8FD9-C59D08B3D9BA}"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26"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42E82E8-1231-4FD1-99F4-C19561DD4561}"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127"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28" name="Picture 2" descr=""/>
          <p:cNvPicPr/>
          <p:nvPr/>
        </p:nvPicPr>
        <p:blipFill>
          <a:blip r:embed="rId2"/>
          <a:stretch/>
        </p:blipFill>
        <p:spPr>
          <a:xfrm>
            <a:off x="455760" y="376200"/>
            <a:ext cx="974520" cy="177840"/>
          </a:xfrm>
          <a:prstGeom prst="rect">
            <a:avLst/>
          </a:prstGeom>
          <a:ln w="0">
            <a:noFill/>
          </a:ln>
        </p:spPr>
      </p:pic>
      <p:sp>
        <p:nvSpPr>
          <p:cNvPr id="12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3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32"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33" name="Picture 2" descr=""/>
          <p:cNvPicPr/>
          <p:nvPr/>
        </p:nvPicPr>
        <p:blipFill>
          <a:blip r:embed="rId2"/>
          <a:stretch/>
        </p:blipFill>
        <p:spPr>
          <a:xfrm>
            <a:off x="455760" y="376200"/>
            <a:ext cx="974520" cy="177840"/>
          </a:xfrm>
          <a:prstGeom prst="rect">
            <a:avLst/>
          </a:prstGeom>
          <a:ln w="0">
            <a:noFill/>
          </a:ln>
        </p:spPr>
      </p:pic>
      <p:sp>
        <p:nvSpPr>
          <p:cNvPr id="13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3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36" name="PlaceHolder 3"/>
          <p:cNvSpPr>
            <a:spLocks noGrp="1"/>
          </p:cNvSpPr>
          <p:nvPr>
            <p:ph type="sldNum" idx="26"/>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4FACDA3-3933-4876-B491-CD46B49FF23B}"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38"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C20E99-0BF9-4517-9047-59DFF6D7EE0E}"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139"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40" name="Picture 2" descr=""/>
          <p:cNvPicPr/>
          <p:nvPr/>
        </p:nvPicPr>
        <p:blipFill>
          <a:blip r:embed="rId2"/>
          <a:stretch/>
        </p:blipFill>
        <p:spPr>
          <a:xfrm>
            <a:off x="455760" y="376200"/>
            <a:ext cx="974520" cy="177840"/>
          </a:xfrm>
          <a:prstGeom prst="rect">
            <a:avLst/>
          </a:prstGeom>
          <a:ln w="0">
            <a:noFill/>
          </a:ln>
        </p:spPr>
      </p:pic>
      <p:sp>
        <p:nvSpPr>
          <p:cNvPr id="14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42"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44"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45" name="Picture 2" descr=""/>
          <p:cNvPicPr/>
          <p:nvPr/>
        </p:nvPicPr>
        <p:blipFill>
          <a:blip r:embed="rId2"/>
          <a:stretch/>
        </p:blipFill>
        <p:spPr>
          <a:xfrm>
            <a:off x="455760" y="376200"/>
            <a:ext cx="974520" cy="177840"/>
          </a:xfrm>
          <a:prstGeom prst="rect">
            <a:avLst/>
          </a:prstGeom>
          <a:ln w="0">
            <a:noFill/>
          </a:ln>
        </p:spPr>
      </p:pic>
      <p:sp>
        <p:nvSpPr>
          <p:cNvPr id="14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4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48" name="PlaceHolder 3"/>
          <p:cNvSpPr>
            <a:spLocks noGrp="1"/>
          </p:cNvSpPr>
          <p:nvPr>
            <p:ph type="sldNum" idx="2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0E29585-A777-4DCB-B4C7-337265B34E28}"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5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5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52" name="PlaceHolder 3"/>
          <p:cNvSpPr>
            <a:spLocks noGrp="1"/>
          </p:cNvSpPr>
          <p:nvPr>
            <p:ph type="sldNum" idx="2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8FBACC0-B739-4345-AFB2-4DAC770FF852}"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Right Triangle 6"/>
          <p:cNvSpPr/>
          <p:nvPr/>
        </p:nvSpPr>
        <p:spPr>
          <a:xfrm>
            <a:off x="0" y="2647800"/>
            <a:ext cx="4762440" cy="4210200"/>
          </a:xfrm>
          <a:prstGeom prst="rtTriangle">
            <a:avLst/>
          </a:prstGeom>
          <a:solidFill>
            <a:srgbClr val="f96a1b"/>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54" name="Freeform 7"/>
          <p:cNvSpPr/>
          <p:nvPr/>
        </p:nvSpPr>
        <p:spPr>
          <a:xfrm>
            <a:off x="-3240" y="-1440"/>
            <a:ext cx="12195360" cy="6859440"/>
          </a:xfrm>
          <a:custGeom>
            <a:avLst/>
            <a:gdLst/>
            <a:ahLst/>
            <a:rect l="l" t="t" r="r" b="b"/>
            <a:pathLst>
              <a:path w="3352800" h="2002901">
                <a:moveTo>
                  <a:pt x="0" y="2002901"/>
                </a:moveTo>
                <a:lnTo>
                  <a:pt x="2836585" y="0"/>
                </a:lnTo>
                <a:lnTo>
                  <a:pt x="3352800" y="270"/>
                </a:lnTo>
                <a:lnTo>
                  <a:pt x="3352800" y="2002901"/>
                </a:lnTo>
                <a:lnTo>
                  <a:pt x="0" y="2002901"/>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55"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56"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157" name="PlaceHolder 3"/>
          <p:cNvSpPr>
            <a:spLocks noGrp="1"/>
          </p:cNvSpPr>
          <p:nvPr>
            <p:ph type="dt" idx="29"/>
          </p:nvPr>
        </p:nvSpPr>
        <p:spPr>
          <a:xfrm rot="19140000">
            <a:off x="267840" y="5870520"/>
            <a:ext cx="2901960" cy="2016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58" name="PlaceHolder 4"/>
          <p:cNvSpPr>
            <a:spLocks noGrp="1"/>
          </p:cNvSpPr>
          <p:nvPr>
            <p:ph type="ftr" idx="30"/>
          </p:nvPr>
        </p:nvSpPr>
        <p:spPr>
          <a:xfrm>
            <a:off x="4689360" y="6284520"/>
            <a:ext cx="6299280" cy="2746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59" name="PlaceHolder 5"/>
          <p:cNvSpPr>
            <a:spLocks noGrp="1"/>
          </p:cNvSpPr>
          <p:nvPr>
            <p:ph type="sldNum" idx="31"/>
          </p:nvPr>
        </p:nvSpPr>
        <p:spPr>
          <a:xfrm>
            <a:off x="11298960" y="6243840"/>
            <a:ext cx="474120" cy="356040"/>
          </a:xfrm>
          <a:prstGeom prst="rect">
            <a:avLst/>
          </a:prstGeom>
          <a:noFill/>
          <a:ln w="19080">
            <a:solidFill>
              <a:srgbClr val="ffffff"/>
            </a:solidFill>
            <a:miter/>
          </a:ln>
        </p:spPr>
        <p:txBody>
          <a:bodyPr lIns="9000" rIns="9000" tIns="9000" bIns="90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trike="noStrike" u="none">
                <a:solidFill>
                  <a:srgbClr val="fffff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0362184-AAF1-4A39-9B2D-E1BD06E7F9F8}" type="slidenum">
              <a:rPr b="0" lang="en-US" sz="1600" strike="noStrike" u="none">
                <a:solidFill>
                  <a:srgbClr val="ffffff"/>
                </a:solidFill>
                <a:uFillTx/>
                <a:latin typeface="Times New Roman"/>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Freeform 7"/>
          <p:cNvSpPr/>
          <p:nvPr/>
        </p:nvSpPr>
        <p:spPr>
          <a:xfrm>
            <a:off x="-3240" y="-1440"/>
            <a:ext cx="12195360" cy="6859440"/>
          </a:xfrm>
          <a:custGeom>
            <a:avLst/>
            <a:gdLst/>
            <a:ahLst/>
            <a:rect l="l" t="t" r="r" b="b"/>
            <a:pathLst>
              <a:path w="3352800" h="2002901">
                <a:moveTo>
                  <a:pt x="0" y="2002901"/>
                </a:moveTo>
                <a:lnTo>
                  <a:pt x="2836585" y="0"/>
                </a:lnTo>
                <a:lnTo>
                  <a:pt x="3352800" y="270"/>
                </a:lnTo>
                <a:lnTo>
                  <a:pt x="3352800" y="2002901"/>
                </a:lnTo>
                <a:lnTo>
                  <a:pt x="0" y="2002901"/>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61" name="Right Triangle 6"/>
          <p:cNvSpPr/>
          <p:nvPr/>
        </p:nvSpPr>
        <p:spPr>
          <a:xfrm>
            <a:off x="0" y="2647800"/>
            <a:ext cx="4762440" cy="4210200"/>
          </a:xfrm>
          <a:prstGeom prst="rtTriangle">
            <a:avLst/>
          </a:prstGeom>
          <a:solidFill>
            <a:srgbClr val="08a1d9">
              <a:alpha val="80000"/>
            </a:srgbClr>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2"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63"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164" name="PlaceHolder 3"/>
          <p:cNvSpPr>
            <a:spLocks noGrp="1"/>
          </p:cNvSpPr>
          <p:nvPr>
            <p:ph type="dt" idx="32"/>
          </p:nvPr>
        </p:nvSpPr>
        <p:spPr>
          <a:xfrm rot="19140000">
            <a:off x="267840" y="5870520"/>
            <a:ext cx="2901960" cy="2016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5" name="PlaceHolder 4"/>
          <p:cNvSpPr>
            <a:spLocks noGrp="1"/>
          </p:cNvSpPr>
          <p:nvPr>
            <p:ph type="ftr" idx="33"/>
          </p:nvPr>
        </p:nvSpPr>
        <p:spPr>
          <a:xfrm>
            <a:off x="4689360" y="6284520"/>
            <a:ext cx="6299280" cy="2746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6" name="PlaceHolder 5"/>
          <p:cNvSpPr>
            <a:spLocks noGrp="1"/>
          </p:cNvSpPr>
          <p:nvPr>
            <p:ph type="sldNum" idx="34"/>
          </p:nvPr>
        </p:nvSpPr>
        <p:spPr>
          <a:xfrm>
            <a:off x="11298960" y="6243840"/>
            <a:ext cx="474120" cy="356040"/>
          </a:xfrm>
          <a:prstGeom prst="rect">
            <a:avLst/>
          </a:prstGeom>
          <a:noFill/>
          <a:ln w="19080">
            <a:solidFill>
              <a:srgbClr val="ffffff"/>
            </a:solidFill>
            <a:miter/>
          </a:ln>
        </p:spPr>
        <p:txBody>
          <a:bodyPr lIns="9000" rIns="9000" tIns="9000" bIns="90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trike="noStrike" u="none">
                <a:solidFill>
                  <a:srgbClr val="fffff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0F4164-708A-4FD8-9C74-D02862E9E649}" type="slidenum">
              <a:rPr b="0" lang="en-US" sz="1600" strike="noStrike" u="none">
                <a:solidFill>
                  <a:srgbClr val="ffffff"/>
                </a:solidFill>
                <a:uFillTx/>
                <a:latin typeface="Times New Roman"/>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Right Triangle 16"/>
          <p:cNvSpPr/>
          <p:nvPr/>
        </p:nvSpPr>
        <p:spPr>
          <a:xfrm>
            <a:off x="0" y="2647800"/>
            <a:ext cx="4762440" cy="4210200"/>
          </a:xfrm>
          <a:prstGeom prst="rtTriangle">
            <a:avLst/>
          </a:prstGeom>
          <a:solidFill>
            <a:srgbClr val="f96a1b"/>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8" name="Right Triangle 17"/>
          <p:cNvSpPr/>
          <p:nvPr/>
        </p:nvSpPr>
        <p:spPr>
          <a:xfrm rot="5400000">
            <a:off x="1720800" y="-1720800"/>
            <a:ext cx="6858000" cy="10299600"/>
          </a:xfrm>
          <a:prstGeom prst="rtTriangle">
            <a:avLst/>
          </a:prstGeom>
          <a:solidFill>
            <a:srgbClr val="08a1d9">
              <a:alpha val="80000"/>
            </a:srgbClr>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9"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70"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171" name="PlaceHolder 3"/>
          <p:cNvSpPr>
            <a:spLocks noGrp="1"/>
          </p:cNvSpPr>
          <p:nvPr>
            <p:ph type="dt" idx="35"/>
          </p:nvPr>
        </p:nvSpPr>
        <p:spPr>
          <a:xfrm rot="19140000">
            <a:off x="267840" y="5870520"/>
            <a:ext cx="2901960" cy="2016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72" name="PlaceHolder 4"/>
          <p:cNvSpPr>
            <a:spLocks noGrp="1"/>
          </p:cNvSpPr>
          <p:nvPr>
            <p:ph type="ftr" idx="36"/>
          </p:nvPr>
        </p:nvSpPr>
        <p:spPr>
          <a:xfrm>
            <a:off x="4689360" y="6284520"/>
            <a:ext cx="6299280" cy="2746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73" name="PlaceHolder 5"/>
          <p:cNvSpPr>
            <a:spLocks noGrp="1"/>
          </p:cNvSpPr>
          <p:nvPr>
            <p:ph type="sldNum" idx="37"/>
          </p:nvPr>
        </p:nvSpPr>
        <p:spPr>
          <a:xfrm>
            <a:off x="11298960" y="6243840"/>
            <a:ext cx="474120" cy="356040"/>
          </a:xfrm>
          <a:prstGeom prst="rect">
            <a:avLst/>
          </a:prstGeom>
          <a:noFill/>
          <a:ln w="19080">
            <a:solidFill>
              <a:srgbClr val="434342"/>
            </a:solidFill>
            <a:miter/>
          </a:ln>
        </p:spPr>
        <p:txBody>
          <a:bodyPr lIns="9000" rIns="9000" tIns="9000" bIns="90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trike="noStrike" u="none">
                <a:solidFill>
                  <a:srgbClr val="434342"/>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3AE41D-617F-4B7E-BEAC-EEB054CAAF6A}" type="slidenum">
              <a:rPr b="0" lang="en-US" sz="1600" strike="noStrike" u="none">
                <a:solidFill>
                  <a:srgbClr val="434342"/>
                </a:solidFill>
                <a:uFillTx/>
                <a:latin typeface="Times New Roman"/>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Right Triangle 8"/>
          <p:cNvSpPr/>
          <p:nvPr/>
        </p:nvSpPr>
        <p:spPr>
          <a:xfrm>
            <a:off x="0" y="2647800"/>
            <a:ext cx="4762440" cy="4210200"/>
          </a:xfrm>
          <a:prstGeom prst="rtTriangle">
            <a:avLst/>
          </a:prstGeom>
          <a:solidFill>
            <a:srgbClr val="f96a1b"/>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75" name="Freeform 9"/>
          <p:cNvSpPr/>
          <p:nvPr/>
        </p:nvSpPr>
        <p:spPr>
          <a:xfrm>
            <a:off x="0" y="5048280"/>
            <a:ext cx="4762440" cy="1809720"/>
          </a:xfrm>
          <a:custGeom>
            <a:avLst/>
            <a:gdLst/>
            <a:ahLst/>
            <a:rect l="l" t="t" r="r" b="b"/>
            <a:pathLst>
              <a:path w="3571875" h="1809750">
                <a:moveTo>
                  <a:pt x="0" y="1809750"/>
                </a:moveTo>
                <a:lnTo>
                  <a:pt x="2038350" y="0"/>
                </a:lnTo>
                <a:lnTo>
                  <a:pt x="3571875" y="1809750"/>
                </a:lnTo>
                <a:lnTo>
                  <a:pt x="0" y="1809750"/>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76"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77"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178" name="PlaceHolder 3"/>
          <p:cNvSpPr>
            <a:spLocks noGrp="1"/>
          </p:cNvSpPr>
          <p:nvPr>
            <p:ph type="dt" idx="38"/>
          </p:nvPr>
        </p:nvSpPr>
        <p:spPr>
          <a:xfrm rot="19140000">
            <a:off x="267840" y="5870520"/>
            <a:ext cx="2901960" cy="2016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79" name="PlaceHolder 4"/>
          <p:cNvSpPr>
            <a:spLocks noGrp="1"/>
          </p:cNvSpPr>
          <p:nvPr>
            <p:ph type="ftr" idx="39"/>
          </p:nvPr>
        </p:nvSpPr>
        <p:spPr>
          <a:xfrm>
            <a:off x="4689360" y="6284520"/>
            <a:ext cx="6299280" cy="2746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80" name="PlaceHolder 5"/>
          <p:cNvSpPr>
            <a:spLocks noGrp="1"/>
          </p:cNvSpPr>
          <p:nvPr>
            <p:ph type="sldNum" idx="40"/>
          </p:nvPr>
        </p:nvSpPr>
        <p:spPr>
          <a:xfrm>
            <a:off x="11298960" y="6243840"/>
            <a:ext cx="474120" cy="356040"/>
          </a:xfrm>
          <a:prstGeom prst="rect">
            <a:avLst/>
          </a:prstGeom>
          <a:noFill/>
          <a:ln w="19080">
            <a:solidFill>
              <a:srgbClr val="ffffff"/>
            </a:solidFill>
            <a:miter/>
          </a:ln>
        </p:spPr>
        <p:txBody>
          <a:bodyPr lIns="9000" rIns="9000" tIns="9000" bIns="90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trike="noStrike" u="none">
                <a:solidFill>
                  <a:srgbClr val="fffff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BB61136-466D-4004-9FB9-C34413B8F7DC}" type="slidenum">
              <a:rPr b="0" lang="en-US" sz="1600" strike="noStrike" u="none">
                <a:solidFill>
                  <a:srgbClr val="ffffff"/>
                </a:solidFill>
                <a:uFillTx/>
                <a:latin typeface="Times New Roman"/>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82"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83"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84"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LayoutId id="2147483682"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5"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86"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87"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88"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189" name="PlaceHolder 3"/>
          <p:cNvSpPr>
            <a:spLocks noGrp="1"/>
          </p:cNvSpPr>
          <p:nvPr>
            <p:ph type="sldNum" idx="41"/>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37D3E9-EB11-4445-988D-9F5D1BC9708B}"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91"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92" name="Rectangle: Rounded Corners 14"/>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93" name="Rectangle: Rounded Corners 10"/>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94" name="Picture 2" descr=""/>
          <p:cNvPicPr/>
          <p:nvPr/>
        </p:nvPicPr>
        <p:blipFill>
          <a:blip r:embed="rId2"/>
          <a:stretch/>
        </p:blipFill>
        <p:spPr>
          <a:xfrm>
            <a:off x="455760" y="376200"/>
            <a:ext cx="974520" cy="177840"/>
          </a:xfrm>
          <a:prstGeom prst="rect">
            <a:avLst/>
          </a:prstGeom>
          <a:ln w="0">
            <a:noFill/>
          </a:ln>
        </p:spPr>
      </p:pic>
      <p:sp>
        <p:nvSpPr>
          <p:cNvPr id="195"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196"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197" name="PlaceHolder 3"/>
          <p:cNvSpPr>
            <a:spLocks noGrp="1"/>
          </p:cNvSpPr>
          <p:nvPr>
            <p:ph type="sldNum" idx="42"/>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23E7041-7A7B-4A9A-8138-084DCC52E31F}"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199"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00" name="Rectangle: Rounded Corners 6"/>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01" name="Rectangle: Rounded Corners 11"/>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02" name="Picture 2" descr=""/>
          <p:cNvPicPr/>
          <p:nvPr/>
        </p:nvPicPr>
        <p:blipFill>
          <a:blip r:embed="rId2"/>
          <a:stretch/>
        </p:blipFill>
        <p:spPr>
          <a:xfrm>
            <a:off x="455760" y="376200"/>
            <a:ext cx="974520" cy="177840"/>
          </a:xfrm>
          <a:prstGeom prst="rect">
            <a:avLst/>
          </a:prstGeom>
          <a:ln w="0">
            <a:noFill/>
          </a:ln>
        </p:spPr>
      </p:pic>
      <p:sp>
        <p:nvSpPr>
          <p:cNvPr id="203"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04"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05" name="PlaceHolder 3"/>
          <p:cNvSpPr>
            <a:spLocks noGrp="1"/>
          </p:cNvSpPr>
          <p:nvPr>
            <p:ph type="sldNum" idx="43"/>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B6A45C2-1609-4FFB-88B9-C3BE483094DD}"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07"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08" name="Rectangle: Rounded Corners 14"/>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09" name="Rectangle: Rounded Corners 10"/>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10" name="Picture 2" descr=""/>
          <p:cNvPicPr/>
          <p:nvPr/>
        </p:nvPicPr>
        <p:blipFill>
          <a:blip r:embed="rId2"/>
          <a:stretch/>
        </p:blipFill>
        <p:spPr>
          <a:xfrm>
            <a:off x="455760" y="376200"/>
            <a:ext cx="974520" cy="177840"/>
          </a:xfrm>
          <a:prstGeom prst="rect">
            <a:avLst/>
          </a:prstGeom>
          <a:ln w="0">
            <a:noFill/>
          </a:ln>
        </p:spPr>
      </p:pic>
      <p:sp>
        <p:nvSpPr>
          <p:cNvPr id="211"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12"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13" name="PlaceHolder 3"/>
          <p:cNvSpPr>
            <a:spLocks noGrp="1"/>
          </p:cNvSpPr>
          <p:nvPr>
            <p:ph type="sldNum" idx="44"/>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39454E-3470-471D-BA2A-2B9F247A6ED2}"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15"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16" name="Rectangle: Rounded Corners 7"/>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17" name="Rectangle: Rounded Corners 9"/>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18" name="Picture 2" descr=""/>
          <p:cNvPicPr/>
          <p:nvPr/>
        </p:nvPicPr>
        <p:blipFill>
          <a:blip r:embed="rId2"/>
          <a:stretch/>
        </p:blipFill>
        <p:spPr>
          <a:xfrm>
            <a:off x="455760" y="376200"/>
            <a:ext cx="974520" cy="177840"/>
          </a:xfrm>
          <a:prstGeom prst="rect">
            <a:avLst/>
          </a:prstGeom>
          <a:ln w="0">
            <a:noFill/>
          </a:ln>
        </p:spPr>
      </p:pic>
      <p:sp>
        <p:nvSpPr>
          <p:cNvPr id="219"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20"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21" name="PlaceHolder 3"/>
          <p:cNvSpPr>
            <a:spLocks noGrp="1"/>
          </p:cNvSpPr>
          <p:nvPr>
            <p:ph type="sldNum" idx="45"/>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8534EA-A70A-47F6-8032-FB0D8A670C76}"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23"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24" name="Rectangle: Rounded Corners 14"/>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25" name="Rectangle: Rounded Corners 10"/>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26" name="Picture 2" descr=""/>
          <p:cNvPicPr/>
          <p:nvPr/>
        </p:nvPicPr>
        <p:blipFill>
          <a:blip r:embed="rId2"/>
          <a:stretch/>
        </p:blipFill>
        <p:spPr>
          <a:xfrm>
            <a:off x="455760" y="376200"/>
            <a:ext cx="974520" cy="177840"/>
          </a:xfrm>
          <a:prstGeom prst="rect">
            <a:avLst/>
          </a:prstGeom>
          <a:ln w="0">
            <a:noFill/>
          </a:ln>
        </p:spPr>
      </p:pic>
      <p:sp>
        <p:nvSpPr>
          <p:cNvPr id="227"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28"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29" name="PlaceHolder 3"/>
          <p:cNvSpPr>
            <a:spLocks noGrp="1"/>
          </p:cNvSpPr>
          <p:nvPr>
            <p:ph type="sldNum" idx="46"/>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DDF2F14-6BDA-4C62-8BC7-4FBB8DE2E6B3}"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6" name="PlaceHolder 3"/>
          <p:cNvSpPr>
            <a:spLocks noGrp="1"/>
          </p:cNvSpPr>
          <p:nvPr>
            <p:ph type="sldNum" idx="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AA3BBF-4FD9-488B-B660-87496A2F2355}"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0"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31"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32" name="Rectangle: Rounded Corners 7"/>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33"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34"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35" name="PlaceHolder 3"/>
          <p:cNvSpPr>
            <a:spLocks noGrp="1"/>
          </p:cNvSpPr>
          <p:nvPr>
            <p:ph type="sldNum" idx="47"/>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ED6C64D-EDF0-44EC-BAA8-86C6BB12250E}"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6"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37"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38" name="Rectangle: Rounded Corners 7"/>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39"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40"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41" name="PlaceHolder 3"/>
          <p:cNvSpPr>
            <a:spLocks noGrp="1"/>
          </p:cNvSpPr>
          <p:nvPr>
            <p:ph type="sldNum" idx="48"/>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5FB69BB-9F20-445E-BF33-EEDAA85F69E0}"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2"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43"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44" name="Rectangle: Rounded Corners 7"/>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45" name="Rectangle: Rounded Corners 9"/>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46" name="Picture 2" descr=""/>
          <p:cNvPicPr/>
          <p:nvPr/>
        </p:nvPicPr>
        <p:blipFill>
          <a:blip r:embed="rId2"/>
          <a:stretch/>
        </p:blipFill>
        <p:spPr>
          <a:xfrm>
            <a:off x="455760" y="376200"/>
            <a:ext cx="974520" cy="177840"/>
          </a:xfrm>
          <a:prstGeom prst="rect">
            <a:avLst/>
          </a:prstGeom>
          <a:ln w="0">
            <a:noFill/>
          </a:ln>
        </p:spPr>
      </p:pic>
      <p:sp>
        <p:nvSpPr>
          <p:cNvPr id="247"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48"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49" name="PlaceHolder 3"/>
          <p:cNvSpPr>
            <a:spLocks noGrp="1"/>
          </p:cNvSpPr>
          <p:nvPr>
            <p:ph type="sldNum" idx="49"/>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2652C0-0964-41D1-A7BB-273BD475D4D7}"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51"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52" name="Rectangle: Rounded Corners 14"/>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53" name="Rectangle: Rounded Corners 10"/>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54" name="Picture 2" descr=""/>
          <p:cNvPicPr/>
          <p:nvPr/>
        </p:nvPicPr>
        <p:blipFill>
          <a:blip r:embed="rId2"/>
          <a:stretch/>
        </p:blipFill>
        <p:spPr>
          <a:xfrm>
            <a:off x="455760" y="376200"/>
            <a:ext cx="974520" cy="177840"/>
          </a:xfrm>
          <a:prstGeom prst="rect">
            <a:avLst/>
          </a:prstGeom>
          <a:ln w="0">
            <a:noFill/>
          </a:ln>
        </p:spPr>
      </p:pic>
      <p:sp>
        <p:nvSpPr>
          <p:cNvPr id="255"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56"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57" name="PlaceHolder 3"/>
          <p:cNvSpPr>
            <a:spLocks noGrp="1"/>
          </p:cNvSpPr>
          <p:nvPr>
            <p:ph type="sldNum" idx="50"/>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EFE7F31-9A28-4E61-800E-1B725B085AD8}"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59"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60"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61"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62" name="Picture 2" descr=""/>
          <p:cNvPicPr/>
          <p:nvPr/>
        </p:nvPicPr>
        <p:blipFill>
          <a:blip r:embed="rId2"/>
          <a:stretch/>
        </p:blipFill>
        <p:spPr>
          <a:xfrm>
            <a:off x="455760" y="376200"/>
            <a:ext cx="974520" cy="177840"/>
          </a:xfrm>
          <a:prstGeom prst="rect">
            <a:avLst/>
          </a:prstGeom>
          <a:ln w="0">
            <a:noFill/>
          </a:ln>
        </p:spPr>
      </p:pic>
      <p:sp>
        <p:nvSpPr>
          <p:cNvPr id="263"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64"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65" name="PlaceHolder 3"/>
          <p:cNvSpPr>
            <a:spLocks noGrp="1"/>
          </p:cNvSpPr>
          <p:nvPr>
            <p:ph type="sldNum" idx="51"/>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BA1C407-076B-4886-B117-4EBB31775EF5}"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67"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68"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69"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70" name="Picture 2" descr=""/>
          <p:cNvPicPr/>
          <p:nvPr/>
        </p:nvPicPr>
        <p:blipFill>
          <a:blip r:embed="rId2"/>
          <a:stretch/>
        </p:blipFill>
        <p:spPr>
          <a:xfrm>
            <a:off x="455760" y="376200"/>
            <a:ext cx="974520" cy="177840"/>
          </a:xfrm>
          <a:prstGeom prst="rect">
            <a:avLst/>
          </a:prstGeom>
          <a:ln w="0">
            <a:noFill/>
          </a:ln>
        </p:spPr>
      </p:pic>
      <p:sp>
        <p:nvSpPr>
          <p:cNvPr id="271"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72"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73" name="PlaceHolder 3"/>
          <p:cNvSpPr>
            <a:spLocks noGrp="1"/>
          </p:cNvSpPr>
          <p:nvPr>
            <p:ph type="sldNum" idx="52"/>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2CC385D-6353-4287-AB3D-BBE2AB703A25}"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75"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76" name="Rectangle: Rounded Corners 11"/>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77"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78"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79" name="PlaceHolder 3"/>
          <p:cNvSpPr>
            <a:spLocks noGrp="1"/>
          </p:cNvSpPr>
          <p:nvPr>
            <p:ph type="sldNum" idx="53"/>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851D11B-7FA1-40BF-9B21-2E01CD1500A6}"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0"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81"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82" name="Rectangle: Rounded Corners 6"/>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83" name="Rectangle: Rounded Corners 8"/>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84" name="Picture 2" descr=""/>
          <p:cNvPicPr/>
          <p:nvPr/>
        </p:nvPicPr>
        <p:blipFill>
          <a:blip r:embed="rId2"/>
          <a:stretch/>
        </p:blipFill>
        <p:spPr>
          <a:xfrm>
            <a:off x="455760" y="376200"/>
            <a:ext cx="974520" cy="177840"/>
          </a:xfrm>
          <a:prstGeom prst="rect">
            <a:avLst/>
          </a:prstGeom>
          <a:ln w="0">
            <a:noFill/>
          </a:ln>
        </p:spPr>
      </p:pic>
      <p:sp>
        <p:nvSpPr>
          <p:cNvPr id="285"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86"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87" name="PlaceHolder 3"/>
          <p:cNvSpPr>
            <a:spLocks noGrp="1"/>
          </p:cNvSpPr>
          <p:nvPr>
            <p:ph type="sldNum" idx="54"/>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01E808-BDC3-49D6-9674-70604836D550}"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8"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89"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90"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91"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92" name="Picture 2" descr=""/>
          <p:cNvPicPr/>
          <p:nvPr/>
        </p:nvPicPr>
        <p:blipFill>
          <a:blip r:embed="rId2"/>
          <a:stretch/>
        </p:blipFill>
        <p:spPr>
          <a:xfrm>
            <a:off x="455760" y="376200"/>
            <a:ext cx="974520" cy="177840"/>
          </a:xfrm>
          <a:prstGeom prst="rect">
            <a:avLst/>
          </a:prstGeom>
          <a:ln w="0">
            <a:noFill/>
          </a:ln>
        </p:spPr>
      </p:pic>
      <p:sp>
        <p:nvSpPr>
          <p:cNvPr id="293"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294"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295" name="PlaceHolder 3"/>
          <p:cNvSpPr>
            <a:spLocks noGrp="1"/>
          </p:cNvSpPr>
          <p:nvPr>
            <p:ph type="sldNum" idx="55"/>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69757C5-6F97-464E-B210-D1198C850BDD}"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97"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298"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99"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00" name="Picture 2" descr=""/>
          <p:cNvPicPr/>
          <p:nvPr/>
        </p:nvPicPr>
        <p:blipFill>
          <a:blip r:embed="rId2"/>
          <a:stretch/>
        </p:blipFill>
        <p:spPr>
          <a:xfrm>
            <a:off x="455760" y="376200"/>
            <a:ext cx="974520" cy="177840"/>
          </a:xfrm>
          <a:prstGeom prst="rect">
            <a:avLst/>
          </a:prstGeom>
          <a:ln w="0">
            <a:noFill/>
          </a:ln>
        </p:spPr>
      </p:pic>
      <p:sp>
        <p:nvSpPr>
          <p:cNvPr id="301"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02"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03" name="PlaceHolder 3"/>
          <p:cNvSpPr>
            <a:spLocks noGrp="1"/>
          </p:cNvSpPr>
          <p:nvPr>
            <p:ph type="sldNum" idx="56"/>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B66DDCB-CDEA-4829-9BD4-F4CC4CAA2BEE}"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8"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9" name="Picture 2" descr=""/>
          <p:cNvPicPr/>
          <p:nvPr/>
        </p:nvPicPr>
        <p:blipFill>
          <a:blip r:embed="rId2"/>
          <a:stretch/>
        </p:blipFill>
        <p:spPr>
          <a:xfrm>
            <a:off x="455760" y="376200"/>
            <a:ext cx="974520" cy="177840"/>
          </a:xfrm>
          <a:prstGeom prst="rect">
            <a:avLst/>
          </a:prstGeom>
          <a:ln w="0">
            <a:noFill/>
          </a:ln>
        </p:spPr>
      </p:pic>
      <p:sp>
        <p:nvSpPr>
          <p:cNvPr id="2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2" name="PlaceHolder 3"/>
          <p:cNvSpPr>
            <a:spLocks noGrp="1"/>
          </p:cNvSpPr>
          <p:nvPr>
            <p:ph type="sldNum" idx="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8DA7E14-78BA-4371-9417-E9A912E6247D}"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05"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06"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07"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08" name="Picture 2" descr=""/>
          <p:cNvPicPr/>
          <p:nvPr/>
        </p:nvPicPr>
        <p:blipFill>
          <a:blip r:embed="rId2"/>
          <a:stretch/>
        </p:blipFill>
        <p:spPr>
          <a:xfrm>
            <a:off x="455760" y="376200"/>
            <a:ext cx="974520" cy="177840"/>
          </a:xfrm>
          <a:prstGeom prst="rect">
            <a:avLst/>
          </a:prstGeom>
          <a:ln w="0">
            <a:noFill/>
          </a:ln>
        </p:spPr>
      </p:pic>
      <p:sp>
        <p:nvSpPr>
          <p:cNvPr id="309"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10"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11" name="PlaceHolder 3"/>
          <p:cNvSpPr>
            <a:spLocks noGrp="1"/>
          </p:cNvSpPr>
          <p:nvPr>
            <p:ph type="sldNum" idx="57"/>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FEC7BD0-BB1B-4C7B-874B-F9100CDFB0A9}"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13"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14" name="Rectangle: Rounded Corners 6"/>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15" name="Rectangle: Rounded Corners 8"/>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16" name="Picture 2" descr=""/>
          <p:cNvPicPr/>
          <p:nvPr/>
        </p:nvPicPr>
        <p:blipFill>
          <a:blip r:embed="rId2"/>
          <a:stretch/>
        </p:blipFill>
        <p:spPr>
          <a:xfrm>
            <a:off x="455760" y="376200"/>
            <a:ext cx="974520" cy="177840"/>
          </a:xfrm>
          <a:prstGeom prst="rect">
            <a:avLst/>
          </a:prstGeom>
          <a:ln w="0">
            <a:noFill/>
          </a:ln>
        </p:spPr>
      </p:pic>
      <p:sp>
        <p:nvSpPr>
          <p:cNvPr id="317"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18"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19" name="PlaceHolder 3"/>
          <p:cNvSpPr>
            <a:spLocks noGrp="1"/>
          </p:cNvSpPr>
          <p:nvPr>
            <p:ph type="sldNum" idx="58"/>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3BA73B-9BFA-4980-805A-DBB78803D02D}"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21"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22"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23"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48DEBBE-F158-44D4-A040-359E19391314}" type="slidenum">
              <a:rPr b="1" lang="en-US" sz="1200" strike="noStrike" u="none">
                <a:solidFill>
                  <a:srgbClr val="cdd7d9"/>
                </a:solidFill>
                <a:uFillTx/>
                <a:latin typeface="Roboto Condensed"/>
              </a:rPr>
              <a:t>&lt;number&gt;</a:t>
            </a:fld>
            <a:endParaRPr b="0" lang="ru-RU" sz="1200" strike="noStrike" u="none">
              <a:solidFill>
                <a:srgbClr val="3f3f3f"/>
              </a:solidFill>
              <a:uFillTx/>
              <a:latin typeface="Arial"/>
            </a:endParaRPr>
          </a:p>
        </p:txBody>
      </p:sp>
      <p:sp>
        <p:nvSpPr>
          <p:cNvPr id="324"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25" name="Picture 2" descr=""/>
          <p:cNvPicPr/>
          <p:nvPr/>
        </p:nvPicPr>
        <p:blipFill>
          <a:blip r:embed="rId2"/>
          <a:stretch/>
        </p:blipFill>
        <p:spPr>
          <a:xfrm>
            <a:off x="455760" y="376200"/>
            <a:ext cx="974520" cy="177840"/>
          </a:xfrm>
          <a:prstGeom prst="rect">
            <a:avLst/>
          </a:prstGeom>
          <a:ln w="0">
            <a:noFill/>
          </a:ln>
        </p:spPr>
      </p:pic>
      <p:sp>
        <p:nvSpPr>
          <p:cNvPr id="326"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27"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29"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30"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31"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32" name="Picture 2" descr=""/>
          <p:cNvPicPr/>
          <p:nvPr/>
        </p:nvPicPr>
        <p:blipFill>
          <a:blip r:embed="rId2"/>
          <a:stretch/>
        </p:blipFill>
        <p:spPr>
          <a:xfrm>
            <a:off x="455760" y="376200"/>
            <a:ext cx="974520" cy="177840"/>
          </a:xfrm>
          <a:prstGeom prst="rect">
            <a:avLst/>
          </a:prstGeom>
          <a:ln w="0">
            <a:noFill/>
          </a:ln>
        </p:spPr>
      </p:pic>
      <p:sp>
        <p:nvSpPr>
          <p:cNvPr id="333"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34"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35" name="PlaceHolder 3"/>
          <p:cNvSpPr>
            <a:spLocks noGrp="1"/>
          </p:cNvSpPr>
          <p:nvPr>
            <p:ph type="sldNum" idx="59"/>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62DE4D6-BDF3-42D1-A2C4-D9B20C362FA0}"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37"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38"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39"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C06E344-5330-4D30-BDFA-658254A63A63}" type="slidenum">
              <a:rPr b="1" lang="en-US" sz="1200" strike="noStrike" u="none">
                <a:solidFill>
                  <a:srgbClr val="cdd7d9"/>
                </a:solidFill>
                <a:uFillTx/>
                <a:latin typeface="Roboto Condensed"/>
              </a:rPr>
              <a:t>&lt;number&gt;</a:t>
            </a:fld>
            <a:endParaRPr b="0" lang="ru-RU" sz="1200" strike="noStrike" u="none">
              <a:solidFill>
                <a:srgbClr val="3f3f3f"/>
              </a:solidFill>
              <a:uFillTx/>
              <a:latin typeface="Arial"/>
            </a:endParaRPr>
          </a:p>
        </p:txBody>
      </p:sp>
      <p:sp>
        <p:nvSpPr>
          <p:cNvPr id="340"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41" name="Picture 2" descr=""/>
          <p:cNvPicPr/>
          <p:nvPr/>
        </p:nvPicPr>
        <p:blipFill>
          <a:blip r:embed="rId2"/>
          <a:stretch/>
        </p:blipFill>
        <p:spPr>
          <a:xfrm>
            <a:off x="455760" y="376200"/>
            <a:ext cx="974520" cy="177840"/>
          </a:xfrm>
          <a:prstGeom prst="rect">
            <a:avLst/>
          </a:prstGeom>
          <a:ln w="0">
            <a:noFill/>
          </a:ln>
        </p:spPr>
      </p:pic>
      <p:sp>
        <p:nvSpPr>
          <p:cNvPr id="342"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43"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45"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46"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47"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48" name="Picture 2" descr=""/>
          <p:cNvPicPr/>
          <p:nvPr/>
        </p:nvPicPr>
        <p:blipFill>
          <a:blip r:embed="rId2"/>
          <a:stretch/>
        </p:blipFill>
        <p:spPr>
          <a:xfrm>
            <a:off x="455760" y="376200"/>
            <a:ext cx="974520" cy="177840"/>
          </a:xfrm>
          <a:prstGeom prst="rect">
            <a:avLst/>
          </a:prstGeom>
          <a:ln w="0">
            <a:noFill/>
          </a:ln>
        </p:spPr>
      </p:pic>
      <p:sp>
        <p:nvSpPr>
          <p:cNvPr id="349"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50"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51" name="PlaceHolder 3"/>
          <p:cNvSpPr>
            <a:spLocks noGrp="1"/>
          </p:cNvSpPr>
          <p:nvPr>
            <p:ph type="sldNum" idx="60"/>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7BE062-54DB-45F6-BD6F-95191992C9BA}"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53"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54"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55"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2C6A430-7F05-4E92-9F9E-42C79DC87644}" type="slidenum">
              <a:rPr b="1" lang="en-US" sz="1200" strike="noStrike" u="none">
                <a:solidFill>
                  <a:srgbClr val="cdd7d9"/>
                </a:solidFill>
                <a:uFillTx/>
                <a:latin typeface="Roboto Condensed"/>
              </a:rPr>
              <a:t>&lt;number&gt;</a:t>
            </a:fld>
            <a:endParaRPr b="0" lang="ru-RU" sz="1200" strike="noStrike" u="none">
              <a:solidFill>
                <a:srgbClr val="3f3f3f"/>
              </a:solidFill>
              <a:uFillTx/>
              <a:latin typeface="Arial"/>
            </a:endParaRPr>
          </a:p>
        </p:txBody>
      </p:sp>
      <p:sp>
        <p:nvSpPr>
          <p:cNvPr id="356"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57" name="Picture 2" descr=""/>
          <p:cNvPicPr/>
          <p:nvPr/>
        </p:nvPicPr>
        <p:blipFill>
          <a:blip r:embed="rId2"/>
          <a:stretch/>
        </p:blipFill>
        <p:spPr>
          <a:xfrm>
            <a:off x="455760" y="376200"/>
            <a:ext cx="974520" cy="177840"/>
          </a:xfrm>
          <a:prstGeom prst="rect">
            <a:avLst/>
          </a:prstGeom>
          <a:ln w="0">
            <a:noFill/>
          </a:ln>
        </p:spPr>
      </p:pic>
      <p:sp>
        <p:nvSpPr>
          <p:cNvPr id="358"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59"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61"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62" name="Rectangle: Rounded Corners 5"/>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63" name="Rectangle: Rounded Corners 7"/>
          <p:cNvSpPr/>
          <p:nvPr/>
        </p:nvSpPr>
        <p:spPr>
          <a:xfrm>
            <a:off x="353880" y="301680"/>
            <a:ext cx="117792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64" name="Picture 2" descr=""/>
          <p:cNvPicPr/>
          <p:nvPr/>
        </p:nvPicPr>
        <p:blipFill>
          <a:blip r:embed="rId2"/>
          <a:stretch/>
        </p:blipFill>
        <p:spPr>
          <a:xfrm>
            <a:off x="455760" y="376200"/>
            <a:ext cx="974520" cy="177840"/>
          </a:xfrm>
          <a:prstGeom prst="rect">
            <a:avLst/>
          </a:prstGeom>
          <a:ln w="0">
            <a:noFill/>
          </a:ln>
        </p:spPr>
      </p:pic>
      <p:sp>
        <p:nvSpPr>
          <p:cNvPr id="365"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66"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67" name="PlaceHolder 3"/>
          <p:cNvSpPr>
            <a:spLocks noGrp="1"/>
          </p:cNvSpPr>
          <p:nvPr>
            <p:ph type="sldNum" idx="61"/>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F21BEA4-A7AC-42F6-AAD4-21F22049AB8C}"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 name="Freeform 6"/>
          <p:cNvSpPr/>
          <p:nvPr/>
        </p:nvSpPr>
        <p:spPr>
          <a:xfrm>
            <a:off x="-3240" y="5051520"/>
            <a:ext cx="4765680" cy="1806480"/>
          </a:xfrm>
          <a:custGeom>
            <a:avLst/>
            <a:gdLst/>
            <a:ahLst/>
            <a:rect l="l" t="t" r="r" b="b"/>
            <a:pathLst>
              <a:path w="3574257" h="1807368">
                <a:moveTo>
                  <a:pt x="2382" y="1807368"/>
                </a:moveTo>
                <a:lnTo>
                  <a:pt x="0" y="0"/>
                </a:lnTo>
                <a:lnTo>
                  <a:pt x="2045494" y="1"/>
                </a:lnTo>
                <a:lnTo>
                  <a:pt x="3574257" y="1807368"/>
                </a:lnTo>
                <a:lnTo>
                  <a:pt x="2382" y="1807368"/>
                </a:lnTo>
                <a:close/>
              </a:path>
            </a:pathLst>
          </a:custGeom>
          <a:solidFill>
            <a:srgbClr val="f96a1b"/>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69" name="Freeform 7"/>
          <p:cNvSpPr/>
          <p:nvPr/>
        </p:nvSpPr>
        <p:spPr>
          <a:xfrm>
            <a:off x="-3240" y="5051520"/>
            <a:ext cx="12195360" cy="1806480"/>
          </a:xfrm>
          <a:custGeom>
            <a:avLst/>
            <a:gdLst/>
            <a:ahLst/>
            <a:rect l="l" t="t" r="r" b="b"/>
            <a:pathLst>
              <a:path w="3352800" h="527584">
                <a:moveTo>
                  <a:pt x="0" y="527584"/>
                </a:moveTo>
                <a:lnTo>
                  <a:pt x="748227" y="0"/>
                </a:lnTo>
                <a:lnTo>
                  <a:pt x="3352800" y="271"/>
                </a:lnTo>
                <a:lnTo>
                  <a:pt x="3352800" y="527584"/>
                </a:lnTo>
                <a:lnTo>
                  <a:pt x="0" y="527584"/>
                </a:lnTo>
                <a:close/>
              </a:path>
            </a:pathLst>
          </a:custGeom>
          <a:solidFill>
            <a:srgbClr val="08a1d9">
              <a:alpha val="80000"/>
            </a:srgbClr>
          </a:solidFill>
          <a:ln w="0">
            <a:noFill/>
          </a:ln>
        </p:spPr>
        <p:style>
          <a:lnRef idx="0"/>
          <a:fillRef idx="0"/>
          <a:effectRef idx="0"/>
          <a:fontRef idx="minor"/>
        </p:style>
        <p:txBody>
          <a:bodyPr lIns="90000" rIns="90000" tIns="46800" bIns="46800" anchor="ctr">
            <a:noAutofit/>
          </a:bodyPr>
          <a:p>
            <a:endParaRPr b="0" lang="ru-RU" sz="1800" strike="noStrike" u="none">
              <a:solidFill>
                <a:srgbClr val="3f3f3f"/>
              </a:solidFill>
              <a:uFillTx/>
              <a:latin typeface="Arial"/>
            </a:endParaRPr>
          </a:p>
        </p:txBody>
      </p:sp>
      <p:sp>
        <p:nvSpPr>
          <p:cNvPr id="370" name="Rectangle: Rounded Corners 6"/>
          <p:cNvSpPr/>
          <p:nvPr/>
        </p:nvSpPr>
        <p:spPr>
          <a:xfrm>
            <a:off x="11242800" y="301680"/>
            <a:ext cx="595080" cy="326880"/>
          </a:xfrm>
          <a:prstGeom prst="roundRect">
            <a:avLst>
              <a:gd name="adj" fmla="val 50000"/>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71" name="PlaceHolder 1"/>
          <p:cNvSpPr>
            <a:spLocks noGrp="1"/>
          </p:cNvSpPr>
          <p:nvPr>
            <p:ph type="title"/>
          </p:nvPr>
        </p:nvSpPr>
        <p:spPr>
          <a:xfrm>
            <a:off x="1096920" y="365040"/>
            <a:ext cx="10028160" cy="5493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Franklin Gothic Medium"/>
              </a:rPr>
              <a:t>Click to edit the title text format</a:t>
            </a:r>
            <a:endParaRPr b="0" lang="ru-RU" sz="2800" strike="noStrike" u="none">
              <a:solidFill>
                <a:srgbClr val="000000"/>
              </a:solidFill>
              <a:uFillTx/>
              <a:latin typeface="Franklin Gothic Medium"/>
            </a:endParaRPr>
          </a:p>
        </p:txBody>
      </p:sp>
      <p:sp>
        <p:nvSpPr>
          <p:cNvPr id="372" name="PlaceHolder 2"/>
          <p:cNvSpPr>
            <a:spLocks noGrp="1"/>
          </p:cNvSpPr>
          <p:nvPr>
            <p:ph type="body"/>
          </p:nvPr>
        </p:nvSpPr>
        <p:spPr>
          <a:xfrm>
            <a:off x="1096920" y="1100160"/>
            <a:ext cx="10028160" cy="3579840"/>
          </a:xfrm>
          <a:prstGeom prst="rect">
            <a:avLst/>
          </a:prstGeom>
          <a:noFill/>
          <a:ln w="0">
            <a:noFill/>
          </a:ln>
        </p:spPr>
        <p:txBody>
          <a:bodyPr lIns="90000" rIns="90000" tIns="46800" bIns="46800"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Click to edit the outline text format</a:t>
            </a:r>
            <a:endParaRPr b="1" lang="ru-RU" sz="1600" strike="noStrike" u="none">
              <a:solidFill>
                <a:srgbClr val="000000"/>
              </a:solidFill>
              <a:uFillTx/>
              <a:latin typeface="Franklin Gothic Book"/>
            </a:endParaRPr>
          </a:p>
          <a:p>
            <a:pPr lvl="1"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Second Outline Level</a:t>
            </a:r>
            <a:endParaRPr b="1" lang="ru-RU" sz="1600" strike="noStrike" u="none">
              <a:solidFill>
                <a:srgbClr val="000000"/>
              </a:solidFill>
              <a:uFillTx/>
              <a:latin typeface="Franklin Gothic Book"/>
            </a:endParaRPr>
          </a:p>
          <a:p>
            <a:pPr lvl="2"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Third Outline Level</a:t>
            </a:r>
            <a:endParaRPr b="1" lang="ru-RU" sz="1600" strike="noStrike" u="none">
              <a:solidFill>
                <a:srgbClr val="000000"/>
              </a:solidFill>
              <a:uFillTx/>
              <a:latin typeface="Franklin Gothic Book"/>
            </a:endParaRPr>
          </a:p>
          <a:p>
            <a:pPr lvl="3"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Fourth Outline Level</a:t>
            </a:r>
            <a:endParaRPr b="1" lang="ru-RU" sz="1600" strike="noStrike" u="none">
              <a:solidFill>
                <a:srgbClr val="000000"/>
              </a:solidFill>
              <a:uFillTx/>
              <a:latin typeface="Franklin Gothic Book"/>
            </a:endParaRPr>
          </a:p>
          <a:p>
            <a:pPr lvl="4" marL="343080" indent="-343080">
              <a:spcBef>
                <a:spcPts val="799"/>
              </a:spcBef>
              <a:buClr>
                <a:srgbClr val="f96a1b"/>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Fifth Outline Level</a:t>
            </a:r>
            <a:endParaRPr b="1" lang="ru-RU" sz="1600" strike="noStrike" u="none">
              <a:solidFill>
                <a:srgbClr val="000000"/>
              </a:solidFill>
              <a:uFillTx/>
              <a:latin typeface="Franklin Gothic Book"/>
            </a:endParaRPr>
          </a:p>
          <a:p>
            <a:pPr lvl="5"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Sixth Outline Level</a:t>
            </a:r>
            <a:endParaRPr b="1" lang="ru-RU" sz="1600" strike="noStrike" u="none">
              <a:solidFill>
                <a:srgbClr val="000000"/>
              </a:solidFill>
              <a:uFillTx/>
              <a:latin typeface="Franklin Gothic Book"/>
            </a:endParaRPr>
          </a:p>
          <a:p>
            <a:pPr lvl="6" marL="343080" indent="-343080">
              <a:spcBef>
                <a:spcPts val="799"/>
              </a:spcBef>
              <a:buClr>
                <a:srgbClr val="000000"/>
              </a:buClr>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000000"/>
                </a:solidFill>
                <a:uFillTx/>
                <a:latin typeface="Franklin Gothic Book"/>
              </a:rPr>
              <a:t>Seventh Outline Level</a:t>
            </a:r>
            <a:endParaRPr b="1" lang="ru-RU" sz="1600" strike="noStrike" u="none">
              <a:solidFill>
                <a:srgbClr val="000000"/>
              </a:solidFill>
              <a:uFillTx/>
              <a:latin typeface="Franklin Gothic Book"/>
            </a:endParaRPr>
          </a:p>
        </p:txBody>
      </p:sp>
      <p:sp>
        <p:nvSpPr>
          <p:cNvPr id="373" name="PlaceHolder 3"/>
          <p:cNvSpPr>
            <a:spLocks noGrp="1"/>
          </p:cNvSpPr>
          <p:nvPr>
            <p:ph type="sldNum" idx="62"/>
          </p:nvPr>
        </p:nvSpPr>
        <p:spPr>
          <a:xfrm>
            <a:off x="11379600" y="335880"/>
            <a:ext cx="323280" cy="258480"/>
          </a:xfrm>
          <a:prstGeom prst="rect">
            <a:avLst/>
          </a:prstGeom>
          <a:noFill/>
          <a:ln w="19080">
            <a:solidFill>
              <a:srgbClr val="ffffff"/>
            </a:solidFill>
            <a:miter/>
          </a:ln>
        </p:spPr>
        <p:txBody>
          <a:bodyPr lIns="9000" rIns="9000" tIns="9000" bIns="90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600" strike="noStrike" u="none">
                <a:solidFill>
                  <a:srgbClr val="cdd7d9"/>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DBFF002-1CE2-4ADE-929A-FDFA798C9C2B}" type="slidenum">
              <a:rPr b="1" lang="en-US" sz="1600" strike="noStrike" u="none">
                <a:solidFill>
                  <a:srgbClr val="cdd7d9"/>
                </a:solidFill>
                <a:uFillTx/>
                <a:latin typeface="Roboto Condensed"/>
              </a:rPr>
              <a:t>&lt;number&gt;</a:t>
            </a:fld>
            <a:endParaRPr b="0" lang="ru-RU"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4" name="Rectangle: Rounded Corners 11"/>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5" name="Picture 2" descr=""/>
          <p:cNvPicPr/>
          <p:nvPr/>
        </p:nvPicPr>
        <p:blipFill>
          <a:blip r:embed="rId2"/>
          <a:stretch/>
        </p:blipFill>
        <p:spPr>
          <a:xfrm>
            <a:off x="455760" y="376200"/>
            <a:ext cx="974520" cy="177840"/>
          </a:xfrm>
          <a:prstGeom prst="rect">
            <a:avLst/>
          </a:prstGeom>
          <a:ln w="0">
            <a:noFill/>
          </a:ln>
        </p:spPr>
      </p:pic>
      <p:sp>
        <p:nvSpPr>
          <p:cNvPr id="2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8" name="PlaceHolder 3"/>
          <p:cNvSpPr>
            <a:spLocks noGrp="1"/>
          </p:cNvSpPr>
          <p:nvPr>
            <p:ph type="sldNum" idx="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825DEF-E417-4AF0-9430-090512D56F8E}"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0"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1" name="Picture 2" descr=""/>
          <p:cNvPicPr/>
          <p:nvPr/>
        </p:nvPicPr>
        <p:blipFill>
          <a:blip r:embed="rId2"/>
          <a:stretch/>
        </p:blipFill>
        <p:spPr>
          <a:xfrm>
            <a:off x="455760" y="376200"/>
            <a:ext cx="974520" cy="177840"/>
          </a:xfrm>
          <a:prstGeom prst="rect">
            <a:avLst/>
          </a:prstGeom>
          <a:ln w="0">
            <a:noFill/>
          </a:ln>
        </p:spPr>
      </p:pic>
      <p:sp>
        <p:nvSpPr>
          <p:cNvPr id="3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3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34" name="PlaceHolder 3"/>
          <p:cNvSpPr>
            <a:spLocks noGrp="1"/>
          </p:cNvSpPr>
          <p:nvPr>
            <p:ph type="sldNum" idx="1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2ADEBF0-CC3F-49C6-91C3-86B00E4739AB}"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6" name="Rectangle: Rounded Corners 9"/>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7" name="Picture 2" descr=""/>
          <p:cNvPicPr/>
          <p:nvPr/>
        </p:nvPicPr>
        <p:blipFill>
          <a:blip r:embed="rId2"/>
          <a:stretch/>
        </p:blipFill>
        <p:spPr>
          <a:xfrm>
            <a:off x="455760" y="376200"/>
            <a:ext cx="974520" cy="177840"/>
          </a:xfrm>
          <a:prstGeom prst="rect">
            <a:avLst/>
          </a:prstGeom>
          <a:ln w="0">
            <a:noFill/>
          </a:ln>
        </p:spPr>
      </p:pic>
      <p:sp>
        <p:nvSpPr>
          <p:cNvPr id="3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3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40" name="PlaceHolder 3"/>
          <p:cNvSpPr>
            <a:spLocks noGrp="1"/>
          </p:cNvSpPr>
          <p:nvPr>
            <p:ph type="sldNum" idx="11"/>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8780AE-D1D5-4645-B6E2-659B44938E11}"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2"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43" name="Picture 2" descr=""/>
          <p:cNvPicPr/>
          <p:nvPr/>
        </p:nvPicPr>
        <p:blipFill>
          <a:blip r:embed="rId2"/>
          <a:stretch/>
        </p:blipFill>
        <p:spPr>
          <a:xfrm>
            <a:off x="455760" y="376200"/>
            <a:ext cx="974520" cy="177840"/>
          </a:xfrm>
          <a:prstGeom prst="rect">
            <a:avLst/>
          </a:prstGeom>
          <a:ln w="0">
            <a:noFill/>
          </a:ln>
        </p:spPr>
      </p:pic>
      <p:sp>
        <p:nvSpPr>
          <p:cNvPr id="4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4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46" name="PlaceHolder 3"/>
          <p:cNvSpPr>
            <a:spLocks noGrp="1"/>
          </p:cNvSpPr>
          <p:nvPr>
            <p:ph type="sldNum" idx="12"/>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A5333F9-46F8-47FA-AA29-12CEED642848}"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slideLayout" Target="../slideLayouts/slideLayout2.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slideLayout" Target="../slideLayouts/slideLayout2.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0.png"/><Relationship Id="rId4"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Right Triangle 284"/>
          <p:cNvSpPr/>
          <p:nvPr/>
        </p:nvSpPr>
        <p:spPr>
          <a:xfrm flipH="1" flipV="1" rot="5400000">
            <a:off x="5654160" y="338760"/>
            <a:ext cx="4797360" cy="8304120"/>
          </a:xfrm>
          <a:prstGeom prst="rtTriangle">
            <a:avLst/>
          </a:prstGeom>
          <a:solidFill>
            <a:srgbClr val="797b7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82" name="Прямоугольник 73"/>
          <p:cNvSpPr/>
          <p:nvPr/>
        </p:nvSpPr>
        <p:spPr>
          <a:xfrm>
            <a:off x="674640" y="504720"/>
            <a:ext cx="6867720" cy="4117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8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0070c0"/>
                </a:solidFill>
                <a:uFillTx/>
                <a:latin typeface="Times New Roman"/>
                <a:ea typeface="Times New Roman"/>
              </a:rPr>
              <a:t>10-</a:t>
            </a:r>
            <a:r>
              <a:rPr b="1" lang="kk-KZ" sz="3600" strike="noStrike" u="none">
                <a:solidFill>
                  <a:srgbClr val="0070c0"/>
                </a:solidFill>
                <a:uFillTx/>
                <a:latin typeface="Times New Roman"/>
                <a:ea typeface="Times New Roman"/>
              </a:rPr>
              <a:t>бөлім. Ғылым мен технология жетістіктері</a:t>
            </a:r>
            <a:endParaRPr b="0" lang="ru-RU" sz="36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70c0"/>
                </a:solidFill>
                <a:uFillTx/>
                <a:latin typeface="Times New Roman"/>
                <a:ea typeface="Times New Roman"/>
              </a:rPr>
              <a:t>Сабақ тақырыбы:</a:t>
            </a:r>
            <a:endParaRPr b="0" lang="ru-RU" sz="36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70c0"/>
                </a:solidFill>
                <a:uFillTx/>
                <a:latin typeface="Times New Roman"/>
                <a:ea typeface="Times New Roman"/>
              </a:rPr>
              <a:t>Ғаламтордың пайдасы мен зияны. Жақша</a:t>
            </a:r>
            <a:endParaRPr b="0" lang="ru-RU" sz="3600" strike="noStrike" u="none">
              <a:solidFill>
                <a:srgbClr val="3f3f3f"/>
              </a:solidFill>
              <a:uFillTx/>
              <a:latin typeface="Arial"/>
            </a:endParaRPr>
          </a:p>
        </p:txBody>
      </p:sp>
      <p:pic>
        <p:nvPicPr>
          <p:cNvPr id="383" name="Рисунок 85" descr=""/>
          <p:cNvPicPr/>
          <p:nvPr/>
        </p:nvPicPr>
        <p:blipFill>
          <a:blip r:embed="rId1"/>
          <a:stretch/>
        </p:blipFill>
        <p:spPr>
          <a:xfrm rot="3708000">
            <a:off x="7059960" y="1991160"/>
            <a:ext cx="963360" cy="1403640"/>
          </a:xfrm>
          <a:prstGeom prst="rect">
            <a:avLst/>
          </a:prstGeom>
          <a:ln w="0">
            <a:noFill/>
          </a:ln>
        </p:spPr>
      </p:pic>
      <p:pic>
        <p:nvPicPr>
          <p:cNvPr id="384" name="Рисунок 5" descr=""/>
          <p:cNvPicPr/>
          <p:nvPr/>
        </p:nvPicPr>
        <p:blipFill>
          <a:blip r:embed="rId2"/>
          <a:stretch/>
        </p:blipFill>
        <p:spPr>
          <a:xfrm>
            <a:off x="8089920" y="487440"/>
            <a:ext cx="3427560" cy="2603520"/>
          </a:xfrm>
          <a:prstGeom prst="rect">
            <a:avLst/>
          </a:prstGeom>
          <a:ln w="0">
            <a:noFill/>
          </a:ln>
        </p:spPr>
      </p:pic>
      <p:pic>
        <p:nvPicPr>
          <p:cNvPr id="385" name="Рисунок 9" descr=""/>
          <p:cNvPicPr/>
          <p:nvPr/>
        </p:nvPicPr>
        <p:blipFill>
          <a:blip r:embed="rId3"/>
          <a:stretch/>
        </p:blipFill>
        <p:spPr>
          <a:xfrm>
            <a:off x="7165800" y="3414600"/>
            <a:ext cx="4276800" cy="2832120"/>
          </a:xfrm>
          <a:prstGeom prst="rect">
            <a:avLst/>
          </a:prstGeom>
          <a:ln w="0">
            <a:noFill/>
          </a:ln>
        </p:spPr>
      </p:pic>
    </p:spTree>
  </p:cSld>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Прямоугольник 2"/>
          <p:cNvSpPr/>
          <p:nvPr/>
        </p:nvSpPr>
        <p:spPr>
          <a:xfrm>
            <a:off x="892080" y="1339920"/>
            <a:ext cx="10820520" cy="257904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Calibri"/>
              </a:rPr>
              <a:t>Не істеуге болады?</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Жалпы компьютердің алдына артық отырып алмай, ғаламторды ретімен пайдаланса, өзіне қажетті деген сайттар мен ресурстарға кіріп, керегін ала алса, онда ғаламтор түк те зияны жоқ. Тек тәуелді, масыл болып қалудан қашқан жөн.</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679a3"/>
                </a:solidFill>
                <a:uFillTx/>
                <a:latin typeface="Times New Roman"/>
                <a:ea typeface="Calibri"/>
              </a:rPr>
              <a:t>Ақпарат дереккөзі: https://massaget.kz/layfstayl/tehno/60742/</a:t>
            </a:r>
            <a:endParaRPr b="0" lang="ru-RU" sz="2000" strike="noStrike" u="none">
              <a:solidFill>
                <a:srgbClr val="3f3f3f"/>
              </a:solidFill>
              <a:uFillTx/>
              <a:latin typeface="Arial"/>
            </a:endParaRPr>
          </a:p>
        </p:txBody>
      </p:sp>
      <p:sp>
        <p:nvSpPr>
          <p:cNvPr id="419"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20"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21" name="Скругленный прямоугольник 8"/>
          <p:cNvSpPr/>
          <p:nvPr/>
        </p:nvSpPr>
        <p:spPr>
          <a:xfrm>
            <a:off x="892080" y="4559400"/>
            <a:ext cx="5668920" cy="1622880"/>
          </a:xfrm>
          <a:prstGeom prst="roundRect">
            <a:avLst>
              <a:gd name="adj" fmla="val 16667"/>
            </a:avLst>
          </a:prstGeom>
          <a:solidFill>
            <a:srgbClr val="ffffff"/>
          </a:solidFill>
          <a:ln w="28440">
            <a:solidFill>
              <a:srgbClr val="797b7e"/>
            </a:solidFill>
            <a:miter/>
          </a:ln>
        </p:spPr>
        <p:style>
          <a:lnRef idx="0"/>
          <a:fillRef idx="0"/>
          <a:effectRef idx="0"/>
          <a:fontRef idx="minor"/>
        </p:style>
        <p:txBody>
          <a:bodyPr lIns="90000" rIns="90000" tIns="46800" bIns="46800" anchor="t">
            <a:spAutoFit/>
          </a:bodyPr>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Ғаламтордың пайдасы мен зияны туралы ақпарат біледі.</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Абзац түрлерін жүйелі құрастырады</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Көтерілген мәселе бойынша келісу/келіспеу себептерін айқын көрсетіп жазады</a:t>
            </a:r>
            <a:endParaRPr b="0" lang="ru-RU" sz="18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rPr>
              <a:t>	</a:t>
            </a:r>
            <a:endParaRPr b="0" lang="ru-RU" sz="1800" strike="noStrike" u="none">
              <a:solidFill>
                <a:srgbClr val="3f3f3f"/>
              </a:solidFill>
              <a:uFillTx/>
              <a:latin typeface="Arial"/>
            </a:endParaRPr>
          </a:p>
        </p:txBody>
      </p:sp>
      <p:sp>
        <p:nvSpPr>
          <p:cNvPr id="423"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24"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25" name="Заголовок 2"/>
          <p:cNvSpPr/>
          <p:nvPr/>
        </p:nvSpPr>
        <p:spPr>
          <a:xfrm rot="2170200">
            <a:off x="129960" y="3435480"/>
            <a:ext cx="802944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26" name="Скругленный прямоугольник 17"/>
          <p:cNvSpPr/>
          <p:nvPr/>
        </p:nvSpPr>
        <p:spPr>
          <a:xfrm>
            <a:off x="892080" y="287280"/>
            <a:ext cx="10291680" cy="622440"/>
          </a:xfrm>
          <a:prstGeom prst="roundRect">
            <a:avLst>
              <a:gd name="adj" fmla="val 8509"/>
            </a:avLst>
          </a:prstGeom>
          <a:solidFill>
            <a:srgbClr val="eae3f5"/>
          </a:solidFill>
          <a:ln w="25560">
            <a:solidFill>
              <a:srgbClr val="593593"/>
            </a:solidFill>
            <a:miter/>
          </a:ln>
        </p:spPr>
        <p:style>
          <a:lnRef idx="0"/>
          <a:fillRef idx="0"/>
          <a:effectRef idx="0"/>
          <a:fontRef idx="minor"/>
        </p:style>
        <p:txBody>
          <a:bodyPr lIns="90000" rIns="90000" tIns="46800" bIns="46800" anchor="ctr">
            <a:noAutofit/>
          </a:bodyPr>
          <a:p>
            <a:pPr marL="685800"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marL="685800"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679a3"/>
                </a:solidFill>
                <a:uFillTx/>
                <a:latin typeface="Times New Roman"/>
                <a:ea typeface="Times New Roman"/>
              </a:rPr>
              <a:t>3 –Тапсырма:</a:t>
            </a:r>
            <a:r>
              <a:rPr b="0" lang="kk-KZ" sz="2400" strike="noStrike" u="none">
                <a:solidFill>
                  <a:srgbClr val="0679a3"/>
                </a:solidFill>
                <a:uFillTx/>
                <a:latin typeface="Times New Roman"/>
                <a:ea typeface="Times New Roman"/>
              </a:rPr>
              <a:t> </a:t>
            </a:r>
            <a:r>
              <a:rPr b="1" lang="kk-KZ" sz="2400" strike="noStrike" u="none">
                <a:solidFill>
                  <a:srgbClr val="0679a3"/>
                </a:solidFill>
                <a:uFillTx/>
                <a:latin typeface="Times New Roman"/>
                <a:ea typeface="Times New Roman"/>
              </a:rPr>
              <a:t>Сәйкестендіру кестесін толтырып, сабақты бекіту</a:t>
            </a:r>
            <a:endParaRPr b="0" lang="ru-RU" sz="2400" strike="noStrike" u="none">
              <a:solidFill>
                <a:srgbClr val="3f3f3f"/>
              </a:solidFill>
              <a:uFillTx/>
              <a:latin typeface="Arial"/>
            </a:endParaRPr>
          </a:p>
          <a:p>
            <a:pPr marL="6858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p:txBody>
      </p:sp>
      <p:pic>
        <p:nvPicPr>
          <p:cNvPr id="427" name="Рисунок 3" descr=""/>
          <p:cNvPicPr/>
          <p:nvPr/>
        </p:nvPicPr>
        <p:blipFill>
          <a:blip r:embed="rId1"/>
          <a:stretch/>
        </p:blipFill>
        <p:spPr>
          <a:xfrm>
            <a:off x="1407960" y="974880"/>
            <a:ext cx="7108920" cy="4449600"/>
          </a:xfrm>
          <a:prstGeom prst="rect">
            <a:avLst/>
          </a:prstGeom>
          <a:ln w="0">
            <a:noFill/>
          </a:ln>
        </p:spPr>
      </p:pic>
      <p:sp>
        <p:nvSpPr>
          <p:cNvPr id="428" name="Скругленный прямоугольник 8"/>
          <p:cNvSpPr/>
          <p:nvPr/>
        </p:nvSpPr>
        <p:spPr>
          <a:xfrm>
            <a:off x="3009960" y="5584680"/>
            <a:ext cx="8683560" cy="1100520"/>
          </a:xfrm>
          <a:prstGeom prst="roundRect">
            <a:avLst>
              <a:gd name="adj" fmla="val 16667"/>
            </a:avLst>
          </a:prstGeom>
          <a:solidFill>
            <a:srgbClr val="ffffff"/>
          </a:solidFill>
          <a:ln w="28440">
            <a:solidFill>
              <a:srgbClr val="797b7e"/>
            </a:solidFill>
            <a:miter/>
          </a:ln>
        </p:spPr>
        <p:style>
          <a:lnRef idx="0"/>
          <a:fillRef idx="0"/>
          <a:effectRef idx="0"/>
          <a:fontRef idx="minor"/>
        </p:style>
        <p:txBody>
          <a:bodyPr lIns="90000" rIns="90000" tIns="46800" bIns="46800" anchor="t">
            <a:spAutoFit/>
          </a:bodyPr>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r>
              <a:rPr b="0" lang="en-GB" sz="1800" strike="noStrike" u="none">
                <a:solidFill>
                  <a:srgbClr val="000000"/>
                </a:solidFill>
                <a:uFillTx/>
                <a:latin typeface="Times New Roman"/>
                <a:ea typeface="Times New Roman"/>
              </a:rPr>
              <a:t> </a:t>
            </a:r>
            <a:endParaRPr b="0" lang="ru-RU" sz="18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Сәйкестендіру кестесін толтыру арқылы түрлі браузерлермен танысады.</a:t>
            </a: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Бағалау:</a:t>
            </a: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Геометриялық фигуралар арқылы бағалайды.</a:t>
            </a:r>
            <a:endParaRPr b="0" lang="ru-RU" sz="18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Прямоугольник 2"/>
          <p:cNvSpPr/>
          <p:nvPr/>
        </p:nvSpPr>
        <p:spPr>
          <a:xfrm>
            <a:off x="255600" y="336600"/>
            <a:ext cx="11680920" cy="58852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679a3"/>
                </a:solidFill>
                <a:uFillTx/>
                <a:latin typeface="Arial"/>
              </a:rPr>
              <a:t>Өзіңді тексер:</a:t>
            </a:r>
            <a:endParaRPr b="0" lang="ru-RU" sz="20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Arial"/>
              </a:rPr>
              <a:t>YouTu</a:t>
            </a:r>
            <a:r>
              <a:rPr b="1" lang="kk-KZ" sz="1800" strike="noStrike" u="none">
                <a:solidFill>
                  <a:srgbClr val="0d0d0d"/>
                </a:solidFill>
                <a:uFillTx/>
                <a:latin typeface="Arial"/>
              </a:rPr>
              <a:t>be</a:t>
            </a:r>
            <a:r>
              <a:rPr b="0" lang="kk-KZ" sz="1800" strike="noStrike" u="none">
                <a:solidFill>
                  <a:srgbClr val="0d0d0d"/>
                </a:solidFill>
                <a:uFillTx/>
                <a:latin typeface="Arial"/>
              </a:rPr>
              <a:t>— </a:t>
            </a:r>
            <a:r>
              <a:rPr b="0" lang="ru-RU" sz="1800" strike="noStrike" u="none">
                <a:solidFill>
                  <a:srgbClr val="0d0d0d"/>
                </a:solidFill>
                <a:uFillTx/>
                <a:latin typeface="Arial"/>
              </a:rPr>
              <a:t>бұл бейнематериалдар хостингінің сервистерін ұсынатын қызмет. Мұнда қолданушылар қандай да бір бейнежазбаларды қосуға, қарауға не оларға түсінік беруге мүмкіндігі бар. You Tube қолдануға ыңғайлы және қарапайымдылығының арқасында бейнефайлдарды орналастыруға арналған ең танымал орындардың біріне айналды. Бұл сайтта кәсіби түсірілген фильмдер мен клиптермен қатар әуесқойлық бейнежазбалар, сонымен қатар бейнеблогтар ұсынылады.</a:t>
            </a:r>
            <a:r>
              <a:rPr b="0" lang="kk-KZ" sz="1800" strike="noStrike" u="none">
                <a:solidFill>
                  <a:srgbClr val="0d0d0d"/>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d0d0d"/>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d0d0d"/>
                </a:solidFill>
                <a:uFillTx/>
                <a:latin typeface="Arial"/>
              </a:rPr>
              <a:t> </a:t>
            </a:r>
            <a:r>
              <a:rPr b="1" lang="kk-KZ" sz="1800" strike="noStrike" u="none">
                <a:solidFill>
                  <a:srgbClr val="0d0d0d"/>
                </a:solidFill>
                <a:uFillTx/>
                <a:latin typeface="Arial"/>
              </a:rPr>
              <a:t>Ғаламтор</a:t>
            </a:r>
            <a:r>
              <a:rPr b="0" lang="kk-KZ" sz="1800" strike="noStrike" u="none">
                <a:solidFill>
                  <a:srgbClr val="0d0d0d"/>
                </a:solidFill>
                <a:uFillTx/>
                <a:latin typeface="Arial"/>
              </a:rPr>
              <a:t> — компьютердегі мәліметтер мен құжаттарды, мультимедиа элементі бар гипермәтінді жүйелерді байланыстыратын ғаламдық тор.</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d0d0d"/>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d0d0d"/>
                </a:solidFill>
                <a:uFillTx/>
                <a:latin typeface="Arial"/>
              </a:rPr>
              <a:t>Google </a:t>
            </a:r>
            <a:r>
              <a:rPr b="0" lang="en-US" sz="1800" strike="noStrike" u="none">
                <a:solidFill>
                  <a:srgbClr val="0d0d0d"/>
                </a:solidFill>
                <a:uFillTx/>
                <a:latin typeface="Arial"/>
              </a:rPr>
              <a:t>— әлемнің ең бірінші желі жүйесіне ие болған америкалық компания.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d0d0d"/>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d0d0d"/>
                </a:solidFill>
                <a:uFillTx/>
                <a:latin typeface="Arial"/>
              </a:rPr>
              <a:t>ВКонтакте</a:t>
            </a:r>
            <a:r>
              <a:rPr b="1" lang="en-US" sz="1800" strike="noStrike" u="none">
                <a:solidFill>
                  <a:srgbClr val="0d0d0d"/>
                </a:solidFill>
                <a:uFillTx/>
                <a:latin typeface="Arial"/>
              </a:rPr>
              <a:t> </a:t>
            </a:r>
            <a:r>
              <a:rPr b="0" lang="en-US" sz="1800" strike="noStrike" u="none">
                <a:solidFill>
                  <a:srgbClr val="0d0d0d"/>
                </a:solidFill>
                <a:uFillTx/>
                <a:latin typeface="Arial"/>
              </a:rPr>
              <a:t>— көбінесе орыстілді ғаламторда  танымал </a:t>
            </a:r>
            <a:r>
              <a:rPr b="0" lang="ru-RU" sz="1800" strike="noStrike" u="none">
                <a:solidFill>
                  <a:srgbClr val="0d0d0d"/>
                </a:solidFill>
                <a:uFillTx/>
                <a:latin typeface="Arial"/>
              </a:rPr>
              <a:t>ресейлік</a:t>
            </a:r>
            <a:r>
              <a:rPr b="0" lang="en-US" sz="1800" strike="noStrike" u="none">
                <a:solidFill>
                  <a:srgbClr val="0d0d0d"/>
                </a:solidFill>
                <a:uFillTx/>
                <a:latin typeface="Arial"/>
              </a:rPr>
              <a:t> көптілді халықаралық сайт, </a:t>
            </a:r>
            <a:r>
              <a:rPr b="0" lang="ru-RU" sz="1800" strike="noStrike" u="none">
                <a:solidFill>
                  <a:srgbClr val="0d0d0d"/>
                </a:solidFill>
                <a:uFillTx/>
                <a:latin typeface="Arial"/>
              </a:rPr>
              <a:t>әлеуметтік желі</a:t>
            </a:r>
            <a:r>
              <a:rPr b="0" lang="en-US" sz="1800" strike="noStrike" u="none">
                <a:solidFill>
                  <a:srgbClr val="0d0d0d"/>
                </a:solidFill>
                <a:uFillTx/>
                <a:latin typeface="Arial"/>
              </a:rPr>
              <a:t>.</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d0d0d"/>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d0d0d"/>
                </a:solidFill>
                <a:uFillTx/>
                <a:latin typeface="Arial"/>
              </a:rPr>
              <a:t>Электронды пошта</a:t>
            </a:r>
            <a:r>
              <a:rPr b="1" lang="en-US" sz="1800" strike="noStrike" u="none">
                <a:solidFill>
                  <a:srgbClr val="0d0d0d"/>
                </a:solidFill>
                <a:uFillTx/>
                <a:latin typeface="Arial"/>
              </a:rPr>
              <a:t> </a:t>
            </a:r>
            <a:r>
              <a:rPr b="0" lang="en-US" sz="1800" strike="noStrike" u="none">
                <a:solidFill>
                  <a:srgbClr val="0d0d0d"/>
                </a:solidFill>
                <a:uFillTx/>
                <a:latin typeface="Arial"/>
              </a:rPr>
              <a:t>– технология және оның қайта сілтеу бойынша ұсынылған қызметтері және компьютерлік желінің үлестірілуі бойынша алынған электрондық хабарламалар (соның ішінде ғаламдық).</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d0d0d"/>
                </a:solidFill>
                <a:uFillTx/>
                <a:latin typeface="Arial"/>
              </a:rPr>
              <a:t> </a:t>
            </a:r>
            <a:endParaRPr b="0" lang="ru-RU" sz="1800" strike="noStrike" u="none">
              <a:solidFill>
                <a:srgbClr val="3f3f3f"/>
              </a:solidFill>
              <a:uFillTx/>
              <a:latin typeface="Arial"/>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d0d0d"/>
                </a:solidFill>
                <a:uFillTx/>
                <a:latin typeface="Arial"/>
              </a:rPr>
              <a:t> </a:t>
            </a:r>
            <a:r>
              <a:rPr b="1" lang="en-US" sz="1800" strike="noStrike" u="none">
                <a:solidFill>
                  <a:srgbClr val="0d0d0d"/>
                </a:solidFill>
                <a:uFillTx/>
                <a:latin typeface="Arial"/>
              </a:rPr>
              <a:t>WhatsApp</a:t>
            </a:r>
            <a:r>
              <a:rPr b="0" lang="en-US" sz="1800" strike="noStrike" u="none">
                <a:solidFill>
                  <a:srgbClr val="0d0d0d"/>
                </a:solidFill>
                <a:uFillTx/>
                <a:latin typeface="Arial"/>
              </a:rPr>
              <a:t> — </a:t>
            </a:r>
            <a:r>
              <a:rPr b="0" lang="ru-RU" sz="1800" strike="noStrike" u="none">
                <a:solidFill>
                  <a:srgbClr val="0d0d0d"/>
                </a:solidFill>
                <a:uFillTx/>
                <a:latin typeface="Arial"/>
              </a:rPr>
              <a:t>смартфондарға</a:t>
            </a:r>
            <a:r>
              <a:rPr b="0" lang="en-US" sz="1800" strike="noStrike" u="none">
                <a:solidFill>
                  <a:srgbClr val="0d0d0d"/>
                </a:solidFill>
                <a:uFillTx/>
                <a:latin typeface="Arial"/>
              </a:rPr>
              <a:t> арналған мессенджер. Мәтіндік хабарландыру, сурет, видео және аудио жөнелтуге болады</a:t>
            </a:r>
            <a:endParaRPr b="0" lang="ru-RU" sz="18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Прямоугольник 1"/>
          <p:cNvSpPr/>
          <p:nvPr/>
        </p:nvSpPr>
        <p:spPr>
          <a:xfrm>
            <a:off x="817560" y="1969920"/>
            <a:ext cx="7791480" cy="1618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431" name="Рисунок 13" descr=""/>
          <p:cNvPicPr/>
          <p:nvPr/>
        </p:nvPicPr>
        <p:blipFill>
          <a:blip r:embed="rId1"/>
          <a:stretch/>
        </p:blipFill>
        <p:spPr>
          <a:xfrm>
            <a:off x="7415280" y="76320"/>
            <a:ext cx="4530600" cy="3475080"/>
          </a:xfrm>
          <a:prstGeom prst="rect">
            <a:avLst/>
          </a:prstGeom>
          <a:ln w="0">
            <a:noFill/>
          </a:ln>
        </p:spPr>
      </p:pic>
      <p:pic>
        <p:nvPicPr>
          <p:cNvPr id="432" name="Рисунок 15" descr=""/>
          <p:cNvPicPr/>
          <p:nvPr/>
        </p:nvPicPr>
        <p:blipFill>
          <a:blip r:embed="rId2"/>
          <a:stretch/>
        </p:blipFill>
        <p:spPr>
          <a:xfrm>
            <a:off x="7974000" y="469800"/>
            <a:ext cx="3121200" cy="1951200"/>
          </a:xfrm>
          <a:prstGeom prst="rect">
            <a:avLst/>
          </a:prstGeom>
          <a:ln w="0">
            <a:noFill/>
          </a:ln>
        </p:spPr>
      </p:pic>
      <p:pic>
        <p:nvPicPr>
          <p:cNvPr id="433" name="Рисунок 16" descr=""/>
          <p:cNvPicPr/>
          <p:nvPr/>
        </p:nvPicPr>
        <p:blipFill>
          <a:blip r:embed="rId3"/>
          <a:stretch/>
        </p:blipFill>
        <p:spPr>
          <a:xfrm>
            <a:off x="8177040" y="1217520"/>
            <a:ext cx="1194120" cy="1738440"/>
          </a:xfrm>
          <a:prstGeom prst="rect">
            <a:avLst/>
          </a:prstGeom>
          <a:ln w="0">
            <a:noFill/>
          </a:ln>
        </p:spPr>
      </p:pic>
      <p:sp>
        <p:nvSpPr>
          <p:cNvPr id="434" name="Прямоугольник 6"/>
          <p:cNvSpPr/>
          <p:nvPr/>
        </p:nvSpPr>
        <p:spPr>
          <a:xfrm>
            <a:off x="515880" y="1217520"/>
            <a:ext cx="7802640" cy="1343880"/>
          </a:xfrm>
          <a:prstGeom prst="rect">
            <a:avLst/>
          </a:prstGeom>
          <a:noFill/>
          <a:ln w="0">
            <a:noFill/>
          </a:ln>
        </p:spPr>
        <p:style>
          <a:lnRef idx="0"/>
          <a:fillRef idx="0"/>
          <a:effectRef idx="0"/>
          <a:fontRef idx="minor"/>
        </p:style>
        <p:txBody>
          <a:bodyPr lIns="90000" rIns="90000" tIns="46800" bIns="46800" anchor="t">
            <a:spAutoFit/>
          </a:bodyPr>
          <a:p>
            <a:pPr>
              <a:lnSpc>
                <a:spcPct val="100000"/>
              </a:lnSpc>
              <a:buClr>
                <a:srgbClr val="1f1f1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35" name="Прямоугольник 3"/>
          <p:cNvSpPr/>
          <p:nvPr/>
        </p:nvSpPr>
        <p:spPr>
          <a:xfrm>
            <a:off x="434520" y="755640"/>
            <a:ext cx="11446200" cy="4318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593593"/>
                </a:solidFill>
                <a:uFillTx/>
                <a:latin typeface="Tahoma"/>
                <a:ea typeface="Tahoma"/>
              </a:rPr>
              <a:t>Бекіту</a:t>
            </a: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Берілген тақырып</a:t>
            </a:r>
            <a:r>
              <a:rPr b="0" lang="kk-KZ" sz="2800" strike="noStrike" u="none">
                <a:solidFill>
                  <a:srgbClr val="3f3f3f"/>
                </a:solidFill>
                <a:uFillTx/>
                <a:latin typeface="Times New Roman"/>
                <a:ea typeface="Calibri"/>
              </a:rPr>
              <a:t> мазмұнын толық түсіне алдық.</a:t>
            </a: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f3f3f"/>
                </a:solidFill>
                <a:uFillTx/>
                <a:latin typeface="Times New Roman"/>
                <a:ea typeface="Calibri"/>
              </a:rPr>
              <a:t>Мәтінде көтерілген мәселені біліп, детальді ақпараттарды анықтай алдық.</a:t>
            </a: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f3f3f"/>
                </a:solidFill>
                <a:uFillTx/>
                <a:latin typeface="Times New Roman"/>
                <a:ea typeface="Calibri"/>
              </a:rPr>
              <a:t>Азат жол мен жақшаның ережесін толық танысып алдық.</a:t>
            </a: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p:txBody>
      </p:sp>
    </p:spTree>
  </p:cSld>
  <p:transition spd="med">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36" name="Группа 1"/>
          <p:cNvGrpSpPr/>
          <p:nvPr/>
        </p:nvGrpSpPr>
        <p:grpSpPr>
          <a:xfrm>
            <a:off x="1171440" y="1800360"/>
            <a:ext cx="3129120" cy="1542960"/>
            <a:chOff x="1171440" y="1800360"/>
            <a:chExt cx="3129120" cy="1542960"/>
          </a:xfrm>
        </p:grpSpPr>
        <p:sp>
          <p:nvSpPr>
            <p:cNvPr id="437" name="Скругленный прямоугольник 2"/>
            <p:cNvSpPr/>
            <p:nvPr/>
          </p:nvSpPr>
          <p:spPr>
            <a:xfrm>
              <a:off x="1171440" y="1800360"/>
              <a:ext cx="3129120" cy="1542960"/>
            </a:xfrm>
            <a:prstGeom prst="roundRect">
              <a:avLst>
                <a:gd name="adj" fmla="val 16667"/>
              </a:avLst>
            </a:prstGeom>
            <a:solidFill>
              <a:srgbClr val="eae3f5"/>
            </a:solidFill>
            <a:ln w="25560">
              <a:solidFill>
                <a:srgbClr val="593593"/>
              </a:solidFill>
              <a:miter/>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sp>
          <p:nvSpPr>
            <p:cNvPr id="438" name="Скругленный прямоугольник 4"/>
            <p:cNvSpPr/>
            <p:nvPr/>
          </p:nvSpPr>
          <p:spPr>
            <a:xfrm>
              <a:off x="1245960" y="1874880"/>
              <a:ext cx="2980080" cy="1393920"/>
            </a:xfrm>
            <a:prstGeom prst="rect">
              <a:avLst/>
            </a:prstGeom>
            <a:noFill/>
            <a:ln w="0">
              <a:noFill/>
            </a:ln>
          </p:spPr>
          <p:style>
            <a:lnRef idx="0"/>
            <a:fillRef idx="0"/>
            <a:effectRef idx="0"/>
            <a:fontRef idx="minor"/>
          </p:style>
          <p:txBody>
            <a:bodyPr lIns="76320" rIns="76320" tIns="38160" bIns="38160" anchor="ctr">
              <a:noAutofit/>
            </a:bodyPr>
            <a:p>
              <a:pPr algn="ctr">
                <a:lnSpc>
                  <a:spcPct val="90000"/>
                </a:lnSpc>
                <a:spcAft>
                  <a:spcPts val="1749"/>
                </a:spcAft>
                <a:tabLst>
                  <a:tab algn="l" pos="0"/>
                  <a:tab algn="l" pos="888840"/>
                  <a:tab algn="l" pos="1778040"/>
                  <a:tab algn="l" pos="2666880"/>
                  <a:tab algn="l" pos="3556080"/>
                  <a:tab algn="l" pos="4444920"/>
                  <a:tab algn="l" pos="5334120"/>
                  <a:tab algn="l" pos="6222960"/>
                  <a:tab algn="l" pos="7112160"/>
                  <a:tab algn="l" pos="8001000"/>
                  <a:tab algn="l" pos="8889840"/>
                  <a:tab algn="l" pos="9779040"/>
                  <a:tab algn="l" pos="10667880"/>
                </a:tabLst>
              </a:pPr>
              <a:r>
                <a:rPr b="1" lang="kk-KZ" sz="4000" strike="noStrike" u="none">
                  <a:solidFill>
                    <a:srgbClr val="593593"/>
                  </a:solidFill>
                  <a:uFillTx/>
                  <a:latin typeface="Times New Roman"/>
                  <a:ea typeface="Tahoma"/>
                </a:rPr>
                <a:t>Қосымша тапсырма</a:t>
              </a:r>
              <a:endParaRPr b="0" lang="ru-RU" sz="4000" strike="noStrike" u="none">
                <a:solidFill>
                  <a:srgbClr val="3f3f3f"/>
                </a:solidFill>
                <a:uFillTx/>
                <a:latin typeface="Arial"/>
              </a:endParaRPr>
            </a:p>
          </p:txBody>
        </p:sp>
      </p:grpSp>
      <p:grpSp>
        <p:nvGrpSpPr>
          <p:cNvPr id="439" name="Группа 7"/>
          <p:cNvGrpSpPr/>
          <p:nvPr/>
        </p:nvGrpSpPr>
        <p:grpSpPr>
          <a:xfrm>
            <a:off x="4535640" y="1800360"/>
            <a:ext cx="6688080" cy="1542960"/>
            <a:chOff x="4535640" y="1800360"/>
            <a:chExt cx="6688080" cy="1542960"/>
          </a:xfrm>
        </p:grpSpPr>
        <p:sp>
          <p:nvSpPr>
            <p:cNvPr id="440" name="Скругленный прямоугольник 8"/>
            <p:cNvSpPr/>
            <p:nvPr/>
          </p:nvSpPr>
          <p:spPr>
            <a:xfrm>
              <a:off x="4535640" y="1800360"/>
              <a:ext cx="6688080" cy="1542960"/>
            </a:xfrm>
            <a:prstGeom prst="roundRect">
              <a:avLst>
                <a:gd name="adj" fmla="val 16667"/>
              </a:avLst>
            </a:prstGeom>
            <a:solidFill>
              <a:srgbClr val="eae3f5"/>
            </a:solidFill>
            <a:ln w="25560">
              <a:solidFill>
                <a:srgbClr val="593593"/>
              </a:solidFill>
              <a:miter/>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sp>
          <p:nvSpPr>
            <p:cNvPr id="441" name="Скругленный прямоугольник 4"/>
            <p:cNvSpPr/>
            <p:nvPr/>
          </p:nvSpPr>
          <p:spPr>
            <a:xfrm>
              <a:off x="4695840" y="1874880"/>
              <a:ext cx="6367680" cy="1393920"/>
            </a:xfrm>
            <a:prstGeom prst="rect">
              <a:avLst/>
            </a:prstGeom>
            <a:noFill/>
            <a:ln w="0">
              <a:noFill/>
            </a:ln>
          </p:spPr>
          <p:style>
            <a:lnRef idx="0"/>
            <a:fillRef idx="0"/>
            <a:effectRef idx="0"/>
            <a:fontRef idx="minor"/>
          </p:style>
          <p:txBody>
            <a:bodyPr lIns="76320" rIns="76320" tIns="38160" bIns="38160" anchor="ctr">
              <a:noAutofit/>
            </a:bodyPr>
            <a:p>
              <a:pPr algn="just">
                <a:lnSpc>
                  <a:spcPct val="90000"/>
                </a:lnSpc>
                <a:spcAft>
                  <a:spcPts val="876"/>
                </a:spcAft>
                <a:tabLst>
                  <a:tab algn="l" pos="0"/>
                  <a:tab algn="l" pos="888840"/>
                  <a:tab algn="l" pos="1778040"/>
                  <a:tab algn="l" pos="2666880"/>
                  <a:tab algn="l" pos="3556080"/>
                  <a:tab algn="l" pos="4444920"/>
                  <a:tab algn="l" pos="5334120"/>
                  <a:tab algn="l" pos="6222960"/>
                  <a:tab algn="l" pos="7112160"/>
                  <a:tab algn="l" pos="8001000"/>
                  <a:tab algn="l" pos="8889840"/>
                  <a:tab algn="l" pos="9779040"/>
                  <a:tab algn="l" pos="10667880"/>
                </a:tabLst>
              </a:pPr>
              <a:endParaRPr b="0" lang="ru-RU" sz="1800" strike="noStrike" u="none">
                <a:solidFill>
                  <a:srgbClr val="3f3f3f"/>
                </a:solidFill>
                <a:uFillTx/>
                <a:latin typeface="Arial"/>
              </a:endParaRPr>
            </a:p>
          </p:txBody>
        </p:sp>
      </p:grpSp>
      <p:sp>
        <p:nvSpPr>
          <p:cNvPr id="442" name="Прямоугольник 1"/>
          <p:cNvSpPr/>
          <p:nvPr/>
        </p:nvSpPr>
        <p:spPr>
          <a:xfrm>
            <a:off x="4535640" y="1943280"/>
            <a:ext cx="636732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Calibri"/>
              </a:rPr>
              <a:t>Әлеуметтік желілердің пайдасы мен зияны туралы эссе жазыңыздар </a:t>
            </a:r>
            <a:r>
              <a:rPr b="0" lang="kk-KZ" sz="1800" strike="noStrike" u="none">
                <a:solidFill>
                  <a:srgbClr val="3f3f3f"/>
                </a:solidFill>
                <a:uFillTx/>
                <a:latin typeface="Times New Roman"/>
                <a:ea typeface="Calibri"/>
              </a:rPr>
              <a:t>.</a:t>
            </a:r>
            <a:r>
              <a:rPr b="0" lang="ru-RU" sz="2000" strike="noStrike" u="none">
                <a:solidFill>
                  <a:srgbClr val="3f3f3f"/>
                </a:solidFill>
                <a:uFillTx/>
                <a:latin typeface="Times New Roman"/>
                <a:ea typeface="Times New Roman"/>
              </a:rPr>
              <a:t>   </a:t>
            </a:r>
            <a:endParaRPr b="0" lang="ru-RU" sz="2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Прямоугольник 7"/>
          <p:cNvSpPr/>
          <p:nvPr/>
        </p:nvSpPr>
        <p:spPr>
          <a:xfrm>
            <a:off x="867240" y="237960"/>
            <a:ext cx="21344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593593"/>
                </a:solidFill>
                <a:uFillTx/>
                <a:latin typeface="Times New Roman"/>
                <a:ea typeface="Times New Roman"/>
              </a:rPr>
              <a:t>Оқу мақсаты:</a:t>
            </a:r>
            <a:endParaRPr b="0" lang="ru-RU" sz="2400" strike="noStrike" u="none">
              <a:solidFill>
                <a:srgbClr val="3f3f3f"/>
              </a:solidFill>
              <a:uFillTx/>
              <a:latin typeface="Arial"/>
            </a:endParaRPr>
          </a:p>
        </p:txBody>
      </p:sp>
      <p:pic>
        <p:nvPicPr>
          <p:cNvPr id="387" name="Рисунок 16" descr=""/>
          <p:cNvPicPr/>
          <p:nvPr/>
        </p:nvPicPr>
        <p:blipFill>
          <a:blip r:embed="rId1"/>
          <a:stretch/>
        </p:blipFill>
        <p:spPr>
          <a:xfrm>
            <a:off x="8364600" y="-252360"/>
            <a:ext cx="4530600" cy="3476520"/>
          </a:xfrm>
          <a:prstGeom prst="rect">
            <a:avLst/>
          </a:prstGeom>
          <a:ln w="0">
            <a:noFill/>
          </a:ln>
        </p:spPr>
      </p:pic>
      <p:pic>
        <p:nvPicPr>
          <p:cNvPr id="388" name="Рисунок 17" descr=""/>
          <p:cNvPicPr/>
          <p:nvPr/>
        </p:nvPicPr>
        <p:blipFill>
          <a:blip r:embed="rId2"/>
          <a:stretch/>
        </p:blipFill>
        <p:spPr>
          <a:xfrm>
            <a:off x="9070920" y="412920"/>
            <a:ext cx="3121200" cy="1949400"/>
          </a:xfrm>
          <a:prstGeom prst="rect">
            <a:avLst/>
          </a:prstGeom>
          <a:ln w="0">
            <a:noFill/>
          </a:ln>
        </p:spPr>
      </p:pic>
      <p:pic>
        <p:nvPicPr>
          <p:cNvPr id="389" name="Рисунок 18" descr=""/>
          <p:cNvPicPr/>
          <p:nvPr/>
        </p:nvPicPr>
        <p:blipFill>
          <a:blip r:embed="rId3"/>
          <a:stretch/>
        </p:blipFill>
        <p:spPr>
          <a:xfrm>
            <a:off x="9435960" y="1090440"/>
            <a:ext cx="1194120" cy="1737000"/>
          </a:xfrm>
          <a:prstGeom prst="rect">
            <a:avLst/>
          </a:prstGeom>
          <a:ln w="0">
            <a:noFill/>
          </a:ln>
        </p:spPr>
      </p:pic>
      <p:sp>
        <p:nvSpPr>
          <p:cNvPr id="390" name="Прямоугольник 7"/>
          <p:cNvSpPr/>
          <p:nvPr/>
        </p:nvSpPr>
        <p:spPr>
          <a:xfrm>
            <a:off x="723240" y="2664000"/>
            <a:ext cx="24224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593593"/>
                </a:solidFill>
                <a:uFillTx/>
                <a:latin typeface="Times New Roman"/>
                <a:ea typeface="Times New Roman"/>
              </a:rPr>
              <a:t>Сабақ мақсаты:</a:t>
            </a:r>
            <a:endParaRPr b="0" lang="ru-RU" sz="2400" strike="noStrike" u="none">
              <a:solidFill>
                <a:srgbClr val="3f3f3f"/>
              </a:solidFill>
              <a:uFillTx/>
              <a:latin typeface="Arial"/>
            </a:endParaRPr>
          </a:p>
        </p:txBody>
      </p:sp>
      <p:sp>
        <p:nvSpPr>
          <p:cNvPr id="391" name="Прямоугольник 7"/>
          <p:cNvSpPr/>
          <p:nvPr/>
        </p:nvSpPr>
        <p:spPr>
          <a:xfrm>
            <a:off x="569880" y="5006880"/>
            <a:ext cx="11050560" cy="1191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593593"/>
                </a:solidFill>
                <a:uFillTx/>
                <a:latin typeface="Times New Roman"/>
                <a:ea typeface="Times New Roman"/>
              </a:rPr>
              <a:t>Бағалау критерийі:</a:t>
            </a:r>
            <a:endParaRPr b="0" lang="ru-RU" sz="3200" strike="noStrike" u="none">
              <a:solidFill>
                <a:srgbClr val="3f3f3f"/>
              </a:solidFill>
              <a:uFillTx/>
              <a:latin typeface="Arial"/>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Times New Roman"/>
              </a:rPr>
              <a:t>Абзац түрлерін жүйелі құрастырып ,тақырыптан ауытқымай эссе жазады;</a:t>
            </a:r>
            <a:endParaRPr b="0" lang="ru-RU" sz="2000" strike="noStrike" u="none">
              <a:solidFill>
                <a:srgbClr val="3f3f3f"/>
              </a:solidFill>
              <a:uFillTx/>
              <a:latin typeface="Arial"/>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Times New Roman"/>
              </a:rPr>
              <a:t> </a:t>
            </a:r>
            <a:r>
              <a:rPr b="0" lang="kk-KZ" sz="2000" strike="noStrike" u="none">
                <a:solidFill>
                  <a:srgbClr val="3f3f3f"/>
                </a:solidFill>
                <a:uFillTx/>
                <a:latin typeface="Times New Roman"/>
                <a:ea typeface="Times New Roman"/>
              </a:rPr>
              <a:t>қазақ тіліндегі тыныс белгілерінің түрлері мен қызметін   түсінеді, дұрыс қолданады</a:t>
            </a:r>
            <a:endParaRPr b="0" lang="ru-RU" sz="2000" strike="noStrike" u="none">
              <a:solidFill>
                <a:srgbClr val="3f3f3f"/>
              </a:solidFill>
              <a:uFillTx/>
              <a:latin typeface="Arial"/>
            </a:endParaRPr>
          </a:p>
        </p:txBody>
      </p:sp>
      <p:sp>
        <p:nvSpPr>
          <p:cNvPr id="392" name="Прямоугольник 1"/>
          <p:cNvSpPr/>
          <p:nvPr/>
        </p:nvSpPr>
        <p:spPr>
          <a:xfrm>
            <a:off x="343080" y="758880"/>
            <a:ext cx="8654760" cy="188280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6.3.4.1 эссе тақырыбынан ауытқымай, абзац түрлерін жүйелі құрастырып, көтерілген мәселе бойынша келісу/келіспеу себептерін айқын көрсетіп жазу (келісу/келіспеу эссесі)</a:t>
            </a:r>
            <a:endParaRPr b="0" lang="ru-RU" sz="20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6.4.5.1 қазақ тіліндегі тыныс белгілерінің түрлері мен қызметін (даралаушы) түсіну, дұрыс қолдану</a:t>
            </a:r>
            <a:endParaRPr b="0" lang="ru-RU" sz="2000" strike="noStrike" u="none">
              <a:solidFill>
                <a:srgbClr val="3f3f3f"/>
              </a:solidFill>
              <a:uFillTx/>
              <a:latin typeface="Arial"/>
            </a:endParaRPr>
          </a:p>
        </p:txBody>
      </p:sp>
      <p:sp>
        <p:nvSpPr>
          <p:cNvPr id="393" name="Прямоугольник 2"/>
          <p:cNvSpPr/>
          <p:nvPr/>
        </p:nvSpPr>
        <p:spPr>
          <a:xfrm>
            <a:off x="368280" y="3224160"/>
            <a:ext cx="8702640" cy="271584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эссе тақырыбынан ауытқымай, абзац түрлерін жүйелі құрастырып, көтерілген мәселе бойынша келісу/келіспеу себептерін айқын көрсетіп жазады;</a:t>
            </a:r>
            <a:endParaRPr b="0" lang="ru-RU" sz="2000" strike="noStrike" u="none">
              <a:solidFill>
                <a:srgbClr val="3f3f3f"/>
              </a:solidFill>
              <a:uFillTx/>
              <a:latin typeface="Arial"/>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қазақ тіліндегі тыныс белгілерінің түрлері мен қызметін (даралаушы) түсіну, дұрыс қолданады</a:t>
            </a:r>
            <a:r>
              <a:rPr b="0" lang="kk-KZ" sz="2000" strike="noStrike" u="none">
                <a:solidFill>
                  <a:srgbClr val="000000"/>
                </a:solidFill>
                <a:uFillTx/>
                <a:latin typeface="Times New Roman"/>
                <a:ea typeface="Times New Roman"/>
              </a:rPr>
              <a:t>;</a:t>
            </a:r>
            <a:endParaRPr b="0" lang="ru-RU" sz="2000" strike="noStrike" u="none">
              <a:solidFill>
                <a:srgbClr val="3f3f3f"/>
              </a:solidFill>
              <a:uFillTx/>
              <a:latin typeface="Arial"/>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p:txBody>
      </p:sp>
    </p:spTree>
  </p:cSld>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Прямоугольник 7"/>
          <p:cNvSpPr/>
          <p:nvPr/>
        </p:nvSpPr>
        <p:spPr>
          <a:xfrm>
            <a:off x="2898000" y="519120"/>
            <a:ext cx="4260960" cy="764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593593"/>
                </a:solidFill>
                <a:uFillTx/>
                <a:latin typeface="Times New Roman"/>
                <a:ea typeface="Times New Roman"/>
              </a:rPr>
              <a:t>Бүгінгі сабақта</a:t>
            </a:r>
            <a:r>
              <a:rPr b="1" lang="ru-RU" sz="4400" strike="noStrike" u="none">
                <a:solidFill>
                  <a:srgbClr val="593593"/>
                </a:solidFill>
                <a:uFillTx/>
                <a:latin typeface="Times New Roman"/>
                <a:ea typeface="Times New Roman"/>
              </a:rPr>
              <a:t>:</a:t>
            </a:r>
            <a:endParaRPr b="0" lang="ru-RU" sz="4400" strike="noStrike" u="none">
              <a:solidFill>
                <a:srgbClr val="3f3f3f"/>
              </a:solidFill>
              <a:uFillTx/>
              <a:latin typeface="Arial"/>
            </a:endParaRPr>
          </a:p>
        </p:txBody>
      </p:sp>
      <p:pic>
        <p:nvPicPr>
          <p:cNvPr id="395" name="Рисунок 16" descr=""/>
          <p:cNvPicPr/>
          <p:nvPr/>
        </p:nvPicPr>
        <p:blipFill>
          <a:blip r:embed="rId1"/>
          <a:stretch/>
        </p:blipFill>
        <p:spPr>
          <a:xfrm>
            <a:off x="8364600" y="-252360"/>
            <a:ext cx="4530600" cy="3476520"/>
          </a:xfrm>
          <a:prstGeom prst="rect">
            <a:avLst/>
          </a:prstGeom>
          <a:ln w="0">
            <a:noFill/>
          </a:ln>
        </p:spPr>
      </p:pic>
      <p:pic>
        <p:nvPicPr>
          <p:cNvPr id="396" name="Рисунок 17" descr=""/>
          <p:cNvPicPr/>
          <p:nvPr/>
        </p:nvPicPr>
        <p:blipFill>
          <a:blip r:embed="rId2"/>
          <a:stretch/>
        </p:blipFill>
        <p:spPr>
          <a:xfrm>
            <a:off x="9070920" y="412920"/>
            <a:ext cx="3121200" cy="1949400"/>
          </a:xfrm>
          <a:prstGeom prst="rect">
            <a:avLst/>
          </a:prstGeom>
          <a:ln w="0">
            <a:noFill/>
          </a:ln>
        </p:spPr>
      </p:pic>
      <p:pic>
        <p:nvPicPr>
          <p:cNvPr id="397" name="Рисунок 18" descr=""/>
          <p:cNvPicPr/>
          <p:nvPr/>
        </p:nvPicPr>
        <p:blipFill>
          <a:blip r:embed="rId3"/>
          <a:stretch/>
        </p:blipFill>
        <p:spPr>
          <a:xfrm>
            <a:off x="9435960" y="1090440"/>
            <a:ext cx="1194120" cy="1737000"/>
          </a:xfrm>
          <a:prstGeom prst="rect">
            <a:avLst/>
          </a:prstGeom>
          <a:ln w="0">
            <a:noFill/>
          </a:ln>
        </p:spPr>
      </p:pic>
      <p:sp>
        <p:nvSpPr>
          <p:cNvPr id="398" name="Прямоугольник 1"/>
          <p:cNvSpPr/>
          <p:nvPr/>
        </p:nvSpPr>
        <p:spPr>
          <a:xfrm>
            <a:off x="871560" y="1959120"/>
            <a:ext cx="8564400" cy="285840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15000"/>
              </a:lnSpc>
              <a:spcBef>
                <a:spcPts val="1001"/>
              </a:spcBef>
              <a:spcAft>
                <a:spcPts val="1001"/>
              </a:spcAft>
              <a:buClr>
                <a:srgbClr val="000000"/>
              </a:buClr>
              <a:buFont typeface="Arial"/>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Calibri"/>
              </a:rPr>
              <a:t>Сенің білетінің:</a:t>
            </a:r>
            <a:endParaRPr b="0" lang="ru-RU" sz="2000" strike="noStrike" u="none">
              <a:solidFill>
                <a:srgbClr val="3f3f3f"/>
              </a:solidFill>
              <a:uFillTx/>
              <a:latin typeface="Arial"/>
            </a:endParaRPr>
          </a:p>
          <a:p>
            <a:pPr marL="343080" indent="-343080">
              <a:lnSpc>
                <a:spcPct val="115000"/>
              </a:lnSpc>
              <a:spcBef>
                <a:spcPts val="1001"/>
              </a:spcBef>
              <a:spcAft>
                <a:spcPts val="1001"/>
              </a:spcAft>
              <a:buClr>
                <a:srgbClr val="000000"/>
              </a:buClr>
              <a:buFont typeface="Arial"/>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Calibri"/>
              </a:rPr>
              <a:t>•</a:t>
            </a:r>
            <a:r>
              <a:rPr b="1" lang="kk-KZ" sz="2000" strike="noStrike" u="none">
                <a:solidFill>
                  <a:srgbClr val="3f3f3f"/>
                </a:solidFill>
                <a:uFillTx/>
                <a:latin typeface="Times New Roman"/>
                <a:ea typeface="Calibri"/>
              </a:rPr>
              <a:t>	</a:t>
            </a:r>
            <a:r>
              <a:rPr b="1" lang="kk-KZ" sz="2000" strike="noStrike" u="none">
                <a:solidFill>
                  <a:srgbClr val="3f3f3f"/>
                </a:solidFill>
                <a:uFillTx/>
                <a:latin typeface="Times New Roman"/>
                <a:ea typeface="Calibri"/>
              </a:rPr>
              <a:t>Ғаламтордың пайдасы мен зияны жайында білесің;</a:t>
            </a:r>
            <a:endParaRPr b="0" lang="ru-RU" sz="2000" strike="noStrike" u="none">
              <a:solidFill>
                <a:srgbClr val="3f3f3f"/>
              </a:solidFill>
              <a:uFillTx/>
              <a:latin typeface="Arial"/>
            </a:endParaRPr>
          </a:p>
          <a:p>
            <a:pPr marL="343080" indent="-343080">
              <a:lnSpc>
                <a:spcPct val="115000"/>
              </a:lnSpc>
              <a:spcBef>
                <a:spcPts val="1001"/>
              </a:spcBef>
              <a:spcAft>
                <a:spcPts val="1001"/>
              </a:spcAft>
              <a:buClr>
                <a:srgbClr val="000000"/>
              </a:buClr>
              <a:buFont typeface="Arial"/>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Calibri"/>
              </a:rPr>
              <a:t>Сенің меңгеретінің: </a:t>
            </a:r>
            <a:endParaRPr b="0" lang="ru-RU" sz="2000" strike="noStrike" u="none">
              <a:solidFill>
                <a:srgbClr val="3f3f3f"/>
              </a:solidFill>
              <a:uFillTx/>
              <a:latin typeface="Arial"/>
            </a:endParaRPr>
          </a:p>
          <a:p>
            <a:pPr marL="343080" indent="-343080">
              <a:lnSpc>
                <a:spcPct val="90000"/>
              </a:lnSpc>
              <a:spcBef>
                <a:spcPts val="1001"/>
              </a:spcBef>
              <a:buClr>
                <a:srgbClr val="000000"/>
              </a:buClr>
              <a:buFont typeface="Symbol" charset="2"/>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Times New Roman"/>
              </a:rPr>
              <a:t>Абзац түрлерін жүйелі құрастырып ,тақырыптан ауытқымай эссе жазады;</a:t>
            </a:r>
            <a:endParaRPr b="0" lang="ru-RU" sz="2000" strike="noStrike" u="none">
              <a:solidFill>
                <a:srgbClr val="3f3f3f"/>
              </a:solidFill>
              <a:uFillTx/>
              <a:latin typeface="Arial"/>
            </a:endParaRPr>
          </a:p>
          <a:p>
            <a:pPr marL="343080" indent="-343080">
              <a:lnSpc>
                <a:spcPct val="90000"/>
              </a:lnSpc>
              <a:spcBef>
                <a:spcPts val="1001"/>
              </a:spcBef>
              <a:buClr>
                <a:srgbClr val="000000"/>
              </a:buClr>
              <a:buFont typeface="Arial"/>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Calibri"/>
              </a:rPr>
              <a:t>Сөйлемде  жақшаны дұрыс қолданасың;</a:t>
            </a:r>
            <a:endParaRPr b="0" lang="ru-RU" sz="2000" strike="noStrike" u="none">
              <a:solidFill>
                <a:srgbClr val="3f3f3f"/>
              </a:solidFill>
              <a:uFillTx/>
              <a:latin typeface="Arial"/>
            </a:endParaRPr>
          </a:p>
        </p:txBody>
      </p:sp>
    </p:spTree>
  </p:cSld>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Скругленный прямоугольник 1"/>
          <p:cNvSpPr/>
          <p:nvPr/>
        </p:nvSpPr>
        <p:spPr>
          <a:xfrm>
            <a:off x="307800" y="282600"/>
            <a:ext cx="5592960" cy="6575400"/>
          </a:xfrm>
          <a:custGeom>
            <a:avLst/>
            <a:gdLst>
              <a:gd name="textAreaLeft" fmla="*/ 272880 w 5592960"/>
              <a:gd name="textAreaRight" fmla="*/ 5320080 w 5592960"/>
              <a:gd name="textAreaTop" fmla="*/ 272880 h 6575400"/>
              <a:gd name="textAreaBottom" fmla="*/ 6302520 h 6575400"/>
            </a:gdLst>
            <a:ahLst/>
            <a:rect l="textAreaLeft" t="textAreaTop" r="textAreaRight" b="textAreaBottom"/>
            <a:pathLst>
              <a:path w="21600" h="25394">
                <a:moveTo>
                  <a:pt x="3600" y="0"/>
                </a:moveTo>
                <a:arcTo wR="3600" hR="3600" stAng="16200000" swAng="-5400000"/>
                <a:lnTo>
                  <a:pt x="0" y="21794"/>
                </a:lnTo>
                <a:arcTo wR="3600" hR="3600" stAng="10800000" swAng="-5400000"/>
                <a:lnTo>
                  <a:pt x="18000" y="25394"/>
                </a:lnTo>
                <a:arcTo wR="3600" hR="3600" stAng="5400000" swAng="-5400000"/>
                <a:lnTo>
                  <a:pt x="21600" y="3600"/>
                </a:lnTo>
                <a:arcTo wR="3600" hR="3600" stAng="0" swAng="-5400000"/>
                <a:close/>
              </a:path>
            </a:pathLst>
          </a:custGeom>
          <a:solidFill>
            <a:srgbClr val="eae3f5"/>
          </a:solidFill>
          <a:ln w="25560">
            <a:solidFill>
              <a:srgbClr val="593593"/>
            </a:solidFill>
            <a:miter/>
          </a:ln>
        </p:spPr>
        <p:style>
          <a:lnRef idx="0"/>
          <a:fillRef idx="0"/>
          <a:effectRef idx="0"/>
          <a:fontRef idx="minor"/>
        </p:style>
        <p:txBody>
          <a:bodyPr lIns="90000" rIns="90000" tIns="46800" bIns="46800" anchor="ctr">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Calibri"/>
              </a:rPr>
              <a:t>Ой  тастау, ойланту:</a:t>
            </a:r>
            <a:br>
              <a:rPr sz="1800"/>
            </a:b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Талқылауға арналған сұрақтар:</a:t>
            </a:r>
            <a:endParaRPr b="0" lang="ru-RU" sz="1800" strike="noStrike" u="none">
              <a:solidFill>
                <a:srgbClr val="3f3f3f"/>
              </a:solidFill>
              <a:uFillTx/>
              <a:latin typeface="Arial"/>
            </a:endParaRPr>
          </a:p>
          <a:p>
            <a:pPr>
              <a:lnSpc>
                <a:spcPct val="115000"/>
              </a:lnSpc>
              <a:spcAft>
                <a:spcPts val="10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3f3f3f"/>
                </a:solidFill>
                <a:uFillTx/>
                <a:latin typeface="Times New Roman"/>
                <a:ea typeface="Times New Roman"/>
              </a:rPr>
              <a:t>Ғаламтордың пайдасы мен зияны қандай?</a:t>
            </a:r>
            <a:endParaRPr b="0" lang="ru-RU" sz="1800" strike="noStrike" u="none">
              <a:solidFill>
                <a:srgbClr val="3f3f3f"/>
              </a:solidFill>
              <a:uFillTx/>
              <a:latin typeface="Arial"/>
            </a:endParaRPr>
          </a:p>
          <a:p>
            <a:pPr>
              <a:lnSpc>
                <a:spcPct val="115000"/>
              </a:lnSpc>
              <a:spcAft>
                <a:spcPts val="10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3f3f3f"/>
                </a:solidFill>
                <a:uFillTx/>
                <a:latin typeface="Times New Roman"/>
                <a:ea typeface="Times New Roman"/>
              </a:rPr>
              <a:t>Жастар неліктен ғаламторға, әлеуметтік желілерге тәуелді?</a:t>
            </a:r>
            <a:endParaRPr b="0" lang="ru-RU" sz="1800" strike="noStrike" u="none">
              <a:solidFill>
                <a:srgbClr val="3f3f3f"/>
              </a:solidFill>
              <a:uFillTx/>
              <a:latin typeface="Arial"/>
            </a:endParaRPr>
          </a:p>
          <a:p>
            <a:pPr>
              <a:lnSpc>
                <a:spcPct val="115000"/>
              </a:lnSpc>
              <a:spcAft>
                <a:spcPts val="10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3f3f3f"/>
                </a:solidFill>
                <a:uFillTx/>
                <a:latin typeface="Times New Roman"/>
              </a:rPr>
              <a:t>Әлеуметтік желі не үшін қажет?</a:t>
            </a: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3f3f3f"/>
                </a:solidFill>
                <a:uFillTx/>
                <a:latin typeface="Times New Roman"/>
              </a:rPr>
              <a:t> </a:t>
            </a: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3f3f3f"/>
                </a:solidFill>
                <a:uFillTx/>
                <a:latin typeface="Times New Roman"/>
                <a:ea typeface="Times New Roman"/>
              </a:rPr>
              <a:t> </a:t>
            </a:r>
            <a:endParaRPr b="0" lang="ru-RU" sz="1800" strike="noStrike" u="none">
              <a:solidFill>
                <a:srgbClr val="3f3f3f"/>
              </a:solidFill>
              <a:uFillTx/>
              <a:latin typeface="Arial"/>
            </a:endParaRPr>
          </a:p>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Calibri"/>
              </a:rPr>
              <a:t> </a:t>
            </a: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3f3f3f"/>
                </a:solidFill>
                <a:uFillTx/>
                <a:latin typeface="Times New Roman"/>
                <a:ea typeface="Calibri"/>
              </a:rPr>
              <a:t> </a:t>
            </a:r>
            <a:r>
              <a:rPr b="1" lang="kk-KZ" sz="1800" strike="noStrike" u="none">
                <a:solidFill>
                  <a:srgbClr val="000000"/>
                </a:solidFill>
                <a:uFillTx/>
                <a:latin typeface="Times New Roman"/>
                <a:ea typeface="Calibri"/>
              </a:rPr>
              <a:t>Дескриптор: </a:t>
            </a:r>
            <a:endParaRPr b="0" lang="ru-RU" sz="1800" strike="noStrike" u="none">
              <a:solidFill>
                <a:srgbClr val="3f3f3f"/>
              </a:solidFill>
              <a:uFillTx/>
              <a:latin typeface="Arial"/>
            </a:endParaRPr>
          </a:p>
          <a:p>
            <a:pPr>
              <a:lnSpc>
                <a:spcPct val="115000"/>
              </a:lnSpc>
              <a:spcAft>
                <a:spcPts val="10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сұрақтарға жауап береді;</a:t>
            </a:r>
            <a:endParaRPr b="0" lang="ru-RU" sz="1800" strike="noStrike" u="none">
              <a:solidFill>
                <a:srgbClr val="3f3f3f"/>
              </a:solidFill>
              <a:uFillTx/>
              <a:latin typeface="Arial"/>
            </a:endParaRPr>
          </a:p>
          <a:p>
            <a:pPr>
              <a:lnSpc>
                <a:spcPct val="115000"/>
              </a:lnSpc>
              <a:spcAft>
                <a:spcPts val="10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ақпараттармен бөліседі</a:t>
            </a:r>
            <a:endParaRPr b="0" lang="ru-RU" sz="1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Calibri"/>
                <a:ea typeface="Calibri"/>
              </a:rPr>
              <a:t>      </a:t>
            </a:r>
            <a:r>
              <a:rPr b="1" lang="kk-KZ" sz="2400" strike="noStrike" u="none">
                <a:solidFill>
                  <a:srgbClr val="3f3f3f"/>
                </a:solidFill>
                <a:uFillTx/>
                <a:latin typeface="Times New Roman"/>
                <a:ea typeface="Calibri"/>
              </a:rPr>
              <a:t> </a:t>
            </a:r>
            <a:endParaRPr b="0" lang="ru-RU" sz="2400" strike="noStrike" u="none">
              <a:solidFill>
                <a:srgbClr val="3f3f3f"/>
              </a:solidFill>
              <a:uFillTx/>
              <a:latin typeface="Arial"/>
            </a:endParaRPr>
          </a:p>
        </p:txBody>
      </p:sp>
      <p:sp>
        <p:nvSpPr>
          <p:cNvPr id="400" name="AutoShape 11"/>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pic>
        <p:nvPicPr>
          <p:cNvPr id="401" name="Рисунок 3" descr=""/>
          <p:cNvPicPr/>
          <p:nvPr/>
        </p:nvPicPr>
        <p:blipFill>
          <a:blip r:embed="rId1"/>
          <a:stretch/>
        </p:blipFill>
        <p:spPr>
          <a:xfrm>
            <a:off x="5842080" y="160200"/>
            <a:ext cx="6021360" cy="5426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Полилиния 3"/>
          <p:cNvSpPr/>
          <p:nvPr/>
        </p:nvSpPr>
        <p:spPr>
          <a:xfrm>
            <a:off x="3433680" y="190440"/>
            <a:ext cx="4686480" cy="973080"/>
          </a:xfrm>
          <a:prstGeom prst="pie">
            <a:avLst/>
          </a:prstGeom>
          <a:solidFill>
            <a:srgbClr val="f4f0fa">
              <a:alpha val="90000"/>
            </a:srgbClr>
          </a:solidFill>
          <a:ln w="25560">
            <a:solidFill>
              <a:srgbClr val="d7d7d8">
                <a:alpha val="90000"/>
              </a:srgbClr>
            </a:solidFill>
            <a:miter/>
          </a:ln>
        </p:spPr>
        <p:style>
          <a:lnRef idx="0"/>
          <a:fillRef idx="0"/>
          <a:effectRef idx="0"/>
          <a:fontRef idx="minor"/>
        </p:style>
        <p:txBody>
          <a:bodyPr lIns="247680" rIns="295200" tIns="171360" bIns="171360" anchor="ctr">
            <a:noAutofit/>
          </a:bodyPr>
          <a:p>
            <a:pPr lvl="1" algn="just">
              <a:lnSpc>
                <a:spcPct val="90000"/>
              </a:lnSpc>
              <a:spcAft>
                <a:spcPts val="601"/>
              </a:spcAft>
              <a:tabLst>
                <a:tab algn="l" pos="0"/>
                <a:tab algn="l" pos="1066680"/>
                <a:tab algn="l" pos="2133720"/>
                <a:tab algn="l" pos="3200400"/>
                <a:tab algn="l" pos="4267080"/>
                <a:tab algn="l" pos="5334120"/>
                <a:tab algn="l" pos="6400800"/>
                <a:tab algn="l" pos="7467480"/>
                <a:tab algn="l" pos="8534520"/>
                <a:tab algn="l" pos="9601200"/>
                <a:tab algn="l" pos="10667880"/>
              </a:tabLst>
            </a:pPr>
            <a:r>
              <a:rPr b="1" lang="kk-KZ" sz="3200" strike="noStrike" u="none">
                <a:solidFill>
                  <a:srgbClr val="ff0000"/>
                </a:solidFill>
                <a:uFillTx/>
                <a:latin typeface="Times New Roman"/>
                <a:ea typeface="Times New Roman"/>
              </a:rPr>
              <a:t>   </a:t>
            </a:r>
            <a:r>
              <a:rPr b="1" lang="kk-KZ" sz="3200" strike="noStrike" u="none">
                <a:solidFill>
                  <a:srgbClr val="ff0000"/>
                </a:solidFill>
                <a:uFillTx/>
                <a:latin typeface="Times New Roman"/>
                <a:ea typeface="Times New Roman"/>
              </a:rPr>
              <a:t>Анықтама бұрышы</a:t>
            </a:r>
            <a:endParaRPr b="0" lang="ru-RU" sz="3200" strike="noStrike" u="none">
              <a:solidFill>
                <a:srgbClr val="3f3f3f"/>
              </a:solidFill>
              <a:uFillTx/>
              <a:latin typeface="Arial"/>
            </a:endParaRPr>
          </a:p>
        </p:txBody>
      </p:sp>
      <p:sp>
        <p:nvSpPr>
          <p:cNvPr id="403" name="Прямоугольник 1"/>
          <p:cNvSpPr/>
          <p:nvPr/>
        </p:nvSpPr>
        <p:spPr>
          <a:xfrm>
            <a:off x="860400" y="677880"/>
            <a:ext cx="10471320" cy="446580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Aft>
                <a:spcPts val="6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Times New Roman"/>
                <a:ea typeface="Times New Roman"/>
              </a:rPr>
              <a:t> </a:t>
            </a:r>
            <a:endParaRPr b="0" lang="ru-RU" sz="1800" strike="noStrike" u="none">
              <a:solidFill>
                <a:srgbClr val="3f3f3f"/>
              </a:solidFill>
              <a:uFillTx/>
              <a:latin typeface="Arial"/>
            </a:endParaRPr>
          </a:p>
          <a:p>
            <a:pPr algn="just">
              <a:lnSpc>
                <a:spcPct val="115000"/>
              </a:lnSpc>
              <a:spcBef>
                <a:spcPts val="601"/>
              </a:spcBef>
              <a:spcAft>
                <a:spcPts val="6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Абзац</a:t>
            </a:r>
            <a:r>
              <a:rPr b="0" lang="ru-RU" sz="2000" strike="noStrike" u="none">
                <a:solidFill>
                  <a:srgbClr val="000000"/>
                </a:solidFill>
                <a:uFillTx/>
                <a:latin typeface="Times New Roman"/>
                <a:ea typeface="Times New Roman"/>
              </a:rPr>
              <a:t> (</a:t>
            </a:r>
            <a:r>
              <a:rPr b="0" lang="ru-RU" sz="2000" strike="noStrike" u="sng">
                <a:solidFill>
                  <a:srgbClr val="000000"/>
                </a:solidFill>
                <a:uFillTx/>
                <a:latin typeface="Times New Roman"/>
                <a:ea typeface="Times New Roman"/>
              </a:rPr>
              <a:t>нем.</a:t>
            </a:r>
            <a:r>
              <a:rPr b="0" lang="ru-RU" sz="2000" strike="noStrike" u="none">
                <a:solidFill>
                  <a:srgbClr val="000000"/>
                </a:solidFill>
                <a:uFillTx/>
                <a:latin typeface="Times New Roman"/>
                <a:ea typeface="Times New Roman"/>
              </a:rPr>
              <a:t> </a:t>
            </a:r>
            <a:r>
              <a:rPr b="0" i="1" lang="de-DE" sz="2000" strike="noStrike" u="none">
                <a:solidFill>
                  <a:srgbClr val="000000"/>
                </a:solidFill>
                <a:uFillTx/>
                <a:latin typeface="Times New Roman"/>
                <a:ea typeface="Times New Roman"/>
              </a:rPr>
              <a:t>absatz</a:t>
            </a:r>
            <a:r>
              <a:rPr b="0" lang="ru-RU" sz="2000" strike="noStrike" u="none">
                <a:solidFill>
                  <a:srgbClr val="000000"/>
                </a:solidFill>
                <a:uFillTx/>
                <a:latin typeface="Times New Roman"/>
                <a:ea typeface="Times New Roman"/>
              </a:rPr>
              <a:t> - шегініс) - қара сөздегі мәтіннің әр бөлімінің алдыңғы жолын тұтас қатардан сәл шегіндіріп бастау.</a:t>
            </a:r>
            <a:endParaRPr b="0" lang="ru-RU" sz="2000" strike="noStrike" u="none">
              <a:solidFill>
                <a:srgbClr val="3f3f3f"/>
              </a:solidFill>
              <a:uFillTx/>
              <a:latin typeface="Arial"/>
            </a:endParaRPr>
          </a:p>
          <a:p>
            <a:pPr algn="just">
              <a:lnSpc>
                <a:spcPct val="115000"/>
              </a:lnSpc>
              <a:spcBef>
                <a:spcPts val="601"/>
              </a:spcBef>
              <a:spcAft>
                <a:spcPts val="6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Бұл мәтіннің мағына жағынан бірыңғай тиянақты бөліктерін бір-бірінен ажырату үшін қажет. Логикалық мазмұн тұрғысынан мәтіннің бір тынысты кезеңін бөліп алып отыру, ой желісін дұрыс ширатып, өрбіте жүйелеуге өте ыңғайлы. Азат жол мәтіннің түсінікті, түйінді, тұжырымды болуына септігін тигізеді.</a:t>
            </a:r>
            <a:r>
              <a:rPr b="0" lang="kk-KZ" sz="2000" strike="noStrike" u="sng" baseline="30000">
                <a:solidFill>
                  <a:srgbClr val="000000"/>
                </a:solidFill>
                <a:uFillTx/>
                <a:latin typeface="Times New Roman"/>
                <a:ea typeface="Times New Roman"/>
              </a:rPr>
              <a:t>[1]</a:t>
            </a:r>
            <a:endParaRPr b="0" lang="ru-RU" sz="2000" strike="noStrike" u="none">
              <a:solidFill>
                <a:srgbClr val="3f3f3f"/>
              </a:solidFill>
              <a:uFillTx/>
              <a:latin typeface="Arial"/>
            </a:endParaRPr>
          </a:p>
          <a:p>
            <a:pPr algn="just">
              <a:lnSpc>
                <a:spcPct val="115000"/>
              </a:lnSpc>
              <a:spcBef>
                <a:spcPts val="601"/>
              </a:spcBef>
              <a:spcAft>
                <a:spcPts val="6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Сонымен қатар </a:t>
            </a:r>
            <a:r>
              <a:rPr b="1" lang="kk-KZ" sz="2000" strike="noStrike" u="none">
                <a:solidFill>
                  <a:srgbClr val="000000"/>
                </a:solidFill>
                <a:uFillTx/>
                <a:latin typeface="Times New Roman"/>
                <a:ea typeface="Times New Roman"/>
              </a:rPr>
              <a:t>Абзац</a:t>
            </a:r>
            <a:r>
              <a:rPr b="0" lang="kk-KZ" sz="2000" strike="noStrike" u="none">
                <a:solidFill>
                  <a:srgbClr val="000000"/>
                </a:solidFill>
                <a:uFillTx/>
                <a:latin typeface="Times New Roman"/>
                <a:ea typeface="Times New Roman"/>
              </a:rPr>
              <a:t> сөзі мынадай мағыналарды білдіреді:</a:t>
            </a:r>
            <a:endParaRPr b="0" lang="ru-RU" sz="2000" strike="noStrike" u="none">
              <a:solidFill>
                <a:srgbClr val="3f3f3f"/>
              </a:solidFill>
              <a:uFillTx/>
              <a:latin typeface="Arial"/>
            </a:endParaRPr>
          </a:p>
          <a:p>
            <a:pPr algn="just">
              <a:lnSpc>
                <a:spcPct val="11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Бір азат жолдан екінші азат жолға дейінгі күрделі </a:t>
            </a:r>
            <a:r>
              <a:rPr b="0" lang="ru-RU" sz="2000" strike="noStrike" u="sng">
                <a:solidFill>
                  <a:srgbClr val="000000"/>
                </a:solidFill>
                <a:uFillTx/>
                <a:latin typeface="Times New Roman"/>
                <a:ea typeface="Times New Roman"/>
              </a:rPr>
              <a:t>синтаксистік</a:t>
            </a:r>
            <a:r>
              <a:rPr b="0" lang="ru-RU" sz="2000" strike="noStrike" u="none">
                <a:solidFill>
                  <a:srgbClr val="000000"/>
                </a:solidFill>
                <a:uFillTx/>
                <a:latin typeface="Times New Roman"/>
                <a:ea typeface="Times New Roman"/>
              </a:rPr>
              <a:t> тұтастықты білдіретін </a:t>
            </a:r>
            <a:r>
              <a:rPr b="0" lang="ru-RU" sz="2000" strike="noStrike" u="sng">
                <a:solidFill>
                  <a:srgbClr val="000000"/>
                </a:solidFill>
                <a:uFillTx/>
                <a:latin typeface="Times New Roman"/>
                <a:ea typeface="Times New Roman"/>
              </a:rPr>
              <a:t>мәтін</a:t>
            </a:r>
            <a:r>
              <a:rPr b="0" lang="ru-RU" sz="2000" strike="noStrike" u="none">
                <a:solidFill>
                  <a:srgbClr val="000000"/>
                </a:solidFill>
                <a:uFillTx/>
                <a:latin typeface="Times New Roman"/>
                <a:ea typeface="Times New Roman"/>
              </a:rPr>
              <a:t> бөлігі;</a:t>
            </a:r>
            <a:endParaRPr b="0" lang="ru-RU" sz="2000" strike="noStrike" u="none">
              <a:solidFill>
                <a:srgbClr val="3f3f3f"/>
              </a:solidFill>
              <a:uFillTx/>
              <a:latin typeface="Arial"/>
            </a:endParaRPr>
          </a:p>
          <a:p>
            <a:pPr algn="just">
              <a:lnSpc>
                <a:spcPct val="11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Азат жол. Жаңа жолдан бастап жазуда оңға қарай жасалған шегініс</a:t>
            </a:r>
            <a:endParaRPr b="0" lang="ru-RU" sz="2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Скругленный прямоугольник 7"/>
          <p:cNvSpPr/>
          <p:nvPr/>
        </p:nvSpPr>
        <p:spPr>
          <a:xfrm>
            <a:off x="642960" y="133200"/>
            <a:ext cx="11156760" cy="1043280"/>
          </a:xfrm>
          <a:prstGeom prst="roundRect">
            <a:avLst>
              <a:gd name="adj" fmla="val 8509"/>
            </a:avLst>
          </a:prstGeom>
          <a:solidFill>
            <a:srgbClr val="eae3f5"/>
          </a:solidFill>
          <a:ln w="12600">
            <a:solidFill>
              <a:srgbClr val="593593"/>
            </a:solidFill>
            <a:miter/>
          </a:ln>
        </p:spPr>
        <p:style>
          <a:lnRef idx="0"/>
          <a:fillRef idx="0"/>
          <a:effectRef idx="0"/>
          <a:fontRef idx="minor"/>
        </p:style>
        <p:txBody>
          <a:bodyPr lIns="90000" rIns="90000" tIns="46800" bIns="46800" anchor="ctr">
            <a:noAutofit/>
          </a:bodyPr>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rPr>
              <a:t>Жақша</a:t>
            </a:r>
            <a:r>
              <a:rPr b="1" lang="kk-KZ" sz="3200" strike="noStrike" u="none">
                <a:solidFill>
                  <a:srgbClr val="ffffff"/>
                </a:solidFill>
                <a:uFillTx/>
                <a:latin typeface="Times New Roman"/>
              </a:rPr>
              <a:t> </a:t>
            </a:r>
            <a:r>
              <a:rPr b="1" lang="kk-KZ" sz="3200" strike="noStrike" u="none">
                <a:solidFill>
                  <a:srgbClr val="202122"/>
                </a:solidFill>
                <a:uFillTx/>
                <a:latin typeface="Times New Roman"/>
                <a:ea typeface="Calibri"/>
              </a:rPr>
              <a:t>жұптанып қолданылатын тыныс белгісі.</a:t>
            </a:r>
            <a:endParaRPr b="0" lang="ru-RU" sz="3200" strike="noStrike" u="none">
              <a:solidFill>
                <a:srgbClr val="3f3f3f"/>
              </a:solidFill>
              <a:uFillTx/>
              <a:latin typeface="Arial"/>
            </a:endParaRPr>
          </a:p>
        </p:txBody>
      </p:sp>
      <p:pic>
        <p:nvPicPr>
          <p:cNvPr id="405" name="Рисунок 4" descr=""/>
          <p:cNvPicPr/>
          <p:nvPr/>
        </p:nvPicPr>
        <p:blipFill>
          <a:blip r:embed="rId1"/>
          <a:srcRect l="31262" t="31738" r="32484" b="38618"/>
          <a:stretch/>
        </p:blipFill>
        <p:spPr>
          <a:xfrm>
            <a:off x="1042920" y="1442880"/>
            <a:ext cx="9929880" cy="3703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Скругленный прямоугольник 17"/>
          <p:cNvSpPr/>
          <p:nvPr/>
        </p:nvSpPr>
        <p:spPr>
          <a:xfrm>
            <a:off x="642960" y="111240"/>
            <a:ext cx="11156760" cy="5305320"/>
          </a:xfrm>
          <a:prstGeom prst="roundRect">
            <a:avLst>
              <a:gd name="adj" fmla="val 8509"/>
            </a:avLst>
          </a:prstGeom>
          <a:solidFill>
            <a:srgbClr val="eae3f5"/>
          </a:solidFill>
          <a:ln w="25560">
            <a:solidFill>
              <a:srgbClr val="593593"/>
            </a:solidFill>
            <a:miter/>
          </a:ln>
        </p:spPr>
        <p:style>
          <a:lnRef idx="0"/>
          <a:fillRef idx="0"/>
          <a:effectRef idx="0"/>
          <a:fontRef idx="minor"/>
        </p:style>
        <p:txBody>
          <a:bodyPr lIns="90000" rIns="90000" tIns="46800" bIns="46800" anchor="ctr">
            <a:noAutofit/>
          </a:bodyPr>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3f3f3f"/>
                </a:solidFill>
                <a:uFillTx/>
                <a:latin typeface="Times New Roman"/>
                <a:ea typeface="Times New Roman"/>
              </a:rPr>
              <a:t>1</a:t>
            </a:r>
            <a:r>
              <a:rPr b="1" lang="kk-KZ" sz="2000" strike="noStrike" u="none">
                <a:solidFill>
                  <a:srgbClr val="3f3f3f"/>
                </a:solidFill>
                <a:uFillTx/>
                <a:latin typeface="Times New Roman"/>
                <a:ea typeface="Times New Roman"/>
              </a:rPr>
              <a:t>- тапсырма. </a:t>
            </a: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Оқушыларға </a:t>
            </a:r>
            <a:r>
              <a:rPr b="1" lang="kk-KZ" sz="2000" strike="noStrike" u="none">
                <a:solidFill>
                  <a:srgbClr val="000000"/>
                </a:solidFill>
                <a:uFillTx/>
                <a:latin typeface="Times New Roman"/>
                <a:ea typeface="Times New Roman"/>
              </a:rPr>
              <a:t>Эйлер–Венн диаграммасы</a:t>
            </a:r>
            <a:r>
              <a:rPr b="0" lang="kk-KZ" sz="2000" strike="noStrike" u="none">
                <a:solidFill>
                  <a:srgbClr val="000000"/>
                </a:solidFill>
                <a:uFillTx/>
                <a:latin typeface="Times New Roman"/>
                <a:ea typeface="Times New Roman"/>
              </a:rPr>
              <a:t> әдісін қолданып, ғаламтор жақсы мен жаман жағын жазып, салыстырады.</a:t>
            </a: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2 топқа берілген тақырыпты постер қорғауды ұсынамын.</a:t>
            </a: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Керекті мағлұматтарды дәптерлеріне жазады.</a:t>
            </a:r>
            <a:endParaRPr b="0" lang="ru-RU" sz="20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Өзгелерді тыңдай отырып, өз білімін толықтырады.</a:t>
            </a:r>
            <a:r>
              <a:rPr b="0" lang="ru-RU" sz="1800" strike="noStrike" u="none">
                <a:solidFill>
                  <a:srgbClr val="000000"/>
                </a:solidFill>
                <a:uFillTx/>
                <a:latin typeface="Verdana"/>
                <a:ea typeface="Times New Roman"/>
              </a:rPr>
              <a:t> </a:t>
            </a:r>
            <a:endParaRPr b="0" lang="ru-RU" sz="18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ct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Денсаулыққа зиян келтіреді.</a:t>
            </a:r>
            <a:endParaRPr b="0" lang="ru-RU" sz="1800" strike="noStrike" u="none">
              <a:solidFill>
                <a:srgbClr val="3f3f3f"/>
              </a:solidFill>
              <a:uFillTx/>
              <a:latin typeface="Arial"/>
            </a:endParaRPr>
          </a:p>
          <a:p>
            <a:pPr algn="ct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Білімсіз болуға шақырады.</a:t>
            </a:r>
            <a:endParaRPr b="0" lang="ru-RU" sz="1800" strike="noStrike" u="none">
              <a:solidFill>
                <a:srgbClr val="3f3f3f"/>
              </a:solidFill>
              <a:uFillTx/>
              <a:latin typeface="Arial"/>
            </a:endParaRPr>
          </a:p>
          <a:p>
            <a:pPr algn="ct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Жаман жаққа тәрбиелейді</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Уақытты үнемдейді.</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Ақпарат аламыз.</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Алысты</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Жақындатады.</a:t>
            </a:r>
            <a:endParaRPr b="0" lang="ru-RU" sz="1800" strike="noStrike" u="none">
              <a:solidFill>
                <a:srgbClr val="3f3f3f"/>
              </a:solidFill>
              <a:uFillTx/>
              <a:latin typeface="Arial"/>
            </a:endParaRPr>
          </a:p>
          <a:p>
            <a:pPr>
              <a:lnSpc>
                <a:spcPts val="1049"/>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3f3f3f"/>
              </a:solidFill>
              <a:uFillTx/>
              <a:latin typeface="Arial"/>
            </a:endParaRPr>
          </a:p>
        </p:txBody>
      </p:sp>
      <p:sp>
        <p:nvSpPr>
          <p:cNvPr id="407"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rPr>
              <a:t>	</a:t>
            </a:r>
            <a:endParaRPr b="0" lang="ru-RU" sz="1800" strike="noStrike" u="none">
              <a:solidFill>
                <a:srgbClr val="3f3f3f"/>
              </a:solidFill>
              <a:uFillTx/>
              <a:latin typeface="Arial"/>
            </a:endParaRPr>
          </a:p>
        </p:txBody>
      </p:sp>
      <p:sp>
        <p:nvSpPr>
          <p:cNvPr id="408" name="Скругленный прямоугольник 8"/>
          <p:cNvSpPr/>
          <p:nvPr/>
        </p:nvSpPr>
        <p:spPr>
          <a:xfrm>
            <a:off x="642960" y="5254560"/>
            <a:ext cx="5668920" cy="1440000"/>
          </a:xfrm>
          <a:prstGeom prst="roundRect">
            <a:avLst>
              <a:gd name="adj" fmla="val 16667"/>
            </a:avLst>
          </a:prstGeom>
          <a:solidFill>
            <a:srgbClr val="ffffff"/>
          </a:solidFill>
          <a:ln w="28440">
            <a:solidFill>
              <a:srgbClr val="797b7e"/>
            </a:solidFill>
            <a:miter/>
          </a:ln>
        </p:spPr>
        <p:style>
          <a:lnRef idx="0"/>
          <a:fillRef idx="0"/>
          <a:effectRef idx="0"/>
          <a:fontRef idx="minor"/>
        </p:style>
        <p:txBody>
          <a:bodyPr lIns="90000" rIns="90000" tIns="46800" bIns="46800" anchor="t">
            <a:spAutoFit/>
          </a:bodyPr>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Ғаламтордың жақсы мен жаман жағын біледі.</a:t>
            </a:r>
            <a:endParaRPr b="0" lang="ru-RU" sz="1800" strike="noStrike" u="none">
              <a:solidFill>
                <a:srgbClr val="3f3f3f"/>
              </a:solidFill>
              <a:uFillTx/>
              <a:latin typeface="Arial"/>
            </a:endParaRPr>
          </a:p>
          <a:p>
            <a:pPr>
              <a:lnSpc>
                <a:spcPts val="1298"/>
              </a:lnSpc>
              <a:spcAft>
                <a:spcPts val="1001"/>
              </a:spcAft>
              <a:buClr>
                <a:srgbClr val="000000"/>
              </a:buClr>
              <a:buSzPct val="55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Постер қорғау арқылы айырмашылығын ажырата алады.</a:t>
            </a:r>
            <a:endParaRPr b="0" lang="ru-RU" sz="1800" strike="noStrike" u="none">
              <a:solidFill>
                <a:srgbClr val="3f3f3f"/>
              </a:solidFill>
              <a:uFillTx/>
              <a:latin typeface="Arial"/>
            </a:endParaRPr>
          </a:p>
          <a:p>
            <a:pPr>
              <a:lnSpc>
                <a:spcPts val="1298"/>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Бағалау: Смайлик арқылы бағалау</a:t>
            </a:r>
            <a:endParaRPr b="0" lang="ru-RU" sz="1800" strike="noStrike" u="none">
              <a:solidFill>
                <a:srgbClr val="3f3f3f"/>
              </a:solidFill>
              <a:uFillTx/>
              <a:latin typeface="Arial"/>
            </a:endParaRPr>
          </a:p>
        </p:txBody>
      </p:sp>
      <p:pic>
        <p:nvPicPr>
          <p:cNvPr id="409" name="Рисунок 10" descr=""/>
          <p:cNvPicPr/>
          <p:nvPr/>
        </p:nvPicPr>
        <p:blipFill>
          <a:blip r:embed="rId1"/>
          <a:stretch/>
        </p:blipFill>
        <p:spPr>
          <a:xfrm>
            <a:off x="777960" y="2763720"/>
            <a:ext cx="1228680" cy="914400"/>
          </a:xfrm>
          <a:prstGeom prst="rect">
            <a:avLst/>
          </a:prstGeom>
          <a:ln w="0">
            <a:noFill/>
          </a:ln>
        </p:spPr>
      </p:pic>
      <p:pic>
        <p:nvPicPr>
          <p:cNvPr id="410" name="Рисунок 11" descr=""/>
          <p:cNvPicPr/>
          <p:nvPr/>
        </p:nvPicPr>
        <p:blipFill>
          <a:blip r:embed="rId2"/>
          <a:stretch/>
        </p:blipFill>
        <p:spPr>
          <a:xfrm>
            <a:off x="3235320" y="2693880"/>
            <a:ext cx="1219320" cy="914400"/>
          </a:xfrm>
          <a:prstGeom prst="rect">
            <a:avLst/>
          </a:prstGeom>
          <a:ln w="0">
            <a:noFill/>
          </a:ln>
        </p:spPr>
      </p:pic>
      <p:pic>
        <p:nvPicPr>
          <p:cNvPr id="411" name="Рисунок 13" descr=""/>
          <p:cNvPicPr/>
          <p:nvPr/>
        </p:nvPicPr>
        <p:blipFill>
          <a:blip r:embed="rId3"/>
          <a:stretch/>
        </p:blipFill>
        <p:spPr>
          <a:xfrm>
            <a:off x="2006640" y="2306520"/>
            <a:ext cx="1219320" cy="9144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Скругленный прямоугольник 17"/>
          <p:cNvSpPr/>
          <p:nvPr/>
        </p:nvSpPr>
        <p:spPr>
          <a:xfrm>
            <a:off x="517680" y="297000"/>
            <a:ext cx="11156760" cy="1042920"/>
          </a:xfrm>
          <a:prstGeom prst="roundRect">
            <a:avLst>
              <a:gd name="adj" fmla="val 8509"/>
            </a:avLst>
          </a:prstGeom>
          <a:solidFill>
            <a:srgbClr val="eae3f5"/>
          </a:solidFill>
          <a:ln w="25560">
            <a:solidFill>
              <a:srgbClr val="593593"/>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Calibri"/>
              </a:rPr>
              <a:t>2 –тапсырма</a:t>
            </a:r>
            <a:r>
              <a:rPr b="1" lang="kk-KZ" sz="2400" strike="noStrike" u="none">
                <a:solidFill>
                  <a:srgbClr val="ff0000"/>
                </a:solidFill>
                <a:uFillTx/>
                <a:latin typeface="Calibri"/>
                <a:ea typeface="Calibri"/>
              </a:rPr>
              <a:t>. </a:t>
            </a:r>
            <a:r>
              <a:rPr b="1" lang="kk-KZ" sz="2400" strike="noStrike" u="none">
                <a:solidFill>
                  <a:srgbClr val="ff0000"/>
                </a:solidFill>
                <a:uFillTx/>
                <a:latin typeface="Times New Roman"/>
                <a:ea typeface="Calibri"/>
              </a:rPr>
              <a:t>Ғаламтордың пайдасы мен зияны туралы ой</a:t>
            </a:r>
            <a:endParaRPr b="0" lang="ru-RU" sz="24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p:txBody>
      </p:sp>
      <p:sp>
        <p:nvSpPr>
          <p:cNvPr id="413"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rPr>
              <a:t>	</a:t>
            </a:r>
            <a:endParaRPr b="0" lang="ru-RU" sz="1800" strike="noStrike" u="none">
              <a:solidFill>
                <a:srgbClr val="3f3f3f"/>
              </a:solidFill>
              <a:uFillTx/>
              <a:latin typeface="Arial"/>
            </a:endParaRPr>
          </a:p>
        </p:txBody>
      </p:sp>
      <p:sp>
        <p:nvSpPr>
          <p:cNvPr id="414" name="Прямоугольник 1"/>
          <p:cNvSpPr/>
          <p:nvPr/>
        </p:nvSpPr>
        <p:spPr>
          <a:xfrm>
            <a:off x="353880" y="1360440"/>
            <a:ext cx="11320560" cy="591840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Ғаламтор - қазіргі қоғамның ажырамас бөлігіне айналған дүние. Тіпті, кейбіріміз ғаламторсыз өмір сүре алмайтын деңгейге жеттік. Ғаламтордың жылдамдығы нашарлап қалса болды, - ашуға беріліп шыға келеміз. Бұлай ашулануға негіз бар ма әлде жоқ па? Соны анықтап алайық.</a:t>
            </a:r>
            <a:endParaRPr b="0" lang="ru-RU" sz="2000" strike="noStrike" u="none">
              <a:solidFill>
                <a:srgbClr val="3f3f3f"/>
              </a:solidFill>
              <a:uFillTx/>
              <a:latin typeface="Arial"/>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Calibri"/>
              </a:rPr>
              <a:t>Ғаламтордың пайдалы жақтары</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Ғаламтор - ғылым мен техниканың шынайы жетістігі. Ол - сөзсіз. Интернетті қолдана алатын кез келген адам өзіне қалаған ақпарат мен мағлұматты тауып, қажетіне жарата алады. Мазалап жүрген сауалдарының жауабын табады. Әлемдік жаңалықтар мен оқиғалардан хабардар болып отыруға көмектеспек. Бұл жағынан интернет адамның білімі мен қабілетін, тұлғалық қасиеттерін дамытуға ықпал етеді.</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Ғаламторда шек жоқ. Алыста жүрген ата-анаңмен де, туған-туыстарыңмен де емін-еркін байланыс ұстайсың, сөйлесесіз, хабарласасың. Тіпті, адамдардың қолы жетпейтін жерге осы ғаламтордың қолы тиіп тұр. Көрісе алмаған адамыңмен ғаламтор арқылы байланыс орнатасың. Ғашығын да ғаламтордан тауып жатқандар қаншама</a:t>
            </a:r>
            <a:r>
              <a:rPr b="0" lang="kk-KZ" sz="1800" strike="noStrike" u="none">
                <a:solidFill>
                  <a:srgbClr val="3f3f3f"/>
                </a:solidFill>
                <a:uFillTx/>
                <a:latin typeface="Times New Roman"/>
                <a:ea typeface="Calibri"/>
              </a:rPr>
              <a:t>.</a:t>
            </a: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3f3f3f"/>
                </a:solidFill>
                <a:uFillTx/>
                <a:latin typeface="Times New Roman"/>
                <a:ea typeface="Calibri"/>
              </a:rPr>
              <a:t> </a:t>
            </a:r>
            <a:endParaRPr b="0" lang="ru-RU" sz="18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rPr>
              <a:t>	</a:t>
            </a:r>
            <a:endParaRPr b="0" lang="ru-RU" sz="1800" strike="noStrike" u="none">
              <a:solidFill>
                <a:srgbClr val="3f3f3f"/>
              </a:solidFill>
              <a:uFillTx/>
              <a:latin typeface="Arial"/>
            </a:endParaRPr>
          </a:p>
        </p:txBody>
      </p:sp>
      <p:sp>
        <p:nvSpPr>
          <p:cNvPr id="416"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17" name="TextBox 5"/>
          <p:cNvSpPr/>
          <p:nvPr/>
        </p:nvSpPr>
        <p:spPr>
          <a:xfrm>
            <a:off x="636480" y="357120"/>
            <a:ext cx="11350800" cy="547596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Ғаламдық желі, сөзсіз, адамның білімін жетілдіруге көмектесетін құрал. Соның арқасында шет тілін үйреніп, түрлі курстар мен тренингтерге қатысуға болады. Одан бөлек, ғаламтор - нағыз табыс көзіне айналып отырған сала. Онымен табыс тауып отырғандар да аз емес.</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Ғаламтордың зияны</a:t>
            </a:r>
            <a:r>
              <a:rPr b="0" lang="ru-RU" sz="2000" strike="noStrike" u="none">
                <a:solidFill>
                  <a:srgbClr val="3f3f3f"/>
                </a:solidFill>
                <a:uFillTx/>
                <a:latin typeface="Calibri"/>
                <a:ea typeface="Calibri"/>
              </a:rPr>
              <a:t>:</a:t>
            </a:r>
            <a:r>
              <a:rPr b="0" lang="kk-KZ" sz="2000" strike="noStrike" u="none">
                <a:solidFill>
                  <a:srgbClr val="3f3f3f"/>
                </a:solidFill>
                <a:uFillTx/>
                <a:latin typeface="Times New Roman"/>
                <a:ea typeface="Calibri"/>
              </a:rPr>
              <a:t>Өкінішке орай, жоғарыда айтылған ғаламтордың артықшылықтарына қарамастан, оның зиян жақтары да көп болып шықты. Ғаламторға деген тәуелділік қазір ғаламдық мәселеге айналып бара жатыр. Соның кесірінен адамдар арасындағы күнделікті байланыс бұзылып барады. Адамдар бір-бірімен сөйлесуді, әңгімелесуді, сырын бөлісуді ұмытып бара жатқандай. Жылы шырай танытып, шүлдірлеп сөйлесуден, жанды, табиғи қатынастан қалып барамыз.</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Calibri"/>
              </a:rPr>
              <a:t>	</a:t>
            </a:r>
            <a:r>
              <a:rPr b="0" lang="kk-KZ" sz="2000" strike="noStrike" u="none">
                <a:solidFill>
                  <a:srgbClr val="3f3f3f"/>
                </a:solidFill>
                <a:uFillTx/>
                <a:latin typeface="Times New Roman"/>
                <a:ea typeface="Calibri"/>
              </a:rPr>
              <a:t>Ғаламтордың келесі зиянды тұсы - адамның денсаулығы. Компьютер алдында ұзақ отырған адамның денсаулығы да нашарлай түседі. Өйткені ол қозғалыстан қалып, оның соңы бел, арқа, көз ауруларына әкелуі мүмкін.Одан бөлек, қазіргі таңда ғаламторда алаяқтар да көбейді. Олардан сақтанудың да қамын жасаған абзал.</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Calibri"/>
              </a:rPr>
              <a:t> </a:t>
            </a:r>
            <a:endParaRPr b="0" lang="ru-RU" sz="2000" strike="noStrike" u="none">
              <a:solidFill>
                <a:srgbClr val="3f3f3f"/>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3f3f3f"/>
                </a:solidFill>
                <a:uFillTx/>
                <a:latin typeface="Times New Roman"/>
                <a:ea typeface="Calibri"/>
              </a:rPr>
              <a:t> </a:t>
            </a:r>
            <a:endParaRPr b="0" lang="ru-RU" sz="18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14025</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2017-01-10T16:09:36Z</dcterms:created>
  <dc:creator>Musedsmh</dc:creator>
  <dc:description/>
  <dc:language>ru-RU</dc:language>
  <cp:lastModifiedBy>КГУ 77</cp:lastModifiedBy>
  <dcterms:modified xsi:type="dcterms:W3CDTF">2021-04-02T11:53:26Z</dcterms:modified>
  <cp:revision>798</cp:revision>
  <dc:subject/>
  <dc:title>ICONIC</dc:title>
</cp:coreProperties>
</file>