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3" r:id="rId4"/>
    <p:sldId id="258" r:id="rId5"/>
    <p:sldId id="266" r:id="rId6"/>
    <p:sldId id="267" r:id="rId7"/>
    <p:sldId id="260" r:id="rId8"/>
    <p:sldId id="261" r:id="rId9"/>
    <p:sldId id="269" r:id="rId10"/>
    <p:sldId id="264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669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89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841B61-2F18-46E6-8A03-A09A056E1593}" type="doc">
      <dgm:prSet loTypeId="urn:microsoft.com/office/officeart/2005/8/layout/hierarchy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AF24331-74FD-486F-ADB9-2E31F2EA64EA}">
      <dgm:prSet phldrT="[Текст]" custT="1"/>
      <dgm:spPr/>
      <dgm:t>
        <a:bodyPr/>
        <a:lstStyle/>
        <a:p>
          <a:r>
            <a:rPr lang="kk-KZ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Тыныс белгілері</a:t>
          </a:r>
          <a:endParaRPr lang="ru-RU" sz="24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4147C1D6-9D75-44C7-929C-265ECFC371FB}" type="parTrans" cxnId="{0536FBD4-7BFB-4DB2-9736-ED89910F03A3}">
      <dgm:prSet/>
      <dgm:spPr/>
      <dgm:t>
        <a:bodyPr/>
        <a:lstStyle/>
        <a:p>
          <a:endParaRPr lang="ru-RU"/>
        </a:p>
      </dgm:t>
    </dgm:pt>
    <dgm:pt modelId="{E51C9992-C2D9-4445-BCE7-9A72AEF53DF9}" type="sibTrans" cxnId="{0536FBD4-7BFB-4DB2-9736-ED89910F03A3}">
      <dgm:prSet/>
      <dgm:spPr/>
      <dgm:t>
        <a:bodyPr/>
        <a:lstStyle/>
        <a:p>
          <a:endParaRPr lang="ru-RU"/>
        </a:p>
      </dgm:t>
    </dgm:pt>
    <dgm:pt modelId="{13EDDBDB-FB33-43FD-9842-566294297F3F}">
      <dgm:prSet phldrT="[Текст]" custT="1"/>
      <dgm:spPr/>
      <dgm:t>
        <a:bodyPr/>
        <a:lstStyle/>
        <a:p>
          <a:r>
            <a:rPr lang="kk-KZ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Сөйлемнің соңына қойылатын тыныс белгілері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D04CE78-3DE8-4687-9471-EC4C4C136910}" type="parTrans" cxnId="{DBD19917-DD9A-432A-A954-F2773076E8CB}">
      <dgm:prSet/>
      <dgm:spPr/>
      <dgm:t>
        <a:bodyPr/>
        <a:lstStyle/>
        <a:p>
          <a:endParaRPr lang="ru-RU"/>
        </a:p>
      </dgm:t>
    </dgm:pt>
    <dgm:pt modelId="{E253862F-F736-400B-92DF-B3AA8C610264}" type="sibTrans" cxnId="{DBD19917-DD9A-432A-A954-F2773076E8CB}">
      <dgm:prSet/>
      <dgm:spPr/>
      <dgm:t>
        <a:bodyPr/>
        <a:lstStyle/>
        <a:p>
          <a:endParaRPr lang="ru-RU"/>
        </a:p>
      </dgm:t>
    </dgm:pt>
    <dgm:pt modelId="{867EBF9C-F463-4196-BE47-03A4614EC107}">
      <dgm:prSet phldrT="[Текст]" custT="1"/>
      <dgm:spPr/>
      <dgm:t>
        <a:bodyPr/>
        <a:lstStyle/>
        <a:p>
          <a:r>
            <a:rPr lang="kk-KZ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Нүкте,сұрау белгісі, леп белгісі, көп нүкте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74A3F3C-C405-438C-801C-C14E72E8B781}" type="parTrans" cxnId="{73BA8AB5-A148-44D0-B774-E8CAE1F9D11B}">
      <dgm:prSet/>
      <dgm:spPr/>
      <dgm:t>
        <a:bodyPr/>
        <a:lstStyle/>
        <a:p>
          <a:endParaRPr lang="ru-RU"/>
        </a:p>
      </dgm:t>
    </dgm:pt>
    <dgm:pt modelId="{A120945F-E563-4E38-8ADF-4FED873FA34D}" type="sibTrans" cxnId="{73BA8AB5-A148-44D0-B774-E8CAE1F9D11B}">
      <dgm:prSet/>
      <dgm:spPr/>
      <dgm:t>
        <a:bodyPr/>
        <a:lstStyle/>
        <a:p>
          <a:endParaRPr lang="ru-RU"/>
        </a:p>
      </dgm:t>
    </dgm:pt>
    <dgm:pt modelId="{E72C93B2-2B3F-424D-82EF-B58A608D908E}">
      <dgm:prSet phldrT="[Текст]" custT="1"/>
      <dgm:spPr/>
      <dgm:t>
        <a:bodyPr/>
        <a:lstStyle/>
        <a:p>
          <a:r>
            <a:rPr lang="kk-KZ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Сөйлемнің ішіне қойылатын тыныс белгілері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DADE4D21-429D-4DA3-838A-86D6241CAE7D}" type="parTrans" cxnId="{FDC50906-00E7-40E9-BB6E-78191F47D742}">
      <dgm:prSet/>
      <dgm:spPr/>
      <dgm:t>
        <a:bodyPr/>
        <a:lstStyle/>
        <a:p>
          <a:endParaRPr lang="ru-RU"/>
        </a:p>
      </dgm:t>
    </dgm:pt>
    <dgm:pt modelId="{3D363B83-273E-4975-B516-96C8590EA0F6}" type="sibTrans" cxnId="{FDC50906-00E7-40E9-BB6E-78191F47D742}">
      <dgm:prSet/>
      <dgm:spPr/>
      <dgm:t>
        <a:bodyPr/>
        <a:lstStyle/>
        <a:p>
          <a:endParaRPr lang="ru-RU"/>
        </a:p>
      </dgm:t>
    </dgm:pt>
    <dgm:pt modelId="{EA7B51AD-578D-4F45-AE3C-479B56D83DD6}">
      <dgm:prSet phldrT="[Текст]" custT="1"/>
      <dgm:spPr/>
      <dgm:t>
        <a:bodyPr/>
        <a:lstStyle/>
        <a:p>
          <a:r>
            <a:rPr lang="kk-KZ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Үтір,сызықша,нүктелі үтір,тырнақша,</a:t>
          </a:r>
        </a:p>
        <a:p>
          <a:r>
            <a:rPr lang="kk-KZ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жақша,қос нүкте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F00169C6-89BD-4887-8512-D7E35FEA2812}" type="parTrans" cxnId="{BD68DC7A-7F4D-4288-A3F2-658AB1F14CAF}">
      <dgm:prSet/>
      <dgm:spPr/>
      <dgm:t>
        <a:bodyPr/>
        <a:lstStyle/>
        <a:p>
          <a:endParaRPr lang="ru-RU"/>
        </a:p>
      </dgm:t>
    </dgm:pt>
    <dgm:pt modelId="{5B8A56F5-F0E8-4A4D-9C34-AE2AE6F0D0A5}" type="sibTrans" cxnId="{BD68DC7A-7F4D-4288-A3F2-658AB1F14CAF}">
      <dgm:prSet/>
      <dgm:spPr/>
      <dgm:t>
        <a:bodyPr/>
        <a:lstStyle/>
        <a:p>
          <a:endParaRPr lang="ru-RU"/>
        </a:p>
      </dgm:t>
    </dgm:pt>
    <dgm:pt modelId="{AE2E994F-EAE5-43DD-904F-454317A707F4}" type="pres">
      <dgm:prSet presAssocID="{EA841B61-2F18-46E6-8A03-A09A056E15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C435537-E697-4E4A-9EF0-46484E5576D0}" type="pres">
      <dgm:prSet presAssocID="{3AF24331-74FD-486F-ADB9-2E31F2EA64EA}" presName="hierRoot1" presStyleCnt="0"/>
      <dgm:spPr/>
    </dgm:pt>
    <dgm:pt modelId="{2A8FC685-5E31-4DE6-B918-B930F1F22BE4}" type="pres">
      <dgm:prSet presAssocID="{3AF24331-74FD-486F-ADB9-2E31F2EA64EA}" presName="composite" presStyleCnt="0"/>
      <dgm:spPr/>
    </dgm:pt>
    <dgm:pt modelId="{A116DAB3-33C9-4B5A-9902-97E52A326FBB}" type="pres">
      <dgm:prSet presAssocID="{3AF24331-74FD-486F-ADB9-2E31F2EA64EA}" presName="background" presStyleLbl="node0" presStyleIdx="0" presStyleCnt="1"/>
      <dgm:spPr/>
    </dgm:pt>
    <dgm:pt modelId="{3E7099C5-386F-46E5-B6D8-93496750B0BF}" type="pres">
      <dgm:prSet presAssocID="{3AF24331-74FD-486F-ADB9-2E31F2EA64EA}" presName="text" presStyleLbl="fgAcc0" presStyleIdx="0" presStyleCnt="1" custScaleX="190538" custLinFactNeighborX="13455" custLinFactNeighborY="180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5EADF5-D04D-40FB-9717-020AE5DCCE67}" type="pres">
      <dgm:prSet presAssocID="{3AF24331-74FD-486F-ADB9-2E31F2EA64EA}" presName="hierChild2" presStyleCnt="0"/>
      <dgm:spPr/>
    </dgm:pt>
    <dgm:pt modelId="{046181C5-E757-4370-9AB5-4A40DD2F7202}" type="pres">
      <dgm:prSet presAssocID="{ED04CE78-3DE8-4687-9471-EC4C4C136910}" presName="Name10" presStyleLbl="parChTrans1D2" presStyleIdx="0" presStyleCnt="2"/>
      <dgm:spPr/>
      <dgm:t>
        <a:bodyPr/>
        <a:lstStyle/>
        <a:p>
          <a:endParaRPr lang="ru-RU"/>
        </a:p>
      </dgm:t>
    </dgm:pt>
    <dgm:pt modelId="{1F64BEDF-83DF-4373-BD65-CB67F8A76D56}" type="pres">
      <dgm:prSet presAssocID="{13EDDBDB-FB33-43FD-9842-566294297F3F}" presName="hierRoot2" presStyleCnt="0"/>
      <dgm:spPr/>
    </dgm:pt>
    <dgm:pt modelId="{250F7852-0C80-4421-A417-514ECE1BEDDC}" type="pres">
      <dgm:prSet presAssocID="{13EDDBDB-FB33-43FD-9842-566294297F3F}" presName="composite2" presStyleCnt="0"/>
      <dgm:spPr/>
    </dgm:pt>
    <dgm:pt modelId="{683112E7-F066-410E-9106-E9C7D28F0AB2}" type="pres">
      <dgm:prSet presAssocID="{13EDDBDB-FB33-43FD-9842-566294297F3F}" presName="background2" presStyleLbl="node2" presStyleIdx="0" presStyleCnt="2"/>
      <dgm:spPr/>
    </dgm:pt>
    <dgm:pt modelId="{EA28C680-0DE6-47BF-858D-465D2DEAEF03}" type="pres">
      <dgm:prSet presAssocID="{13EDDBDB-FB33-43FD-9842-566294297F3F}" presName="text2" presStyleLbl="fgAcc2" presStyleIdx="0" presStyleCnt="2" custScaleX="2006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4EB1EF-16FA-433A-93BF-AA849C0103DE}" type="pres">
      <dgm:prSet presAssocID="{13EDDBDB-FB33-43FD-9842-566294297F3F}" presName="hierChild3" presStyleCnt="0"/>
      <dgm:spPr/>
    </dgm:pt>
    <dgm:pt modelId="{41C667D3-07A0-4208-8FBC-4EBA2D9EDAFC}" type="pres">
      <dgm:prSet presAssocID="{574A3F3C-C405-438C-801C-C14E72E8B781}" presName="Name17" presStyleLbl="parChTrans1D3" presStyleIdx="0" presStyleCnt="2"/>
      <dgm:spPr/>
      <dgm:t>
        <a:bodyPr/>
        <a:lstStyle/>
        <a:p>
          <a:endParaRPr lang="ru-RU"/>
        </a:p>
      </dgm:t>
    </dgm:pt>
    <dgm:pt modelId="{01D53F01-9F88-4FFB-A6CE-97E2A34626E5}" type="pres">
      <dgm:prSet presAssocID="{867EBF9C-F463-4196-BE47-03A4614EC107}" presName="hierRoot3" presStyleCnt="0"/>
      <dgm:spPr/>
    </dgm:pt>
    <dgm:pt modelId="{7E1CC622-3428-4FC5-9880-75133443A514}" type="pres">
      <dgm:prSet presAssocID="{867EBF9C-F463-4196-BE47-03A4614EC107}" presName="composite3" presStyleCnt="0"/>
      <dgm:spPr/>
    </dgm:pt>
    <dgm:pt modelId="{84A8F34C-380B-4E51-9964-A4E25CF45306}" type="pres">
      <dgm:prSet presAssocID="{867EBF9C-F463-4196-BE47-03A4614EC107}" presName="background3" presStyleLbl="node3" presStyleIdx="0" presStyleCnt="2"/>
      <dgm:spPr/>
    </dgm:pt>
    <dgm:pt modelId="{93B02798-2AD4-4C0B-8910-F0553C19BB38}" type="pres">
      <dgm:prSet presAssocID="{867EBF9C-F463-4196-BE47-03A4614EC107}" presName="text3" presStyleLbl="fgAcc3" presStyleIdx="0" presStyleCnt="2" custScaleX="219756" custScaleY="135583" custLinFactNeighborX="4975" custLinFactNeighborY="250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7D450F-EE8E-4B54-A73B-478257424987}" type="pres">
      <dgm:prSet presAssocID="{867EBF9C-F463-4196-BE47-03A4614EC107}" presName="hierChild4" presStyleCnt="0"/>
      <dgm:spPr/>
    </dgm:pt>
    <dgm:pt modelId="{D9D43959-A13A-4487-9E63-E077B3AE8ED3}" type="pres">
      <dgm:prSet presAssocID="{DADE4D21-429D-4DA3-838A-86D6241CAE7D}" presName="Name10" presStyleLbl="parChTrans1D2" presStyleIdx="1" presStyleCnt="2"/>
      <dgm:spPr/>
      <dgm:t>
        <a:bodyPr/>
        <a:lstStyle/>
        <a:p>
          <a:endParaRPr lang="ru-RU"/>
        </a:p>
      </dgm:t>
    </dgm:pt>
    <dgm:pt modelId="{23CC8FA1-5C98-48B6-A35E-E6F93EB99FDC}" type="pres">
      <dgm:prSet presAssocID="{E72C93B2-2B3F-424D-82EF-B58A608D908E}" presName="hierRoot2" presStyleCnt="0"/>
      <dgm:spPr/>
    </dgm:pt>
    <dgm:pt modelId="{FB5997F3-531B-4842-9ACB-79F20802E506}" type="pres">
      <dgm:prSet presAssocID="{E72C93B2-2B3F-424D-82EF-B58A608D908E}" presName="composite2" presStyleCnt="0"/>
      <dgm:spPr/>
    </dgm:pt>
    <dgm:pt modelId="{C8BA3F76-5591-4675-8200-35092188D9AA}" type="pres">
      <dgm:prSet presAssocID="{E72C93B2-2B3F-424D-82EF-B58A608D908E}" presName="background2" presStyleLbl="node2" presStyleIdx="1" presStyleCnt="2"/>
      <dgm:spPr/>
    </dgm:pt>
    <dgm:pt modelId="{F0F0FE18-1C92-4C6E-893F-6FB804632565}" type="pres">
      <dgm:prSet presAssocID="{E72C93B2-2B3F-424D-82EF-B58A608D908E}" presName="text2" presStyleLbl="fgAcc2" presStyleIdx="1" presStyleCnt="2" custAng="0" custScaleX="186226" custLinFactNeighborX="34457" custLinFactNeighborY="47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B7A11D-7CBF-4340-911C-6E3E5C0DAFD8}" type="pres">
      <dgm:prSet presAssocID="{E72C93B2-2B3F-424D-82EF-B58A608D908E}" presName="hierChild3" presStyleCnt="0"/>
      <dgm:spPr/>
    </dgm:pt>
    <dgm:pt modelId="{095E32F1-2587-4C20-BF32-E743F67CC056}" type="pres">
      <dgm:prSet presAssocID="{F00169C6-89BD-4887-8512-D7E35FEA2812}" presName="Name17" presStyleLbl="parChTrans1D3" presStyleIdx="1" presStyleCnt="2"/>
      <dgm:spPr/>
      <dgm:t>
        <a:bodyPr/>
        <a:lstStyle/>
        <a:p>
          <a:endParaRPr lang="ru-RU"/>
        </a:p>
      </dgm:t>
    </dgm:pt>
    <dgm:pt modelId="{34AEDA79-8573-478C-897C-C1233BE87655}" type="pres">
      <dgm:prSet presAssocID="{EA7B51AD-578D-4F45-AE3C-479B56D83DD6}" presName="hierRoot3" presStyleCnt="0"/>
      <dgm:spPr/>
    </dgm:pt>
    <dgm:pt modelId="{E072EE41-7B3D-4A2E-86CC-D76E24D139BD}" type="pres">
      <dgm:prSet presAssocID="{EA7B51AD-578D-4F45-AE3C-479B56D83DD6}" presName="composite3" presStyleCnt="0"/>
      <dgm:spPr/>
    </dgm:pt>
    <dgm:pt modelId="{94857E93-15A8-4E11-A045-0F0E90D51C47}" type="pres">
      <dgm:prSet presAssocID="{EA7B51AD-578D-4F45-AE3C-479B56D83DD6}" presName="background3" presStyleLbl="node3" presStyleIdx="1" presStyleCnt="2"/>
      <dgm:spPr/>
    </dgm:pt>
    <dgm:pt modelId="{23C9FDD5-2086-4C35-8DD2-D1B3848353BB}" type="pres">
      <dgm:prSet presAssocID="{EA7B51AD-578D-4F45-AE3C-479B56D83DD6}" presName="text3" presStyleLbl="fgAcc3" presStyleIdx="1" presStyleCnt="2" custScaleX="206682" custScaleY="134682" custLinFactNeighborX="35173" custLinFactNeighborY="-16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F03C5F-4AA8-4410-BB65-362B4C210AE6}" type="pres">
      <dgm:prSet presAssocID="{EA7B51AD-578D-4F45-AE3C-479B56D83DD6}" presName="hierChild4" presStyleCnt="0"/>
      <dgm:spPr/>
    </dgm:pt>
  </dgm:ptLst>
  <dgm:cxnLst>
    <dgm:cxn modelId="{8C5F5BB2-EF91-4893-8615-06B44A95E140}" type="presOf" srcId="{EA841B61-2F18-46E6-8A03-A09A056E1593}" destId="{AE2E994F-EAE5-43DD-904F-454317A707F4}" srcOrd="0" destOrd="0" presId="urn:microsoft.com/office/officeart/2005/8/layout/hierarchy1"/>
    <dgm:cxn modelId="{EF1A5A53-9170-4F0A-96D0-72295D30B872}" type="presOf" srcId="{F00169C6-89BD-4887-8512-D7E35FEA2812}" destId="{095E32F1-2587-4C20-BF32-E743F67CC056}" srcOrd="0" destOrd="0" presId="urn:microsoft.com/office/officeart/2005/8/layout/hierarchy1"/>
    <dgm:cxn modelId="{93C3046C-41C3-48F8-9CEA-A3E536FEC389}" type="presOf" srcId="{E72C93B2-2B3F-424D-82EF-B58A608D908E}" destId="{F0F0FE18-1C92-4C6E-893F-6FB804632565}" srcOrd="0" destOrd="0" presId="urn:microsoft.com/office/officeart/2005/8/layout/hierarchy1"/>
    <dgm:cxn modelId="{1DA35791-0E95-4EAA-B65B-9A4F0939443B}" type="presOf" srcId="{EA7B51AD-578D-4F45-AE3C-479B56D83DD6}" destId="{23C9FDD5-2086-4C35-8DD2-D1B3848353BB}" srcOrd="0" destOrd="0" presId="urn:microsoft.com/office/officeart/2005/8/layout/hierarchy1"/>
    <dgm:cxn modelId="{0536FBD4-7BFB-4DB2-9736-ED89910F03A3}" srcId="{EA841B61-2F18-46E6-8A03-A09A056E1593}" destId="{3AF24331-74FD-486F-ADB9-2E31F2EA64EA}" srcOrd="0" destOrd="0" parTransId="{4147C1D6-9D75-44C7-929C-265ECFC371FB}" sibTransId="{E51C9992-C2D9-4445-BCE7-9A72AEF53DF9}"/>
    <dgm:cxn modelId="{624C7AA7-4D98-4FF0-8877-605477068A16}" type="presOf" srcId="{13EDDBDB-FB33-43FD-9842-566294297F3F}" destId="{EA28C680-0DE6-47BF-858D-465D2DEAEF03}" srcOrd="0" destOrd="0" presId="urn:microsoft.com/office/officeart/2005/8/layout/hierarchy1"/>
    <dgm:cxn modelId="{FDC50906-00E7-40E9-BB6E-78191F47D742}" srcId="{3AF24331-74FD-486F-ADB9-2E31F2EA64EA}" destId="{E72C93B2-2B3F-424D-82EF-B58A608D908E}" srcOrd="1" destOrd="0" parTransId="{DADE4D21-429D-4DA3-838A-86D6241CAE7D}" sibTransId="{3D363B83-273E-4975-B516-96C8590EA0F6}"/>
    <dgm:cxn modelId="{EF5EA0F5-F1C9-4CB1-9FAA-C92FFBCCEB8D}" type="presOf" srcId="{867EBF9C-F463-4196-BE47-03A4614EC107}" destId="{93B02798-2AD4-4C0B-8910-F0553C19BB38}" srcOrd="0" destOrd="0" presId="urn:microsoft.com/office/officeart/2005/8/layout/hierarchy1"/>
    <dgm:cxn modelId="{C7A5361A-C103-45D1-81B9-6BAA84DCEC96}" type="presOf" srcId="{574A3F3C-C405-438C-801C-C14E72E8B781}" destId="{41C667D3-07A0-4208-8FBC-4EBA2D9EDAFC}" srcOrd="0" destOrd="0" presId="urn:microsoft.com/office/officeart/2005/8/layout/hierarchy1"/>
    <dgm:cxn modelId="{F26CF89E-0571-4A64-ABE5-1EB0549D20D6}" type="presOf" srcId="{3AF24331-74FD-486F-ADB9-2E31F2EA64EA}" destId="{3E7099C5-386F-46E5-B6D8-93496750B0BF}" srcOrd="0" destOrd="0" presId="urn:microsoft.com/office/officeart/2005/8/layout/hierarchy1"/>
    <dgm:cxn modelId="{0132F446-BB8A-4E7D-8DD5-FC98B4C12EB1}" type="presOf" srcId="{ED04CE78-3DE8-4687-9471-EC4C4C136910}" destId="{046181C5-E757-4370-9AB5-4A40DD2F7202}" srcOrd="0" destOrd="0" presId="urn:microsoft.com/office/officeart/2005/8/layout/hierarchy1"/>
    <dgm:cxn modelId="{DBD19917-DD9A-432A-A954-F2773076E8CB}" srcId="{3AF24331-74FD-486F-ADB9-2E31F2EA64EA}" destId="{13EDDBDB-FB33-43FD-9842-566294297F3F}" srcOrd="0" destOrd="0" parTransId="{ED04CE78-3DE8-4687-9471-EC4C4C136910}" sibTransId="{E253862F-F736-400B-92DF-B3AA8C610264}"/>
    <dgm:cxn modelId="{BD68DC7A-7F4D-4288-A3F2-658AB1F14CAF}" srcId="{E72C93B2-2B3F-424D-82EF-B58A608D908E}" destId="{EA7B51AD-578D-4F45-AE3C-479B56D83DD6}" srcOrd="0" destOrd="0" parTransId="{F00169C6-89BD-4887-8512-D7E35FEA2812}" sibTransId="{5B8A56F5-F0E8-4A4D-9C34-AE2AE6F0D0A5}"/>
    <dgm:cxn modelId="{6345DFD4-2F68-400C-AC7A-178AA8293296}" type="presOf" srcId="{DADE4D21-429D-4DA3-838A-86D6241CAE7D}" destId="{D9D43959-A13A-4487-9E63-E077B3AE8ED3}" srcOrd="0" destOrd="0" presId="urn:microsoft.com/office/officeart/2005/8/layout/hierarchy1"/>
    <dgm:cxn modelId="{73BA8AB5-A148-44D0-B774-E8CAE1F9D11B}" srcId="{13EDDBDB-FB33-43FD-9842-566294297F3F}" destId="{867EBF9C-F463-4196-BE47-03A4614EC107}" srcOrd="0" destOrd="0" parTransId="{574A3F3C-C405-438C-801C-C14E72E8B781}" sibTransId="{A120945F-E563-4E38-8ADF-4FED873FA34D}"/>
    <dgm:cxn modelId="{9D75C50D-60E4-4F84-A618-AB4AE793FD93}" type="presParOf" srcId="{AE2E994F-EAE5-43DD-904F-454317A707F4}" destId="{FC435537-E697-4E4A-9EF0-46484E5576D0}" srcOrd="0" destOrd="0" presId="urn:microsoft.com/office/officeart/2005/8/layout/hierarchy1"/>
    <dgm:cxn modelId="{09B0BB4A-6422-49CA-A0BC-55225A149915}" type="presParOf" srcId="{FC435537-E697-4E4A-9EF0-46484E5576D0}" destId="{2A8FC685-5E31-4DE6-B918-B930F1F22BE4}" srcOrd="0" destOrd="0" presId="urn:microsoft.com/office/officeart/2005/8/layout/hierarchy1"/>
    <dgm:cxn modelId="{2910617B-117C-4EC0-9CC0-1FEA4F74884A}" type="presParOf" srcId="{2A8FC685-5E31-4DE6-B918-B930F1F22BE4}" destId="{A116DAB3-33C9-4B5A-9902-97E52A326FBB}" srcOrd="0" destOrd="0" presId="urn:microsoft.com/office/officeart/2005/8/layout/hierarchy1"/>
    <dgm:cxn modelId="{33D96609-3FEB-4A40-B0C3-42CA485CDA65}" type="presParOf" srcId="{2A8FC685-5E31-4DE6-B918-B930F1F22BE4}" destId="{3E7099C5-386F-46E5-B6D8-93496750B0BF}" srcOrd="1" destOrd="0" presId="urn:microsoft.com/office/officeart/2005/8/layout/hierarchy1"/>
    <dgm:cxn modelId="{9C09AE52-C3F3-42A4-A5AA-5F0BD253D5F4}" type="presParOf" srcId="{FC435537-E697-4E4A-9EF0-46484E5576D0}" destId="{2C5EADF5-D04D-40FB-9717-020AE5DCCE67}" srcOrd="1" destOrd="0" presId="urn:microsoft.com/office/officeart/2005/8/layout/hierarchy1"/>
    <dgm:cxn modelId="{5A537FB2-00DD-4A59-A6A0-2A545B0F3309}" type="presParOf" srcId="{2C5EADF5-D04D-40FB-9717-020AE5DCCE67}" destId="{046181C5-E757-4370-9AB5-4A40DD2F7202}" srcOrd="0" destOrd="0" presId="urn:microsoft.com/office/officeart/2005/8/layout/hierarchy1"/>
    <dgm:cxn modelId="{E35D36C2-ADB2-4064-86DA-C479F7B561CD}" type="presParOf" srcId="{2C5EADF5-D04D-40FB-9717-020AE5DCCE67}" destId="{1F64BEDF-83DF-4373-BD65-CB67F8A76D56}" srcOrd="1" destOrd="0" presId="urn:microsoft.com/office/officeart/2005/8/layout/hierarchy1"/>
    <dgm:cxn modelId="{BBC83F2A-3066-4A4C-8A63-9E5DA162C410}" type="presParOf" srcId="{1F64BEDF-83DF-4373-BD65-CB67F8A76D56}" destId="{250F7852-0C80-4421-A417-514ECE1BEDDC}" srcOrd="0" destOrd="0" presId="urn:microsoft.com/office/officeart/2005/8/layout/hierarchy1"/>
    <dgm:cxn modelId="{7670D804-C826-4E05-8F14-C8E32F8398A2}" type="presParOf" srcId="{250F7852-0C80-4421-A417-514ECE1BEDDC}" destId="{683112E7-F066-410E-9106-E9C7D28F0AB2}" srcOrd="0" destOrd="0" presId="urn:microsoft.com/office/officeart/2005/8/layout/hierarchy1"/>
    <dgm:cxn modelId="{2DE3860C-DDBC-4EBF-BB54-11EE7EC0D724}" type="presParOf" srcId="{250F7852-0C80-4421-A417-514ECE1BEDDC}" destId="{EA28C680-0DE6-47BF-858D-465D2DEAEF03}" srcOrd="1" destOrd="0" presId="urn:microsoft.com/office/officeart/2005/8/layout/hierarchy1"/>
    <dgm:cxn modelId="{94361E00-7425-426E-8AE0-F1942DE6327C}" type="presParOf" srcId="{1F64BEDF-83DF-4373-BD65-CB67F8A76D56}" destId="{2A4EB1EF-16FA-433A-93BF-AA849C0103DE}" srcOrd="1" destOrd="0" presId="urn:microsoft.com/office/officeart/2005/8/layout/hierarchy1"/>
    <dgm:cxn modelId="{D444FF1A-E572-48EB-A5DA-8B0FC4E26F54}" type="presParOf" srcId="{2A4EB1EF-16FA-433A-93BF-AA849C0103DE}" destId="{41C667D3-07A0-4208-8FBC-4EBA2D9EDAFC}" srcOrd="0" destOrd="0" presId="urn:microsoft.com/office/officeart/2005/8/layout/hierarchy1"/>
    <dgm:cxn modelId="{33FA7F1D-08AE-4443-8391-13D1951977DF}" type="presParOf" srcId="{2A4EB1EF-16FA-433A-93BF-AA849C0103DE}" destId="{01D53F01-9F88-4FFB-A6CE-97E2A34626E5}" srcOrd="1" destOrd="0" presId="urn:microsoft.com/office/officeart/2005/8/layout/hierarchy1"/>
    <dgm:cxn modelId="{AD8AF822-0E3F-4D2C-89C6-28D0E08F1248}" type="presParOf" srcId="{01D53F01-9F88-4FFB-A6CE-97E2A34626E5}" destId="{7E1CC622-3428-4FC5-9880-75133443A514}" srcOrd="0" destOrd="0" presId="urn:microsoft.com/office/officeart/2005/8/layout/hierarchy1"/>
    <dgm:cxn modelId="{C7819561-1E41-4114-BD9B-B816175FF915}" type="presParOf" srcId="{7E1CC622-3428-4FC5-9880-75133443A514}" destId="{84A8F34C-380B-4E51-9964-A4E25CF45306}" srcOrd="0" destOrd="0" presId="urn:microsoft.com/office/officeart/2005/8/layout/hierarchy1"/>
    <dgm:cxn modelId="{779F0C7A-4550-4F4C-9DA9-BE93AFE151D3}" type="presParOf" srcId="{7E1CC622-3428-4FC5-9880-75133443A514}" destId="{93B02798-2AD4-4C0B-8910-F0553C19BB38}" srcOrd="1" destOrd="0" presId="urn:microsoft.com/office/officeart/2005/8/layout/hierarchy1"/>
    <dgm:cxn modelId="{E4034D80-E27D-4871-B599-4C63BB6F072F}" type="presParOf" srcId="{01D53F01-9F88-4FFB-A6CE-97E2A34626E5}" destId="{FA7D450F-EE8E-4B54-A73B-478257424987}" srcOrd="1" destOrd="0" presId="urn:microsoft.com/office/officeart/2005/8/layout/hierarchy1"/>
    <dgm:cxn modelId="{07FFA02D-D4B6-4BB0-970C-8A831AFF8572}" type="presParOf" srcId="{2C5EADF5-D04D-40FB-9717-020AE5DCCE67}" destId="{D9D43959-A13A-4487-9E63-E077B3AE8ED3}" srcOrd="2" destOrd="0" presId="urn:microsoft.com/office/officeart/2005/8/layout/hierarchy1"/>
    <dgm:cxn modelId="{44C16488-A77B-4200-A7BE-D4C46BB4A8C6}" type="presParOf" srcId="{2C5EADF5-D04D-40FB-9717-020AE5DCCE67}" destId="{23CC8FA1-5C98-48B6-A35E-E6F93EB99FDC}" srcOrd="3" destOrd="0" presId="urn:microsoft.com/office/officeart/2005/8/layout/hierarchy1"/>
    <dgm:cxn modelId="{F9D2DA5F-C35E-49C2-A872-AE2FDA3963E1}" type="presParOf" srcId="{23CC8FA1-5C98-48B6-A35E-E6F93EB99FDC}" destId="{FB5997F3-531B-4842-9ACB-79F20802E506}" srcOrd="0" destOrd="0" presId="urn:microsoft.com/office/officeart/2005/8/layout/hierarchy1"/>
    <dgm:cxn modelId="{9EF1D7EA-DACD-4A9C-A7EF-D8E66EF29857}" type="presParOf" srcId="{FB5997F3-531B-4842-9ACB-79F20802E506}" destId="{C8BA3F76-5591-4675-8200-35092188D9AA}" srcOrd="0" destOrd="0" presId="urn:microsoft.com/office/officeart/2005/8/layout/hierarchy1"/>
    <dgm:cxn modelId="{C3D70C71-FE89-473E-B8BA-34F498CA6660}" type="presParOf" srcId="{FB5997F3-531B-4842-9ACB-79F20802E506}" destId="{F0F0FE18-1C92-4C6E-893F-6FB804632565}" srcOrd="1" destOrd="0" presId="urn:microsoft.com/office/officeart/2005/8/layout/hierarchy1"/>
    <dgm:cxn modelId="{132419FD-8640-47E5-99A2-781C9B66BAB0}" type="presParOf" srcId="{23CC8FA1-5C98-48B6-A35E-E6F93EB99FDC}" destId="{78B7A11D-7CBF-4340-911C-6E3E5C0DAFD8}" srcOrd="1" destOrd="0" presId="urn:microsoft.com/office/officeart/2005/8/layout/hierarchy1"/>
    <dgm:cxn modelId="{DAE3F004-2553-4DAC-BFFF-89D20F28DCA1}" type="presParOf" srcId="{78B7A11D-7CBF-4340-911C-6E3E5C0DAFD8}" destId="{095E32F1-2587-4C20-BF32-E743F67CC056}" srcOrd="0" destOrd="0" presId="urn:microsoft.com/office/officeart/2005/8/layout/hierarchy1"/>
    <dgm:cxn modelId="{A0FFA447-3735-43FC-B1EC-064FDA0A0F40}" type="presParOf" srcId="{78B7A11D-7CBF-4340-911C-6E3E5C0DAFD8}" destId="{34AEDA79-8573-478C-897C-C1233BE87655}" srcOrd="1" destOrd="0" presId="urn:microsoft.com/office/officeart/2005/8/layout/hierarchy1"/>
    <dgm:cxn modelId="{D1F3E930-1022-4061-8050-1C41E467C375}" type="presParOf" srcId="{34AEDA79-8573-478C-897C-C1233BE87655}" destId="{E072EE41-7B3D-4A2E-86CC-D76E24D139BD}" srcOrd="0" destOrd="0" presId="urn:microsoft.com/office/officeart/2005/8/layout/hierarchy1"/>
    <dgm:cxn modelId="{A03FC983-2944-4E98-9ABC-643EB85FB1C0}" type="presParOf" srcId="{E072EE41-7B3D-4A2E-86CC-D76E24D139BD}" destId="{94857E93-15A8-4E11-A045-0F0E90D51C47}" srcOrd="0" destOrd="0" presId="urn:microsoft.com/office/officeart/2005/8/layout/hierarchy1"/>
    <dgm:cxn modelId="{C60E4088-2B73-4DDA-BB7B-D111B8069896}" type="presParOf" srcId="{E072EE41-7B3D-4A2E-86CC-D76E24D139BD}" destId="{23C9FDD5-2086-4C35-8DD2-D1B3848353BB}" srcOrd="1" destOrd="0" presId="urn:microsoft.com/office/officeart/2005/8/layout/hierarchy1"/>
    <dgm:cxn modelId="{28241E21-2EF8-406A-AE8B-4242D872A800}" type="presParOf" srcId="{34AEDA79-8573-478C-897C-C1233BE87655}" destId="{A5F03C5F-4AA8-4410-BB65-362B4C210AE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5E32F1-2587-4C20-BF32-E743F67CC056}">
      <dsp:nvSpPr>
        <dsp:cNvPr id="0" name=""/>
        <dsp:cNvSpPr/>
      </dsp:nvSpPr>
      <dsp:spPr>
        <a:xfrm>
          <a:off x="5317816" y="2319225"/>
          <a:ext cx="148967" cy="364445"/>
        </a:xfrm>
        <a:custGeom>
          <a:avLst/>
          <a:gdLst/>
          <a:ahLst/>
          <a:cxnLst/>
          <a:rect l="0" t="0" r="0" b="0"/>
          <a:pathLst>
            <a:path>
              <a:moveTo>
                <a:pt x="148967" y="0"/>
              </a:moveTo>
              <a:lnTo>
                <a:pt x="148967" y="229519"/>
              </a:lnTo>
              <a:lnTo>
                <a:pt x="0" y="229519"/>
              </a:lnTo>
              <a:lnTo>
                <a:pt x="0" y="36444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43959-A13A-4487-9E63-E077B3AE8ED3}">
      <dsp:nvSpPr>
        <dsp:cNvPr id="0" name=""/>
        <dsp:cNvSpPr/>
      </dsp:nvSpPr>
      <dsp:spPr>
        <a:xfrm>
          <a:off x="3602572" y="1093839"/>
          <a:ext cx="1864211" cy="300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602"/>
              </a:lnTo>
              <a:lnTo>
                <a:pt x="1864211" y="165602"/>
              </a:lnTo>
              <a:lnTo>
                <a:pt x="1864211" y="30052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C667D3-07A0-4208-8FBC-4EBA2D9EDAFC}">
      <dsp:nvSpPr>
        <dsp:cNvPr id="0" name=""/>
        <dsp:cNvSpPr/>
      </dsp:nvSpPr>
      <dsp:spPr>
        <a:xfrm>
          <a:off x="1698793" y="2275202"/>
          <a:ext cx="91440" cy="4254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0561"/>
              </a:lnTo>
              <a:lnTo>
                <a:pt x="118179" y="290561"/>
              </a:lnTo>
              <a:lnTo>
                <a:pt x="118179" y="42548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181C5-E757-4370-9AB5-4A40DD2F7202}">
      <dsp:nvSpPr>
        <dsp:cNvPr id="0" name=""/>
        <dsp:cNvSpPr/>
      </dsp:nvSpPr>
      <dsp:spPr>
        <a:xfrm>
          <a:off x="1744513" y="1093839"/>
          <a:ext cx="1858059" cy="256504"/>
        </a:xfrm>
        <a:custGeom>
          <a:avLst/>
          <a:gdLst/>
          <a:ahLst/>
          <a:cxnLst/>
          <a:rect l="0" t="0" r="0" b="0"/>
          <a:pathLst>
            <a:path>
              <a:moveTo>
                <a:pt x="1858059" y="0"/>
              </a:moveTo>
              <a:lnTo>
                <a:pt x="1858059" y="121579"/>
              </a:lnTo>
              <a:lnTo>
                <a:pt x="0" y="121579"/>
              </a:lnTo>
              <a:lnTo>
                <a:pt x="0" y="25650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6DAB3-33C9-4B5A-9902-97E52A326FBB}">
      <dsp:nvSpPr>
        <dsp:cNvPr id="0" name=""/>
        <dsp:cNvSpPr/>
      </dsp:nvSpPr>
      <dsp:spPr>
        <a:xfrm>
          <a:off x="2215009" y="168982"/>
          <a:ext cx="2775126" cy="924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7099C5-386F-46E5-B6D8-93496750B0BF}">
      <dsp:nvSpPr>
        <dsp:cNvPr id="0" name=""/>
        <dsp:cNvSpPr/>
      </dsp:nvSpPr>
      <dsp:spPr>
        <a:xfrm>
          <a:off x="2376839" y="322720"/>
          <a:ext cx="2775126" cy="9248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Тыныс белгілері</a:t>
          </a:r>
          <a:endParaRPr lang="ru-RU" sz="24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03927" y="349808"/>
        <a:ext cx="2720950" cy="870681"/>
      </dsp:txXfrm>
    </dsp:sp>
    <dsp:sp modelId="{683112E7-F066-410E-9106-E9C7D28F0AB2}">
      <dsp:nvSpPr>
        <dsp:cNvPr id="0" name=""/>
        <dsp:cNvSpPr/>
      </dsp:nvSpPr>
      <dsp:spPr>
        <a:xfrm>
          <a:off x="283405" y="1350344"/>
          <a:ext cx="2922215" cy="924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28C680-0DE6-47BF-858D-465D2DEAEF03}">
      <dsp:nvSpPr>
        <dsp:cNvPr id="0" name=""/>
        <dsp:cNvSpPr/>
      </dsp:nvSpPr>
      <dsp:spPr>
        <a:xfrm>
          <a:off x="445235" y="1504083"/>
          <a:ext cx="2922215" cy="9248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Сөйлемнің соңына қойылатын тыныс белгілері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2323" y="1531171"/>
        <a:ext cx="2868039" cy="870681"/>
      </dsp:txXfrm>
    </dsp:sp>
    <dsp:sp modelId="{84A8F34C-380B-4E51-9964-A4E25CF45306}">
      <dsp:nvSpPr>
        <dsp:cNvPr id="0" name=""/>
        <dsp:cNvSpPr/>
      </dsp:nvSpPr>
      <dsp:spPr>
        <a:xfrm>
          <a:off x="216633" y="2700689"/>
          <a:ext cx="3200678" cy="1253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B02798-2AD4-4C0B-8910-F0553C19BB38}">
      <dsp:nvSpPr>
        <dsp:cNvPr id="0" name=""/>
        <dsp:cNvSpPr/>
      </dsp:nvSpPr>
      <dsp:spPr>
        <a:xfrm>
          <a:off x="378463" y="2854427"/>
          <a:ext cx="3200678" cy="1253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Нүкте,сұрау белгісі, леп белгісі, көп нүкте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5190" y="2891154"/>
        <a:ext cx="3127224" cy="1180496"/>
      </dsp:txXfrm>
    </dsp:sp>
    <dsp:sp modelId="{C8BA3F76-5591-4675-8200-35092188D9AA}">
      <dsp:nvSpPr>
        <dsp:cNvPr id="0" name=""/>
        <dsp:cNvSpPr/>
      </dsp:nvSpPr>
      <dsp:spPr>
        <a:xfrm>
          <a:off x="4110622" y="1394368"/>
          <a:ext cx="2712324" cy="924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F0FE18-1C92-4C6E-893F-6FB804632565}">
      <dsp:nvSpPr>
        <dsp:cNvPr id="0" name=""/>
        <dsp:cNvSpPr/>
      </dsp:nvSpPr>
      <dsp:spPr>
        <a:xfrm>
          <a:off x="4272451" y="1548106"/>
          <a:ext cx="2712324" cy="9248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Сөйлемнің ішіне қойылатын тыныс белгілері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99539" y="1575194"/>
        <a:ext cx="2658148" cy="870681"/>
      </dsp:txXfrm>
    </dsp:sp>
    <dsp:sp modelId="{94857E93-15A8-4E11-A045-0F0E90D51C47}">
      <dsp:nvSpPr>
        <dsp:cNvPr id="0" name=""/>
        <dsp:cNvSpPr/>
      </dsp:nvSpPr>
      <dsp:spPr>
        <a:xfrm>
          <a:off x="3812686" y="2683670"/>
          <a:ext cx="3010259" cy="12456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C9FDD5-2086-4C35-8DD2-D1B3848353BB}">
      <dsp:nvSpPr>
        <dsp:cNvPr id="0" name=""/>
        <dsp:cNvSpPr/>
      </dsp:nvSpPr>
      <dsp:spPr>
        <a:xfrm>
          <a:off x="3974516" y="2837409"/>
          <a:ext cx="3010259" cy="1245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Үтір,сызықша,нүктелі үтір,тырнақша,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жақша,қос нүкте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10999" y="2873892"/>
        <a:ext cx="2937293" cy="1172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25129-188E-4D83-9A13-CF919EB53D2C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7680C-3866-4F60-A9BD-F0EBF48D01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672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7680C-3866-4F60-A9BD-F0EBF48D015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191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7680C-3866-4F60-A9BD-F0EBF48D015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4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7680C-3866-4F60-A9BD-F0EBF48D015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737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qazaq1913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aribar.kz/wp-content/uploads/2020/02/cd845235f12d251059b73dccc71cc0b3-e1582260136864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7462" y="1196752"/>
            <a:ext cx="756084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kk-KZ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</a:p>
          <a:p>
            <a:r>
              <a:rPr lang="kk-KZ" sz="3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6-сынып                 </a:t>
            </a:r>
          </a:p>
          <a:p>
            <a:r>
              <a:rPr lang="kk-KZ" sz="3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10-бөлім.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технология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жетістіктері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Пунктуация</a:t>
            </a:r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Қазақстан ғылымы.Нүкте </a:t>
            </a:r>
          </a:p>
          <a:p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Сабақ №11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6332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93"/>
    </mc:Choice>
    <mc:Fallback xmlns="">
      <p:transition spd="slow" advTm="1799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6" y="-39269"/>
            <a:ext cx="9144000" cy="6878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31640" y="764704"/>
            <a:ext cx="7128792" cy="2459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kk-KZ" sz="32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Кері байланыс </a:t>
            </a:r>
            <a:r>
              <a:rPr lang="kk-KZ" sz="3200" b="1" dirty="0">
                <a:solidFill>
                  <a:srgbClr val="4BACC6">
                    <a:lumMod val="50000"/>
                  </a:srgbClr>
                </a:solidFill>
                <a:latin typeface="Times New Roman"/>
                <a:ea typeface="Times New Roman"/>
                <a:cs typeface="Times New Roman"/>
              </a:rPr>
              <a:t>«Квадрат»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kk-KZ" sz="3200" b="1" dirty="0">
              <a:solidFill>
                <a:schemeClr val="accent5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     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sz="2400" dirty="0">
              <a:solidFill>
                <a:schemeClr val="accent5">
                  <a:lumMod val="50000"/>
                </a:schemeClr>
              </a:solidFill>
              <a:ea typeface="Times New Roman"/>
              <a:cs typeface="Times New Roman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36" t="25304" r="12232" b="27219"/>
          <a:stretch/>
        </p:blipFill>
        <p:spPr bwMode="auto">
          <a:xfrm>
            <a:off x="794877" y="1599591"/>
            <a:ext cx="7696102" cy="36003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62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804"/>
    </mc:Choice>
    <mc:Fallback xmlns="">
      <p:transition spd="slow" advTm="20804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1052736"/>
            <a:ext cx="7632848" cy="95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kk-KZ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  Оқу тапсырмасы</a:t>
            </a:r>
            <a:endParaRPr lang="ru-RU" sz="2800" dirty="0">
              <a:solidFill>
                <a:schemeClr val="accent5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7680" y="1772816"/>
            <a:ext cx="78352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solidFill>
                  <a:srgbClr val="4BACC6">
                    <a:lumMod val="50000"/>
                  </a:srgbClr>
                </a:solidFill>
                <a:latin typeface="Times New Roman"/>
                <a:cs typeface="Times New Roman"/>
              </a:rPr>
              <a:t>        Күнделікті өмірде, тұрмыста қолданып жүрген техникалық құралдардың шығу тарихы туралы мәлімет жинаңыз.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1255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009"/>
    </mc:Choice>
    <mc:Fallback xmlns="">
      <p:transition spd="slow" advTm="1900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00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3568" y="1196752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Мақсаты:</a:t>
            </a:r>
          </a:p>
          <a:p>
            <a:endParaRPr lang="kk-KZ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 6.2.5.1 – мәтіннен негізгі және қосымша ақпаратты, көтерілген мәселені анықтауға бағытталған нақтылау сұрақтарын құрастыру;</a:t>
            </a:r>
          </a:p>
          <a:p>
            <a:pPr marL="457200" indent="-457200">
              <a:buFont typeface="Wingdings" pitchFamily="2" charset="2"/>
              <a:buChar char="Ø"/>
            </a:pPr>
            <a:endParaRPr lang="kk-KZ" sz="28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ӘТН 6.4.5.1 –тыныс белгілерінің түрлері мен қызметін (даралаушы) түсіну, дұрыс қолдану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kk-KZ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72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144"/>
    </mc:Choice>
    <mc:Fallback xmlns="">
      <p:transition spd="slow" advTm="1814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1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3183" y="332656"/>
            <a:ext cx="8352928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kk-KZ" sz="2800" b="1" dirty="0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Қазақстан ғылымы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дамуының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күші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ғылыми-зерттеу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институттары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орындары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Бүгінгі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күні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ғылыми-зерттеу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жұмыстарымен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айналысатын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383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ұйым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бар. ҚР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министрлігінің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жетекшілігімен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еліміздегі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орындары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жанынан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ғылыми-зерттеу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орталықтарының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құрылуы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отандық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ілгерілеуіне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өзіндік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үлес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қосуда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Елімізде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шаралар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асырылуда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Осыған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орай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қазақстандық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жаһандық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бәсекеге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қабілеттілігін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кеңейту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елдің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әлеуметтік-экономикалық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дамуына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үлесін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мақсатында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Үкіметі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2019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жылдың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желтоқсанында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Республикасында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дамытудың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2020-2025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жылдарға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бағдарламасын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қабылдады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ХХІ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ғасыр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техниканың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дамыған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дәуірі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Адамзаттың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сүру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дағдысы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ауырдан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жеңілге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ойысқан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түймешік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бүкіл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әлемді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басқарғысы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Адам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армандайды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қолынан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бәрі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Ұшатын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кілем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айшылық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жерден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хабар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алсам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Ақырында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ұшақтың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ұялы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байланыстың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 сан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ойлап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тапты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бәрі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білімнің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дамығандығының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нәтижесі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https://qazaq1913.com/</a:t>
            </a:r>
            <a:endParaRPr lang="kk-KZ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8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338"/>
    </mc:Choice>
    <mc:Fallback xmlns="">
      <p:transition spd="slow" advTm="12333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411"/>
            <a:ext cx="9323512" cy="7202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287627"/>
            <a:ext cx="8208912" cy="7586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1-тапсырма. Мәтіннен негізгі және қосымша ақпаратты анықтап, көтерілген мәселені анықтауға бағытталған нақтылау сұрақтарын құрастырыңыз.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Смартфонмен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төлем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жасау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Қазақстан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– цифр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технологияларын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енгізу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өңірде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ұялы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байланыс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трафигін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тұтыну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бойынша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көшбасшы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елдердің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бірі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Қазақстандағы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Digital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технологиялардың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дамуы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еліміздегі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мобайл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банкинг пен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байланыссыз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төлем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транзакцияларының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жақсы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көрсеткішке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жетуіне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мүмкіндік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берді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Қазір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көпшіліктің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смартфоны мен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төлем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картасы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бір-біріне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біріктірілген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Соның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арқасында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олар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дүкенде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мейрамханада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супермаркетте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смартфонындағы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қосымшалар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арқылы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төлем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жасай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алады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2020жылы осы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аталған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төлем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жүйелері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мобайл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қолданбалар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ниеттестік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бағдарламалары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процесі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қарқынды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дамиды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2020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жылы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4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желісі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операторлар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кірісінің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өсуі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басты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драйвер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болды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2020жылы 4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 </a:t>
            </a:r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желісі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дами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түсіп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ал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операторлар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5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байланыс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желісін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тестілеуге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көшті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8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821"/>
    </mc:Choice>
    <mc:Fallback xmlns="">
      <p:transition spd="slow" advTm="9182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369804"/>
              </p:ext>
            </p:extLst>
          </p:nvPr>
        </p:nvGraphicFramePr>
        <p:xfrm>
          <a:off x="1524000" y="1397000"/>
          <a:ext cx="6096000" cy="3017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3341">
                <a:tc>
                  <a:txBody>
                    <a:bodyPr/>
                    <a:lstStyle/>
                    <a:p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    Негізгі ақпарат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Қосымша ақпарат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90707">
                <a:tc>
                  <a:txBody>
                    <a:bodyPr/>
                    <a:lstStyle/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27584" y="620688"/>
            <a:ext cx="72728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 Мәтіннен негізгі және қосымша ақпаратты анықтаңыз.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4725144"/>
            <a:ext cx="69847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kk-KZ" sz="2000" b="1" i="1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Дескриптор</a:t>
            </a:r>
            <a:endParaRPr lang="ru-RU" sz="2000" dirty="0">
              <a:solidFill>
                <a:srgbClr val="4BACC6">
                  <a:lumMod val="50000"/>
                </a:srgbClr>
              </a:solidFill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"/>
            </a:pPr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мәтінді оқиды</a:t>
            </a:r>
            <a:r>
              <a:rPr lang="en-US" sz="2000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;</a:t>
            </a:r>
            <a:endParaRPr lang="kk-KZ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>
              <a:buFont typeface="Wingdings"/>
              <a:buChar char=""/>
            </a:pPr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негізгі және қосымша ақпаратты анықтайды</a:t>
            </a:r>
            <a:r>
              <a:rPr lang="en-US" sz="2000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;</a:t>
            </a:r>
            <a:endParaRPr lang="ru-RU" sz="2000" dirty="0">
              <a:solidFill>
                <a:srgbClr val="4BACC6">
                  <a:lumMod val="50000"/>
                </a:srgbClr>
              </a:solidFill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"/>
            </a:pPr>
            <a:r>
              <a:rPr lang="kk-KZ" sz="2000" dirty="0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нақтылау сұрақтарын құрастырады</a:t>
            </a:r>
            <a:r>
              <a:rPr lang="kk-KZ" sz="2000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;</a:t>
            </a:r>
            <a:endParaRPr lang="ru-RU" sz="2000" dirty="0">
              <a:solidFill>
                <a:srgbClr val="4BACC6">
                  <a:lumMod val="50000"/>
                </a:srgbClr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7745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462"/>
    </mc:Choice>
    <mc:Fallback xmlns="">
      <p:transition spd="slow" advTm="38462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3974" y="679012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146893"/>
              </p:ext>
            </p:extLst>
          </p:nvPr>
        </p:nvGraphicFramePr>
        <p:xfrm>
          <a:off x="1187624" y="1556792"/>
          <a:ext cx="6408712" cy="3566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043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043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3341">
                <a:tc>
                  <a:txBody>
                    <a:bodyPr/>
                    <a:lstStyle/>
                    <a:p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    Негізгі ақпарат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Қосымша ақпарат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90707">
                <a:tc>
                  <a:txBody>
                    <a:bodyPr/>
                    <a:lstStyle/>
                    <a:p>
                      <a:endParaRPr lang="kk-KZ" dirty="0"/>
                    </a:p>
                    <a:p>
                      <a:r>
                        <a:rPr kumimoji="0" lang="ru-RU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Смартфондағы</a:t>
                      </a: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қосымшалар</a:t>
                      </a: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арқылы</a:t>
                      </a: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төлем</a:t>
                      </a: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жасау</a:t>
                      </a: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kk-KZ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/>
                    </a:p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r>
                        <a:rPr lang="en-US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 </a:t>
                      </a:r>
                      <a:r>
                        <a:rPr lang="ru-RU" sz="2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желісі</a:t>
                      </a:r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операторлар</a:t>
                      </a:r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кірісінің</a:t>
                      </a:r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өсуі</a:t>
                      </a:r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үшін</a:t>
                      </a:r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басты</a:t>
                      </a:r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драйвер </a:t>
                      </a:r>
                      <a:r>
                        <a:rPr lang="ru-RU" sz="2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болады</a:t>
                      </a:r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6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863"/>
    </mc:Choice>
    <mc:Fallback xmlns="">
      <p:transition spd="slow" advTm="19863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321" y="1461"/>
            <a:ext cx="9144000" cy="6880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771800" y="404664"/>
            <a:ext cx="30127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19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</a:t>
            </a:r>
            <a:r>
              <a:rPr lang="ru-RU" sz="2400" b="1" dirty="0" err="1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2400" b="1" dirty="0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4BAC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белгілері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052736"/>
            <a:ext cx="806489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(пунктуация)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айтайын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нақтылы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дәл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түсінікті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баяндалмақшы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пікірді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айқын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білдіру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Пунктуация термині латынның «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punctum</a:t>
            </a:r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- нүкте деген сөзінен алынған.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808021195"/>
              </p:ext>
            </p:extLst>
          </p:nvPr>
        </p:nvGraphicFramePr>
        <p:xfrm>
          <a:off x="785799" y="2564904"/>
          <a:ext cx="6984776" cy="4108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4065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827"/>
    </mc:Choice>
    <mc:Fallback xmlns="">
      <p:transition spd="slow" advTm="63827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0830" y="197346"/>
            <a:ext cx="8352928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kk-KZ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          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Сөйлем хабарлау, баяндау,, жауап алу, талап ету,түрлі көңіл күйді білдіру мақсатында айтылады. Осыған орай сөйлем соңында нүкте (.), сұрау белгісі ( ?), леп белгісі (!) және көп нүкте ( ...) қойылады.                          </a:t>
            </a:r>
          </a:p>
          <a:p>
            <a:pPr>
              <a:spcAft>
                <a:spcPts val="0"/>
              </a:spcAft>
            </a:pP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                                                       </a:t>
            </a:r>
          </a:p>
          <a:p>
            <a:pPr>
              <a:spcAft>
                <a:spcPts val="0"/>
              </a:spcAft>
            </a:pP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                                        Нүкте</a:t>
            </a:r>
          </a:p>
          <a:p>
            <a:pPr>
              <a:spcAft>
                <a:spcPts val="0"/>
              </a:spcAft>
            </a:pPr>
            <a:r>
              <a:rPr lang="kk-KZ" sz="1600" b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 </a:t>
            </a:r>
          </a:p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хабарлы сөйлем және екпінсіз айтылыатын тілек мәнді сөйлемдерден кейін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;</a:t>
            </a:r>
            <a:endParaRPr lang="kk-KZ" sz="2400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адамның аты-жөнінің бас әріптері қысқартылып алынғанда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: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kk-KZ" sz="2400" i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А.Байтұрсынов, М.Әуезов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;</a:t>
            </a:r>
            <a:endParaRPr lang="kk-KZ" sz="2400" i="1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kk-KZ" sz="2400" i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тағысын тағылар, тағы басқа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деген сөздер қысқартылып жазылғанда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:  </a:t>
            </a:r>
            <a:r>
              <a:rPr lang="kk-KZ" sz="2400" i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т.т,т.б.</a:t>
            </a:r>
          </a:p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kk-KZ" sz="2400" i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жыл, ғасыр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сөздері қысқартылып жазылғанда қойылады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:</a:t>
            </a:r>
            <a:r>
              <a:rPr lang="kk-KZ" sz="2400" i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2018ж.</a:t>
            </a:r>
          </a:p>
          <a:p>
            <a:pPr>
              <a:spcAft>
                <a:spcPts val="0"/>
              </a:spcAft>
            </a:pPr>
            <a:endParaRPr lang="kk-KZ" sz="2400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endParaRPr lang="kk-KZ" sz="2400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endParaRPr lang="kk-KZ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endParaRPr lang="kk-KZ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endParaRPr lang="kk-KZ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902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833"/>
    </mc:Choice>
    <mc:Fallback xmlns="">
      <p:transition spd="slow" advTm="53833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193582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474345"/>
            <a:ext cx="80648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2-тапсырма.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Мәтіндегі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сөйлемдердің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соңына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белгілерін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қойып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қойылу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себебін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түсіндіріңіз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Флагман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смартфондар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2019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орташа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санатындағы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смартфондардың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технологиялық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мүмкіндігі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өскеніне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қарамастан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флагман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телефондарға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артып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себеп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ұялы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телефонмен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төлем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қызметті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онлайн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қызметтерді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көбіне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премиум девайс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иелері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пайдаланады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осыған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орай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2019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жылды</a:t>
            </a:r>
            <a:r>
              <a:rPr lang="kk-KZ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желтоқсанында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Forward Leasing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Қазақстандағы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смартфондардың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флагман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модельдерін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жаңартуға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жасады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азаматтар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Forward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сервисінің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ай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сайынғы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төлемнің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төменгі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сомасымен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модельге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ауыстыра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000" dirty="0">
                <a:solidFill>
                  <a:srgbClr val="5C42AA"/>
                </a:solidFill>
                <a:hlinkClick r:id="rId3"/>
              </a:rPr>
              <a:t/>
            </a:r>
            <a:br>
              <a:rPr lang="ru-RU" sz="2000" dirty="0">
                <a:solidFill>
                  <a:srgbClr val="5C42AA"/>
                </a:solidFill>
                <a:hlinkClick r:id="rId3"/>
              </a:rPr>
            </a:br>
            <a:r>
              <a:rPr lang="kk-KZ" sz="2000" b="1" i="1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Дескриптор</a:t>
            </a:r>
            <a:endParaRPr lang="ru-RU" sz="2000" dirty="0">
              <a:solidFill>
                <a:srgbClr val="4BACC6">
                  <a:lumMod val="50000"/>
                </a:srgbClr>
              </a:solidFill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"/>
            </a:pPr>
            <a:r>
              <a:rPr lang="kk-KZ" sz="2000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мәтінді мұқият оқиды</a:t>
            </a:r>
            <a:r>
              <a:rPr lang="en-US" sz="2000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;</a:t>
            </a:r>
            <a:endParaRPr lang="ru-RU" sz="2000" dirty="0">
              <a:solidFill>
                <a:srgbClr val="4BACC6">
                  <a:lumMod val="50000"/>
                </a:srgbClr>
              </a:solidFill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"/>
            </a:pPr>
            <a:r>
              <a:rPr lang="kk-KZ" sz="2000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сөйлемдердің соңына тиісті тыныс белгілерді қояды;</a:t>
            </a:r>
          </a:p>
          <a:p>
            <a:pPr marL="342900" lvl="0" indent="-342900">
              <a:buFont typeface="Wingdings"/>
              <a:buChar char=""/>
            </a:pPr>
            <a:r>
              <a:rPr lang="kk-KZ" sz="2000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қойылу себебін түсіндіреді</a:t>
            </a:r>
            <a:r>
              <a:rPr lang="en-US" sz="2000" dirty="0">
                <a:solidFill>
                  <a:srgbClr val="4BACC6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;</a:t>
            </a:r>
            <a:endParaRPr lang="ru-RU" sz="2000" dirty="0">
              <a:solidFill>
                <a:srgbClr val="4BACC6">
                  <a:lumMod val="50000"/>
                </a:srgbClr>
              </a:solidFill>
              <a:ea typeface="Calibri"/>
              <a:cs typeface="Times New Roman"/>
            </a:endParaRPr>
          </a:p>
          <a:p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819267"/>
            <a:ext cx="2088232" cy="11222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873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691"/>
    </mc:Choice>
    <mc:Fallback xmlns="">
      <p:transition spd="slow" advTm="4069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684</Words>
  <Application>Microsoft Office PowerPoint</Application>
  <PresentationFormat>Экран (4:3)</PresentationFormat>
  <Paragraphs>86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МагжанМ</dc:creator>
  <cp:lastModifiedBy>Магжан</cp:lastModifiedBy>
  <cp:revision>34</cp:revision>
  <dcterms:created xsi:type="dcterms:W3CDTF">2021-03-31T04:12:32Z</dcterms:created>
  <dcterms:modified xsi:type="dcterms:W3CDTF">2021-04-01T04:16:15Z</dcterms:modified>
</cp:coreProperties>
</file>