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_rels/presentation.xml.rels" ContentType="application/vnd.openxmlformats-package.relationships+xml"/>
  <Override PartName="/ppt/media/image1.png" ContentType="image/png"/>
  <Override PartName="/ppt/media/image2.png" ContentType="image/png"/>
  <Override PartName="/ppt/media/image13.jpeg" ContentType="image/jpeg"/>
  <Override PartName="/ppt/media/image3.png" ContentType="image/png"/>
  <Override PartName="/ppt/media/image5.jpeg" ContentType="image/jpeg"/>
  <Override PartName="/ppt/media/image8.jpeg" ContentType="image/jpeg"/>
  <Override PartName="/ppt/media/image17.png" ContentType="image/png"/>
  <Override PartName="/ppt/media/image7.png" ContentType="image/png"/>
  <Override PartName="/ppt/media/image15.png" ContentType="image/png"/>
  <Override PartName="/ppt/media/image4.png" ContentType="image/png"/>
  <Override PartName="/ppt/media/image6.jpeg" ContentType="image/jpeg"/>
  <Override PartName="/ppt/media/image10.jpeg" ContentType="image/jpeg"/>
  <Override PartName="/ppt/media/image14.png" ContentType="image/png"/>
  <Override PartName="/ppt/media/image9.jpeg" ContentType="image/jpeg"/>
  <Override PartName="/ppt/media/image12.jpeg" ContentType="image/jpeg"/>
  <Override PartName="/ppt/media/image11.jpeg" ContentType="image/jpeg"/>
  <Override PartName="/ppt/media/image16.jpeg" ContentType="image/jpeg"/>
  <Override PartName="/ppt/media/image18.png" ContentType="image/png"/>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3" r:id="rId5"/>
    <p:sldMasterId id="2147483654" r:id="rId6"/>
    <p:sldMasterId id="2147483655" r:id="rId7"/>
    <p:sldMasterId id="2147483656" r:id="rId8"/>
    <p:sldMasterId id="2147483657" r:id="rId9"/>
  </p:sld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241D990A-D393-4540-8620-DB5FB3626480}" type="slidenum">
              <a:t>&lt;#&gt;</a:t>
            </a:fld>
          </a:p>
        </p:txBody>
      </p:sp>
      <p:sp>
        <p:nvSpPr>
          <p:cNvPr id="4" name="PlaceHolder 3"/>
          <p:cNvSpPr>
            <a:spLocks noGrp="1"/>
          </p:cNvSpPr>
          <p:nvPr>
            <p:ph type="dt" idx="1"/>
          </p:nvPr>
        </p:nvSpPr>
        <p:spPr/>
        <p:txBody>
          <a:bodyPr/>
          <a:p>
            <a:r>
              <a:rPr lang="ru-RU"/>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1">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DB034FC4-D5C8-40AC-9738-33E428E00FDA}" type="slidenum">
              <a:t>&lt;#&gt;</a:t>
            </a:fld>
          </a:p>
        </p:txBody>
      </p:sp>
      <p:sp>
        <p:nvSpPr>
          <p:cNvPr id="4" name="PlaceHolder 3"/>
          <p:cNvSpPr>
            <a:spLocks noGrp="1"/>
          </p:cNvSpPr>
          <p:nvPr>
            <p:ph type="dt" idx="4"/>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jpeg"/><Relationship Id="rId3" Type="http://schemas.openxmlformats.org/officeDocument/2006/relationships/image" Target="../media/image1.png"/><Relationship Id="rId4" Type="http://schemas.openxmlformats.org/officeDocument/2006/relationships/image" Target="../media/image2.png"/>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5.jpeg"/><Relationship Id="rId3" Type="http://schemas.openxmlformats.org/officeDocument/2006/relationships/image" Target="../media/image1.png"/><Relationship Id="rId4" Type="http://schemas.openxmlformats.org/officeDocument/2006/relationships/image" Target="../media/image2.png"/>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6.jpeg"/>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5.jpeg"/><Relationship Id="rId3" Type="http://schemas.openxmlformats.org/officeDocument/2006/relationships/image" Target="../media/image1.png"/><Relationship Id="rId4" Type="http://schemas.openxmlformats.org/officeDocument/2006/relationships/image" Target="../media/image2.png"/>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6.jpeg"/>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5.jpeg"/><Relationship Id="rId3" Type="http://schemas.openxmlformats.org/officeDocument/2006/relationships/image" Target="../media/image1.png"/><Relationship Id="rId4" Type="http://schemas.openxmlformats.org/officeDocument/2006/relationships/image" Target="../media/image2.png"/>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Полилиния 12"/>
          <p:cNvSpPr/>
          <p:nvPr/>
        </p:nvSpPr>
        <p:spPr>
          <a:xfrm>
            <a:off x="665280" y="5945040"/>
            <a:ext cx="6588000" cy="920880"/>
          </a:xfrm>
          <a:custGeom>
            <a:avLst/>
            <a:gdLst>
              <a:gd name="textAreaLeft" fmla="*/ 0 w 6588000"/>
              <a:gd name="textAreaRight" fmla="*/ 6588360 w 6588000"/>
              <a:gd name="textAreaTop" fmla="*/ 0 h 920880"/>
              <a:gd name="textAreaBottom" fmla="*/ 921240 h 920880"/>
            </a:gdLst>
            <a:ahLst/>
            <a:rect l="textAreaLeft" t="textAreaTop" r="textAreaRight" b="textAreaBottom"/>
            <a:pathLst>
              <a:path w="7485" h="337">
                <a:moveTo>
                  <a:pt x="0" y="2"/>
                </a:moveTo>
                <a:lnTo>
                  <a:pt x="7485" y="337"/>
                </a:lnTo>
                <a:lnTo>
                  <a:pt x="5558" y="337"/>
                </a:lnTo>
                <a:lnTo>
                  <a:pt x="1" y="0"/>
                </a:lnTo>
              </a:path>
            </a:pathLst>
          </a:custGeom>
          <a:solidFill>
            <a:srgbClr val="9fcbdc">
              <a:alpha val="4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sp>
        <p:nvSpPr>
          <p:cNvPr id="1" name="Полилиния 11"/>
          <p:cNvSpPr/>
          <p:nvPr/>
        </p:nvSpPr>
        <p:spPr>
          <a:xfrm>
            <a:off x="647640" y="5938920"/>
            <a:ext cx="4921200" cy="933480"/>
          </a:xfrm>
          <a:custGeom>
            <a:avLst/>
            <a:gdLst>
              <a:gd name="textAreaLeft" fmla="*/ 0 w 4921200"/>
              <a:gd name="textAreaRight" fmla="*/ 4921560 w 4921200"/>
              <a:gd name="textAreaTop" fmla="*/ 0 h 933480"/>
              <a:gd name="textAreaBottom" fmla="*/ 933840 h 933480"/>
            </a:gdLst>
            <a:ahLst/>
            <a:rect l="textAreaLeft" t="textAreaTop" r="textAreaRight" b="textAreaBottom"/>
            <a:pathLst>
              <a:path w="5591" h="588">
                <a:moveTo>
                  <a:pt x="0" y="0"/>
                </a:moveTo>
                <a:lnTo>
                  <a:pt x="5591" y="585"/>
                </a:lnTo>
                <a:lnTo>
                  <a:pt x="4415" y="588"/>
                </a:lnTo>
                <a:lnTo>
                  <a:pt x="12" y="4"/>
                </a:lnTo>
              </a:path>
            </a:pathLst>
          </a:custGeom>
          <a:solidFill>
            <a:srgbClr val="000000"/>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grpSp>
        <p:nvGrpSpPr>
          <p:cNvPr id="2" name="Прямоугольный треугольник 13"/>
          <p:cNvGrpSpPr/>
          <p:nvPr/>
        </p:nvGrpSpPr>
        <p:grpSpPr>
          <a:xfrm>
            <a:off x="-6480" y="5791320"/>
            <a:ext cx="4535640" cy="1079280"/>
            <a:chOff x="-6480" y="5791320"/>
            <a:chExt cx="4535640" cy="1079280"/>
          </a:xfrm>
        </p:grpSpPr>
        <p:pic>
          <p:nvPicPr>
            <p:cNvPr id="3" name="Прямоугольный треугольник 13" descr=""/>
            <p:cNvPicPr/>
            <p:nvPr/>
          </p:nvPicPr>
          <p:blipFill>
            <a:blip r:embed="rId2"/>
            <a:stretch/>
          </p:blipFill>
          <p:spPr>
            <a:xfrm>
              <a:off x="-6480" y="5791320"/>
              <a:ext cx="4535640" cy="1079280"/>
            </a:xfrm>
            <a:prstGeom prst="rect">
              <a:avLst/>
            </a:prstGeom>
            <a:ln w="0">
              <a:noFill/>
            </a:ln>
          </p:spPr>
        </p:pic>
        <p:sp>
          <p:nvSpPr>
            <p:cNvPr id="4" name=""/>
            <p:cNvSpPr/>
            <p:nvPr/>
          </p:nvSpPr>
          <p:spPr>
            <a:xfrm>
              <a:off x="369720" y="6421320"/>
              <a:ext cx="2268720" cy="3603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pic>
        <p:nvPicPr>
          <p:cNvPr id="5" name="Прямая соединительная линия 14" descr=""/>
          <p:cNvPicPr/>
          <p:nvPr/>
        </p:nvPicPr>
        <p:blipFill>
          <a:blip r:embed="rId3"/>
          <a:stretch/>
        </p:blipFill>
        <p:spPr>
          <a:xfrm>
            <a:off x="-19080" y="5778360"/>
            <a:ext cx="4554720" cy="1098720"/>
          </a:xfrm>
          <a:prstGeom prst="rect">
            <a:avLst/>
          </a:prstGeom>
          <a:ln w="0">
            <a:noFill/>
          </a:ln>
        </p:spPr>
      </p:pic>
      <p:sp>
        <p:nvSpPr>
          <p:cNvPr id="6" name="PlaceHolder 1"/>
          <p:cNvSpPr>
            <a:spLocks noGrp="1"/>
          </p:cNvSpPr>
          <p:nvPr>
            <p:ph type="title"/>
          </p:nvPr>
        </p:nvSpPr>
        <p:spPr>
          <a:xfrm>
            <a:off x="609480" y="274320"/>
            <a:ext cx="109728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100" strike="noStrike" u="none">
                <a:solidFill>
                  <a:srgbClr val="464646"/>
                </a:solidFill>
                <a:uFillTx/>
                <a:latin typeface="Lucida Sans Unicode"/>
              </a:rPr>
              <a:t>Click to edit the title text format</a:t>
            </a:r>
            <a:endParaRPr b="1" lang="ru-RU" sz="4100" strike="noStrike" u="none">
              <a:solidFill>
                <a:srgbClr val="464646"/>
              </a:solidFill>
              <a:uFillTx/>
              <a:latin typeface="Lucida Sans Unicode"/>
            </a:endParaRPr>
          </a:p>
        </p:txBody>
      </p:sp>
      <p:sp>
        <p:nvSpPr>
          <p:cNvPr id="7" name="PlaceHolder 2"/>
          <p:cNvSpPr>
            <a:spLocks noGrp="1"/>
          </p:cNvSpPr>
          <p:nvPr>
            <p:ph type="body"/>
          </p:nvPr>
        </p:nvSpPr>
        <p:spPr>
          <a:xfrm>
            <a:off x="609480" y="1481040"/>
            <a:ext cx="10972800" cy="4525920"/>
          </a:xfrm>
          <a:prstGeom prst="rect">
            <a:avLst/>
          </a:prstGeom>
          <a:noFill/>
          <a:ln w="0">
            <a:noFill/>
          </a:ln>
        </p:spPr>
        <p:txBody>
          <a:bodyPr lIns="90000" rIns="90000" tIns="46800" bIns="46800" anchor="t">
            <a:normAutofit/>
          </a:bodyPr>
          <a:p>
            <a:pPr marL="365040" indent="-255600">
              <a:spcBef>
                <a:spcPts val="400"/>
              </a:spcBef>
              <a:buClr>
                <a:srgbClr val="2da2bf"/>
              </a:buClr>
              <a:buSzPct val="68000"/>
              <a:buFont typeface="Wingdings 3"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Click to edit the outline text format</a:t>
            </a:r>
            <a:endParaRPr b="0" lang="ru-RU" sz="2700" strike="noStrike" u="none">
              <a:solidFill>
                <a:srgbClr val="000000"/>
              </a:solidFill>
              <a:uFillTx/>
              <a:latin typeface="Lucida Sans Unicode"/>
            </a:endParaRPr>
          </a:p>
          <a:p>
            <a:pPr lvl="1" marL="620640" indent="-228600">
              <a:spcBef>
                <a:spcPts val="400"/>
              </a:spcBef>
              <a:buClr>
                <a:srgbClr val="2da2bf"/>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Second Outline Level</a:t>
            </a:r>
            <a:endParaRPr b="0" lang="ru-RU" sz="2700" strike="noStrike" u="none">
              <a:solidFill>
                <a:srgbClr val="000000"/>
              </a:solidFill>
              <a:uFillTx/>
              <a:latin typeface="Lucida Sans Unicode"/>
            </a:endParaRPr>
          </a:p>
          <a:p>
            <a:pPr lvl="2" marL="85896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Third Outline Level</a:t>
            </a:r>
            <a:endParaRPr b="0" lang="ru-RU" sz="2700" strike="noStrike" u="none">
              <a:solidFill>
                <a:srgbClr val="000000"/>
              </a:solidFill>
              <a:uFillTx/>
              <a:latin typeface="Lucida Sans Unicode"/>
            </a:endParaRPr>
          </a:p>
          <a:p>
            <a:pPr lvl="3" marL="11430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Fourth Outline Level</a:t>
            </a:r>
            <a:endParaRPr b="0" lang="ru-RU" sz="2700" strike="noStrike" u="none">
              <a:solidFill>
                <a:srgbClr val="000000"/>
              </a:solidFill>
              <a:uFillTx/>
              <a:latin typeface="Lucida Sans Unicode"/>
            </a:endParaRPr>
          </a:p>
          <a:p>
            <a:pPr lvl="4" marL="13716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Fifth Outline Level</a:t>
            </a:r>
            <a:endParaRPr b="0" lang="ru-RU" sz="2700" strike="noStrike" u="none">
              <a:solidFill>
                <a:srgbClr val="000000"/>
              </a:solidFill>
              <a:uFillTx/>
              <a:latin typeface="Lucida Sans Unicode"/>
            </a:endParaRPr>
          </a:p>
          <a:p>
            <a:pPr lvl="5" marL="1371600" indent="-228600">
              <a:spcBef>
                <a:spcPts val="400"/>
              </a:spcBef>
              <a:buClr>
                <a:srgbClr val="00000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Sixth Outline Level</a:t>
            </a:r>
            <a:endParaRPr b="0" lang="ru-RU" sz="2700" strike="noStrike" u="none">
              <a:solidFill>
                <a:srgbClr val="000000"/>
              </a:solidFill>
              <a:uFillTx/>
              <a:latin typeface="Lucida Sans Unicode"/>
            </a:endParaRPr>
          </a:p>
          <a:p>
            <a:pPr lvl="6" marL="1371600" indent="-228600">
              <a:spcBef>
                <a:spcPts val="400"/>
              </a:spcBef>
              <a:buClr>
                <a:srgbClr val="00000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Seventh Outline Level</a:t>
            </a:r>
            <a:endParaRPr b="0" lang="ru-RU" sz="2700" strike="noStrike" u="none">
              <a:solidFill>
                <a:srgbClr val="000000"/>
              </a:solidFill>
              <a:uFillTx/>
              <a:latin typeface="Lucida Sans Unicode"/>
            </a:endParaRPr>
          </a:p>
        </p:txBody>
      </p:sp>
      <p:sp>
        <p:nvSpPr>
          <p:cNvPr id="8" name="PlaceHolder 3"/>
          <p:cNvSpPr>
            <a:spLocks noGrp="1"/>
          </p:cNvSpPr>
          <p:nvPr>
            <p:ph type="dt" idx="1"/>
          </p:nvPr>
        </p:nvSpPr>
        <p:spPr>
          <a:xfrm>
            <a:off x="8969040" y="6408720"/>
            <a:ext cx="2560680" cy="365040"/>
          </a:xfrm>
          <a:prstGeom prst="rect">
            <a:avLst/>
          </a:prstGeom>
          <a:noFill/>
          <a:ln w="0">
            <a:noFill/>
          </a:ln>
        </p:spPr>
        <p:txBody>
          <a:bodyPr lIns="90000" rIns="90000" tIns="46800" bIns="46800" anchor="b">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000000"/>
                </a:solidFill>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000000"/>
                </a:solidFill>
                <a:uFillTx/>
                <a:latin typeface="Times New Roman"/>
              </a:rPr>
              <a:t>&lt;date/time&gt;</a:t>
            </a:r>
            <a:endParaRPr b="0" lang="ru-RU" sz="1000" strike="noStrike" u="none">
              <a:solidFill>
                <a:srgbClr val="000000"/>
              </a:solidFill>
              <a:uFillTx/>
              <a:latin typeface="Times New Roman"/>
            </a:endParaRPr>
          </a:p>
        </p:txBody>
      </p:sp>
      <p:sp>
        <p:nvSpPr>
          <p:cNvPr id="9" name="PlaceHolder 4"/>
          <p:cNvSpPr>
            <a:spLocks noGrp="1"/>
          </p:cNvSpPr>
          <p:nvPr>
            <p:ph type="ftr" idx="2"/>
          </p:nvPr>
        </p:nvSpPr>
        <p:spPr>
          <a:xfrm>
            <a:off x="5839920" y="6408720"/>
            <a:ext cx="3133800" cy="36504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0" name="PlaceHolder 5"/>
          <p:cNvSpPr>
            <a:spLocks noGrp="1"/>
          </p:cNvSpPr>
          <p:nvPr>
            <p:ph type="sldNum" idx="3"/>
          </p:nvPr>
        </p:nvSpPr>
        <p:spPr>
          <a:xfrm>
            <a:off x="11530080" y="6408720"/>
            <a:ext cx="487440" cy="365040"/>
          </a:xfrm>
          <a:prstGeom prst="rect">
            <a:avLst/>
          </a:prstGeom>
          <a:noFill/>
          <a:ln w="0">
            <a:noFill/>
          </a:ln>
        </p:spPr>
        <p:txBody>
          <a:bodyPr lIns="90000" rIns="90000" tIns="46800" bIns="46800" anchor="b">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000000"/>
                </a:solidFill>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BA54AB6-2EB8-4268-963D-87EE4D26D3F6}" type="slidenum">
              <a:rPr b="0" lang="ru-RU" sz="1000" strike="noStrike" u="none">
                <a:solidFill>
                  <a:srgbClr val="000000"/>
                </a:solidFill>
                <a:uFillTx/>
                <a:latin typeface="Times New Roman"/>
              </a:rPr>
              <a:t>&lt;number&gt;</a:t>
            </a:fld>
            <a:endParaRPr b="0" lang="ru-RU"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1" name="Прямоугольный треугольник 10"/>
          <p:cNvSpPr/>
          <p:nvPr/>
        </p:nvSpPr>
        <p:spPr>
          <a:xfrm>
            <a:off x="0" y="4664160"/>
            <a:ext cx="12201480" cy="360"/>
          </a:xfrm>
          <a:prstGeom prst="rtTriangle">
            <a:avLst/>
          </a:prstGeom>
          <a:gradFill rotWithShape="0">
            <a:gsLst>
              <a:gs pos="0">
                <a:srgbClr val="007897"/>
              </a:gs>
              <a:gs pos="50000">
                <a:srgbClr val="4abbe0"/>
              </a:gs>
              <a:gs pos="100000">
                <a:srgbClr val="007897"/>
              </a:gs>
            </a:gsLst>
            <a:lin ang="3000000"/>
          </a:gradFill>
          <a:ln w="0">
            <a:noFill/>
          </a:ln>
        </p:spPr>
        <p:style>
          <a:lnRef idx="0"/>
          <a:fillRef idx="0"/>
          <a:effectRef idx="0"/>
          <a:fontRef idx="minor"/>
        </p:style>
        <p:txBody>
          <a:bodyPr lIns="90000" rIns="90000" tIns="-46440" bIns="-4644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nvGrpSpPr>
          <p:cNvPr id="12" name="Группа 15"/>
          <p:cNvGrpSpPr/>
          <p:nvPr/>
        </p:nvGrpSpPr>
        <p:grpSpPr>
          <a:xfrm>
            <a:off x="-4680" y="4952880"/>
            <a:ext cx="12196800" cy="1911600"/>
            <a:chOff x="-4680" y="4952880"/>
            <a:chExt cx="12196800" cy="1911600"/>
          </a:xfrm>
        </p:grpSpPr>
        <p:sp>
          <p:nvSpPr>
            <p:cNvPr id="13" name="Полилиния 16"/>
            <p:cNvSpPr/>
            <p:nvPr/>
          </p:nvSpPr>
          <p:spPr>
            <a:xfrm>
              <a:off x="2254320" y="4952880"/>
              <a:ext cx="9931680" cy="487440"/>
            </a:xfrm>
            <a:custGeom>
              <a:avLst/>
              <a:gdLst>
                <a:gd name="textAreaLeft" fmla="*/ 0 w 9931680"/>
                <a:gd name="textAreaRight" fmla="*/ 9932040 w 9931680"/>
                <a:gd name="textAreaTop" fmla="*/ 0 h 487440"/>
                <a:gd name="textAreaBottom" fmla="*/ 487800 h 487440"/>
              </a:gdLst>
              <a:ahLst/>
              <a:rect l="textAreaLeft" t="textAreaTop" r="textAreaRight" b="textAreaBottom"/>
              <a:pathLst>
                <a:path w="4697" h="367">
                  <a:moveTo>
                    <a:pt x="4697" y="0"/>
                  </a:moveTo>
                  <a:lnTo>
                    <a:pt x="4697" y="367"/>
                  </a:lnTo>
                  <a:lnTo>
                    <a:pt x="0" y="218"/>
                  </a:lnTo>
                  <a:lnTo>
                    <a:pt x="4697" y="0"/>
                  </a:lnTo>
                  <a:close/>
                </a:path>
              </a:pathLst>
            </a:custGeom>
            <a:solidFill>
              <a:srgbClr val="9fcbdc">
                <a:alpha val="4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sp>
          <p:nvSpPr>
            <p:cNvPr id="14" name="Полилиния 18"/>
            <p:cNvSpPr/>
            <p:nvPr/>
          </p:nvSpPr>
          <p:spPr>
            <a:xfrm>
              <a:off x="54720" y="5236920"/>
              <a:ext cx="12131280" cy="789120"/>
            </a:xfrm>
            <a:custGeom>
              <a:avLst/>
              <a:gdLst>
                <a:gd name="textAreaLeft" fmla="*/ 0 w 12131280"/>
                <a:gd name="textAreaRight" fmla="*/ 12131640 w 12131280"/>
                <a:gd name="textAreaTop" fmla="*/ 0 h 789120"/>
                <a:gd name="textAreaBottom" fmla="*/ 789480 h 789120"/>
              </a:gdLst>
              <a:ahLst/>
              <a:rect l="textAreaLeft" t="textAreaTop" r="textAreaRight" b="textAreaBottom"/>
              <a:pathLst>
                <a:path w="5760" h="528">
                  <a:moveTo>
                    <a:pt x="0" y="0"/>
                  </a:moveTo>
                  <a:lnTo>
                    <a:pt x="5760" y="0"/>
                  </a:lnTo>
                  <a:lnTo>
                    <a:pt x="5760" y="528"/>
                  </a:lnTo>
                  <a:lnTo>
                    <a:pt x="48" y="0"/>
                  </a:lnTo>
                </a:path>
              </a:pathLst>
            </a:custGeom>
            <a:solidFill>
              <a:srgbClr val="000000"/>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grpSp>
          <p:nvGrpSpPr>
            <p:cNvPr id="15" name="Полилиния 19"/>
            <p:cNvGrpSpPr/>
            <p:nvPr/>
          </p:nvGrpSpPr>
          <p:grpSpPr>
            <a:xfrm>
              <a:off x="7200" y="4998600"/>
              <a:ext cx="12178800" cy="1865880"/>
              <a:chOff x="7200" y="4998600"/>
              <a:chExt cx="12178800" cy="1865880"/>
            </a:xfrm>
          </p:grpSpPr>
          <p:pic>
            <p:nvPicPr>
              <p:cNvPr id="16" name="Полилиния 19" descr=""/>
              <p:cNvPicPr/>
              <p:nvPr/>
            </p:nvPicPr>
            <p:blipFill>
              <a:blip r:embed="rId2"/>
              <a:stretch/>
            </p:blipFill>
            <p:spPr>
              <a:xfrm>
                <a:off x="7200" y="4998600"/>
                <a:ext cx="12178800" cy="1865880"/>
              </a:xfrm>
              <a:prstGeom prst="rect">
                <a:avLst/>
              </a:prstGeom>
              <a:ln w="0">
                <a:noFill/>
              </a:ln>
            </p:spPr>
          </p:pic>
          <p:sp>
            <p:nvSpPr>
              <p:cNvPr id="17" name=""/>
              <p:cNvSpPr/>
              <p:nvPr/>
            </p:nvSpPr>
            <p:spPr>
              <a:xfrm>
                <a:off x="7200" y="5000760"/>
                <a:ext cx="360" cy="360"/>
              </a:xfrm>
              <a:prstGeom prst="rect">
                <a:avLst/>
              </a:prstGeom>
              <a:noFill/>
              <a:ln w="0">
                <a:noFill/>
              </a:ln>
            </p:spPr>
            <p:style>
              <a:lnRef idx="0"/>
              <a:fillRef idx="0"/>
              <a:effectRef idx="0"/>
              <a:fontRef idx="minor"/>
            </p:style>
            <p:txBody>
              <a:bodyPr lIns="90000" rIns="90000" tIns="-46440" bIns="-4644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pic>
          <p:nvPicPr>
            <p:cNvPr id="18" name="Прямая соединительная линия 20" descr=""/>
            <p:cNvPicPr/>
            <p:nvPr/>
          </p:nvPicPr>
          <p:blipFill>
            <a:blip r:embed="rId3"/>
            <a:stretch/>
          </p:blipFill>
          <p:spPr>
            <a:xfrm>
              <a:off x="-4680" y="4992480"/>
              <a:ext cx="12196800" cy="804960"/>
            </a:xfrm>
            <a:prstGeom prst="rect">
              <a:avLst/>
            </a:prstGeom>
            <a:ln w="0">
              <a:noFill/>
            </a:ln>
          </p:spPr>
        </p:pic>
      </p:grpSp>
      <p:sp>
        <p:nvSpPr>
          <p:cNvPr id="19" name="PlaceHolder 1"/>
          <p:cNvSpPr>
            <a:spLocks noGrp="1"/>
          </p:cNvSpPr>
          <p:nvPr>
            <p:ph type="title"/>
          </p:nvPr>
        </p:nvSpPr>
        <p:spPr>
          <a:xfrm>
            <a:off x="609480" y="274320"/>
            <a:ext cx="109728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100" strike="noStrike" u="none">
                <a:solidFill>
                  <a:srgbClr val="464646"/>
                </a:solidFill>
                <a:uFillTx/>
                <a:latin typeface="Lucida Sans Unicode"/>
              </a:rPr>
              <a:t>Click to edit the title text format</a:t>
            </a:r>
            <a:endParaRPr b="1" lang="ru-RU" sz="4100" strike="noStrike" u="none">
              <a:solidFill>
                <a:srgbClr val="464646"/>
              </a:solidFill>
              <a:uFillTx/>
              <a:latin typeface="Lucida Sans Unicode"/>
            </a:endParaRPr>
          </a:p>
        </p:txBody>
      </p:sp>
      <p:sp>
        <p:nvSpPr>
          <p:cNvPr id="20" name="PlaceHolder 2"/>
          <p:cNvSpPr>
            <a:spLocks noGrp="1"/>
          </p:cNvSpPr>
          <p:nvPr>
            <p:ph type="body"/>
          </p:nvPr>
        </p:nvSpPr>
        <p:spPr>
          <a:xfrm>
            <a:off x="609480" y="1481040"/>
            <a:ext cx="10972800" cy="4525920"/>
          </a:xfrm>
          <a:prstGeom prst="rect">
            <a:avLst/>
          </a:prstGeom>
          <a:noFill/>
          <a:ln w="0">
            <a:noFill/>
          </a:ln>
        </p:spPr>
        <p:txBody>
          <a:bodyPr lIns="90000" rIns="90000" tIns="46800" bIns="46800" anchor="t">
            <a:normAutofit/>
          </a:bodyPr>
          <a:p>
            <a:pPr marL="365040" indent="-255600">
              <a:spcBef>
                <a:spcPts val="400"/>
              </a:spcBef>
              <a:buClr>
                <a:srgbClr val="2da2bf"/>
              </a:buClr>
              <a:buSzPct val="68000"/>
              <a:buFont typeface="Wingdings 3"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Click to edit the outline text format</a:t>
            </a:r>
            <a:endParaRPr b="0" lang="ru-RU" sz="2700" strike="noStrike" u="none">
              <a:solidFill>
                <a:srgbClr val="000000"/>
              </a:solidFill>
              <a:uFillTx/>
              <a:latin typeface="Lucida Sans Unicode"/>
            </a:endParaRPr>
          </a:p>
          <a:p>
            <a:pPr lvl="1" marL="620640" indent="-228600">
              <a:spcBef>
                <a:spcPts val="400"/>
              </a:spcBef>
              <a:buClr>
                <a:srgbClr val="2da2bf"/>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Second Outline Level</a:t>
            </a:r>
            <a:endParaRPr b="0" lang="ru-RU" sz="2700" strike="noStrike" u="none">
              <a:solidFill>
                <a:srgbClr val="000000"/>
              </a:solidFill>
              <a:uFillTx/>
              <a:latin typeface="Lucida Sans Unicode"/>
            </a:endParaRPr>
          </a:p>
          <a:p>
            <a:pPr lvl="2" marL="85896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Third Outline Level</a:t>
            </a:r>
            <a:endParaRPr b="0" lang="ru-RU" sz="2700" strike="noStrike" u="none">
              <a:solidFill>
                <a:srgbClr val="000000"/>
              </a:solidFill>
              <a:uFillTx/>
              <a:latin typeface="Lucida Sans Unicode"/>
            </a:endParaRPr>
          </a:p>
          <a:p>
            <a:pPr lvl="3" marL="11430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Fourth Outline Level</a:t>
            </a:r>
            <a:endParaRPr b="0" lang="ru-RU" sz="2700" strike="noStrike" u="none">
              <a:solidFill>
                <a:srgbClr val="000000"/>
              </a:solidFill>
              <a:uFillTx/>
              <a:latin typeface="Lucida Sans Unicode"/>
            </a:endParaRPr>
          </a:p>
          <a:p>
            <a:pPr lvl="4" marL="13716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Fifth Outline Level</a:t>
            </a:r>
            <a:endParaRPr b="0" lang="ru-RU" sz="2700" strike="noStrike" u="none">
              <a:solidFill>
                <a:srgbClr val="000000"/>
              </a:solidFill>
              <a:uFillTx/>
              <a:latin typeface="Lucida Sans Unicode"/>
            </a:endParaRPr>
          </a:p>
          <a:p>
            <a:pPr lvl="5" marL="1371600" indent="-228600">
              <a:spcBef>
                <a:spcPts val="400"/>
              </a:spcBef>
              <a:buClr>
                <a:srgbClr val="00000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Sixth Outline Level</a:t>
            </a:r>
            <a:endParaRPr b="0" lang="ru-RU" sz="2700" strike="noStrike" u="none">
              <a:solidFill>
                <a:srgbClr val="000000"/>
              </a:solidFill>
              <a:uFillTx/>
              <a:latin typeface="Lucida Sans Unicode"/>
            </a:endParaRPr>
          </a:p>
          <a:p>
            <a:pPr lvl="6" marL="1371600" indent="-228600">
              <a:spcBef>
                <a:spcPts val="400"/>
              </a:spcBef>
              <a:buClr>
                <a:srgbClr val="00000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Seventh Outline Level</a:t>
            </a:r>
            <a:endParaRPr b="0" lang="ru-RU" sz="2700" strike="noStrike" u="none">
              <a:solidFill>
                <a:srgbClr val="000000"/>
              </a:solidFill>
              <a:uFillTx/>
              <a:latin typeface="Lucida Sans Unicode"/>
            </a:endParaRPr>
          </a:p>
        </p:txBody>
      </p:sp>
      <p:sp>
        <p:nvSpPr>
          <p:cNvPr id="21" name="PlaceHolder 3"/>
          <p:cNvSpPr>
            <a:spLocks noGrp="1"/>
          </p:cNvSpPr>
          <p:nvPr>
            <p:ph type="dt" idx="4"/>
          </p:nvPr>
        </p:nvSpPr>
        <p:spPr>
          <a:xfrm>
            <a:off x="8969040" y="6408720"/>
            <a:ext cx="2560680" cy="365040"/>
          </a:xfrm>
          <a:prstGeom prst="rect">
            <a:avLst/>
          </a:prstGeom>
          <a:noFill/>
          <a:ln w="0">
            <a:noFill/>
          </a:ln>
        </p:spPr>
        <p:txBody>
          <a:bodyPr lIns="90000" rIns="90000" tIns="46800" bIns="46800" anchor="b">
            <a:noAutofit/>
          </a:bodyPr>
          <a:lstStyle>
            <a:lvl1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imes New Roman"/>
              </a:defRPr>
            </a:lvl1pPr>
          </a:lstStyle>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ffffff"/>
                </a:solidFill>
                <a:uFillTx/>
                <a:latin typeface="Times New Roman"/>
              </a:rPr>
              <a:t>&lt;date/time&gt;</a:t>
            </a:r>
            <a:endParaRPr b="0" lang="ru-RU" sz="1000" strike="noStrike" u="none">
              <a:solidFill>
                <a:srgbClr val="000000"/>
              </a:solidFill>
              <a:uFillTx/>
              <a:latin typeface="Times New Roman"/>
            </a:endParaRPr>
          </a:p>
        </p:txBody>
      </p:sp>
      <p:sp>
        <p:nvSpPr>
          <p:cNvPr id="22" name="PlaceHolder 4"/>
          <p:cNvSpPr>
            <a:spLocks noGrp="1"/>
          </p:cNvSpPr>
          <p:nvPr>
            <p:ph type="ftr" idx="5"/>
          </p:nvPr>
        </p:nvSpPr>
        <p:spPr>
          <a:xfrm>
            <a:off x="5839920" y="6408720"/>
            <a:ext cx="3133800" cy="36504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23" name="PlaceHolder 5"/>
          <p:cNvSpPr>
            <a:spLocks noGrp="1"/>
          </p:cNvSpPr>
          <p:nvPr>
            <p:ph type="sldNum" idx="6"/>
          </p:nvPr>
        </p:nvSpPr>
        <p:spPr>
          <a:xfrm>
            <a:off x="11530080" y="6408720"/>
            <a:ext cx="487440" cy="365040"/>
          </a:xfrm>
          <a:prstGeom prst="rect">
            <a:avLst/>
          </a:prstGeom>
          <a:noFill/>
          <a:ln w="0">
            <a:noFill/>
          </a:ln>
        </p:spPr>
        <p:txBody>
          <a:bodyPr lIns="90000" rIns="90000" tIns="46800" bIns="46800" anchor="b">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C2ECBC6D-ECB3-4D74-B6DC-0BE87B7076F0}" type="slidenum">
              <a:rPr b="0" lang="ru-RU" sz="1000" strike="noStrike" u="none">
                <a:solidFill>
                  <a:srgbClr val="ffffff"/>
                </a:solidFill>
                <a:uFillTx/>
                <a:latin typeface="Times New Roman"/>
              </a:rPr>
              <a:t>&lt;number&gt;</a:t>
            </a:fld>
            <a:endParaRPr b="0" lang="ru-RU"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1" r:id="rId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24" name="Полилиния 12"/>
          <p:cNvSpPr/>
          <p:nvPr/>
        </p:nvSpPr>
        <p:spPr>
          <a:xfrm>
            <a:off x="665280" y="5945040"/>
            <a:ext cx="6588000" cy="920880"/>
          </a:xfrm>
          <a:custGeom>
            <a:avLst/>
            <a:gdLst>
              <a:gd name="textAreaLeft" fmla="*/ 0 w 6588000"/>
              <a:gd name="textAreaRight" fmla="*/ 6588360 w 6588000"/>
              <a:gd name="textAreaTop" fmla="*/ 0 h 920880"/>
              <a:gd name="textAreaBottom" fmla="*/ 921240 h 920880"/>
            </a:gdLst>
            <a:ahLst/>
            <a:rect l="textAreaLeft" t="textAreaTop" r="textAreaRight" b="textAreaBottom"/>
            <a:pathLst>
              <a:path w="7485" h="337">
                <a:moveTo>
                  <a:pt x="0" y="2"/>
                </a:moveTo>
                <a:lnTo>
                  <a:pt x="7485" y="337"/>
                </a:lnTo>
                <a:lnTo>
                  <a:pt x="5558" y="337"/>
                </a:lnTo>
                <a:lnTo>
                  <a:pt x="1" y="0"/>
                </a:lnTo>
              </a:path>
            </a:pathLst>
          </a:custGeom>
          <a:solidFill>
            <a:srgbClr val="9fcbdc">
              <a:alpha val="4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sp>
        <p:nvSpPr>
          <p:cNvPr id="25" name="Полилиния 11"/>
          <p:cNvSpPr/>
          <p:nvPr/>
        </p:nvSpPr>
        <p:spPr>
          <a:xfrm>
            <a:off x="647640" y="5938920"/>
            <a:ext cx="4921200" cy="933480"/>
          </a:xfrm>
          <a:custGeom>
            <a:avLst/>
            <a:gdLst>
              <a:gd name="textAreaLeft" fmla="*/ 0 w 4921200"/>
              <a:gd name="textAreaRight" fmla="*/ 4921560 w 4921200"/>
              <a:gd name="textAreaTop" fmla="*/ 0 h 933480"/>
              <a:gd name="textAreaBottom" fmla="*/ 933840 h 933480"/>
            </a:gdLst>
            <a:ahLst/>
            <a:rect l="textAreaLeft" t="textAreaTop" r="textAreaRight" b="textAreaBottom"/>
            <a:pathLst>
              <a:path w="5591" h="588">
                <a:moveTo>
                  <a:pt x="0" y="0"/>
                </a:moveTo>
                <a:lnTo>
                  <a:pt x="5591" y="585"/>
                </a:lnTo>
                <a:lnTo>
                  <a:pt x="4415" y="588"/>
                </a:lnTo>
                <a:lnTo>
                  <a:pt x="12" y="4"/>
                </a:lnTo>
              </a:path>
            </a:pathLst>
          </a:custGeom>
          <a:solidFill>
            <a:srgbClr val="000000"/>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grpSp>
        <p:nvGrpSpPr>
          <p:cNvPr id="26" name="Прямоугольный треугольник 13"/>
          <p:cNvGrpSpPr/>
          <p:nvPr/>
        </p:nvGrpSpPr>
        <p:grpSpPr>
          <a:xfrm>
            <a:off x="-6480" y="5791320"/>
            <a:ext cx="4535640" cy="1079280"/>
            <a:chOff x="-6480" y="5791320"/>
            <a:chExt cx="4535640" cy="1079280"/>
          </a:xfrm>
        </p:grpSpPr>
        <p:pic>
          <p:nvPicPr>
            <p:cNvPr id="27" name="Прямоугольный треугольник 13" descr=""/>
            <p:cNvPicPr/>
            <p:nvPr/>
          </p:nvPicPr>
          <p:blipFill>
            <a:blip r:embed="rId3"/>
            <a:stretch/>
          </p:blipFill>
          <p:spPr>
            <a:xfrm>
              <a:off x="-6480" y="5791320"/>
              <a:ext cx="4535640" cy="1079280"/>
            </a:xfrm>
            <a:prstGeom prst="rect">
              <a:avLst/>
            </a:prstGeom>
            <a:ln w="0">
              <a:noFill/>
            </a:ln>
          </p:spPr>
        </p:pic>
        <p:sp>
          <p:nvSpPr>
            <p:cNvPr id="28" name=""/>
            <p:cNvSpPr/>
            <p:nvPr/>
          </p:nvSpPr>
          <p:spPr>
            <a:xfrm>
              <a:off x="369720" y="6421320"/>
              <a:ext cx="2268720" cy="3603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pic>
        <p:nvPicPr>
          <p:cNvPr id="29" name="Прямая соединительная линия 14" descr=""/>
          <p:cNvPicPr/>
          <p:nvPr/>
        </p:nvPicPr>
        <p:blipFill>
          <a:blip r:embed="rId4"/>
          <a:stretch/>
        </p:blipFill>
        <p:spPr>
          <a:xfrm>
            <a:off x="-19080" y="5778360"/>
            <a:ext cx="4554720" cy="1098720"/>
          </a:xfrm>
          <a:prstGeom prst="rect">
            <a:avLst/>
          </a:prstGeom>
          <a:ln w="0">
            <a:noFill/>
          </a:ln>
        </p:spPr>
      </p:pic>
      <p:sp>
        <p:nvSpPr>
          <p:cNvPr id="30" name="Нашивка 10"/>
          <p:cNvSpPr/>
          <p:nvPr/>
        </p:nvSpPr>
        <p:spPr>
          <a:xfrm>
            <a:off x="4848120" y="3005280"/>
            <a:ext cx="244440" cy="228600"/>
          </a:xfrm>
          <a:custGeom>
            <a:avLst/>
            <a:gdLst>
              <a:gd name="textAreaLeft" fmla="*/ 0 w 244440"/>
              <a:gd name="textAreaRight" fmla="*/ 244440 w 244440"/>
              <a:gd name="textAreaTop" fmla="*/ 0 h 228600"/>
              <a:gd name="textAreaBottom" fmla="*/ 228960 h 228600"/>
            </a:gdLst>
            <a:ahLst/>
            <a:rect l="textAreaLeft" t="textAreaTop" r="textAreaRight" b="textAreaBottom"/>
            <a:pathLst>
              <a:path w="21600" h="21600">
                <a:moveTo>
                  <a:pt x="0" y="0"/>
                </a:moveTo>
                <a:lnTo>
                  <a:pt x="11501" y="0"/>
                </a:lnTo>
                <a:lnTo>
                  <a:pt x="21600" y="10800"/>
                </a:lnTo>
                <a:lnTo>
                  <a:pt x="11501" y="21600"/>
                </a:lnTo>
                <a:lnTo>
                  <a:pt x="0" y="21600"/>
                </a:lnTo>
                <a:lnTo>
                  <a:pt x="10099" y="10800"/>
                </a:lnTo>
                <a:close/>
              </a:path>
            </a:pathLst>
          </a:custGeom>
          <a:gradFill rotWithShape="0">
            <a:gsLst>
              <a:gs pos="0">
                <a:srgbClr val="1389a6"/>
              </a:gs>
              <a:gs pos="100000">
                <a:srgbClr val="7fc4dd"/>
              </a:gs>
            </a:gsLst>
            <a:lin ang="16200000"/>
          </a:gradFill>
          <a:ln cap="rnd" w="3240">
            <a:solidFill>
              <a:srgbClr val="1e768c"/>
            </a:solidFill>
            <a:miter/>
          </a:ln>
          <a:effectLst>
            <a:outerShdw dist="12600" dir="5400000" blurRad="0" rotWithShape="0">
              <a:srgbClr val="000000">
                <a:alpha val="46000"/>
              </a:srgbClr>
            </a:outerShdw>
          </a:effectLst>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31" name="Нашивка 15"/>
          <p:cNvSpPr/>
          <p:nvPr/>
        </p:nvSpPr>
        <p:spPr>
          <a:xfrm>
            <a:off x="4600440" y="3005280"/>
            <a:ext cx="243000" cy="228600"/>
          </a:xfrm>
          <a:custGeom>
            <a:avLst/>
            <a:gdLst>
              <a:gd name="textAreaLeft" fmla="*/ 0 w 243000"/>
              <a:gd name="textAreaRight" fmla="*/ 243360 w 243000"/>
              <a:gd name="textAreaTop" fmla="*/ 0 h 228600"/>
              <a:gd name="textAreaBottom" fmla="*/ 228960 h 228600"/>
            </a:gdLst>
            <a:ahLst/>
            <a:rect l="textAreaLeft" t="textAreaTop" r="textAreaRight" b="textAreaBottom"/>
            <a:pathLst>
              <a:path w="21600" h="21600">
                <a:moveTo>
                  <a:pt x="0" y="0"/>
                </a:moveTo>
                <a:lnTo>
                  <a:pt x="11435" y="0"/>
                </a:lnTo>
                <a:lnTo>
                  <a:pt x="21600" y="10800"/>
                </a:lnTo>
                <a:lnTo>
                  <a:pt x="11435" y="21600"/>
                </a:lnTo>
                <a:lnTo>
                  <a:pt x="0" y="21600"/>
                </a:lnTo>
                <a:lnTo>
                  <a:pt x="10165" y="10800"/>
                </a:lnTo>
                <a:close/>
              </a:path>
            </a:pathLst>
          </a:custGeom>
          <a:gradFill rotWithShape="0">
            <a:gsLst>
              <a:gs pos="0">
                <a:srgbClr val="1389a6"/>
              </a:gs>
              <a:gs pos="100000">
                <a:srgbClr val="7fc4dd"/>
              </a:gs>
            </a:gsLst>
            <a:lin ang="16200000"/>
          </a:gradFill>
          <a:ln cap="rnd" w="3240">
            <a:solidFill>
              <a:srgbClr val="1e768c"/>
            </a:solidFill>
            <a:miter/>
          </a:ln>
          <a:effectLst>
            <a:outerShdw dist="12600" dir="5400000" blurRad="0" rotWithShape="0">
              <a:srgbClr val="000000">
                <a:alpha val="46000"/>
              </a:srgbClr>
            </a:outerShdw>
          </a:effectLst>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32" name="PlaceHolder 1"/>
          <p:cNvSpPr>
            <a:spLocks noGrp="1"/>
          </p:cNvSpPr>
          <p:nvPr>
            <p:ph type="title"/>
          </p:nvPr>
        </p:nvSpPr>
        <p:spPr>
          <a:xfrm>
            <a:off x="609480" y="274320"/>
            <a:ext cx="109728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100" strike="noStrike" u="none">
                <a:solidFill>
                  <a:srgbClr val="def5fa"/>
                </a:solidFill>
                <a:uFillTx/>
                <a:latin typeface="Lucida Sans Unicode"/>
              </a:rPr>
              <a:t>Click to edit the title text format</a:t>
            </a:r>
            <a:endParaRPr b="1" lang="ru-RU" sz="4100" strike="noStrike" u="none">
              <a:solidFill>
                <a:srgbClr val="def5fa"/>
              </a:solidFill>
              <a:uFillTx/>
              <a:latin typeface="Lucida Sans Unicode"/>
            </a:endParaRPr>
          </a:p>
        </p:txBody>
      </p:sp>
      <p:sp>
        <p:nvSpPr>
          <p:cNvPr id="33" name="PlaceHolder 2"/>
          <p:cNvSpPr>
            <a:spLocks noGrp="1"/>
          </p:cNvSpPr>
          <p:nvPr>
            <p:ph type="body"/>
          </p:nvPr>
        </p:nvSpPr>
        <p:spPr>
          <a:xfrm>
            <a:off x="609480" y="1481040"/>
            <a:ext cx="10972800" cy="4525920"/>
          </a:xfrm>
          <a:prstGeom prst="rect">
            <a:avLst/>
          </a:prstGeom>
          <a:noFill/>
          <a:ln w="0">
            <a:noFill/>
          </a:ln>
        </p:spPr>
        <p:txBody>
          <a:bodyPr lIns="90000" rIns="90000" tIns="46800" bIns="46800" anchor="t">
            <a:normAutofit/>
          </a:bodyPr>
          <a:p>
            <a:pPr marL="365040" indent="-255600">
              <a:spcBef>
                <a:spcPts val="400"/>
              </a:spcBef>
              <a:buClr>
                <a:srgbClr val="2da2bf"/>
              </a:buClr>
              <a:buSzPct val="68000"/>
              <a:buFont typeface="Wingdings 3"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Click to edit the outline text format</a:t>
            </a:r>
            <a:endParaRPr b="0" lang="ru-RU" sz="2700" strike="noStrike" u="none">
              <a:solidFill>
                <a:srgbClr val="ffffff"/>
              </a:solidFill>
              <a:uFillTx/>
              <a:latin typeface="Lucida Sans Unicode"/>
            </a:endParaRPr>
          </a:p>
          <a:p>
            <a:pPr lvl="1" marL="620640" indent="-228600">
              <a:spcBef>
                <a:spcPts val="400"/>
              </a:spcBef>
              <a:buClr>
                <a:srgbClr val="2da2bf"/>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Second Outline Level</a:t>
            </a:r>
            <a:endParaRPr b="0" lang="ru-RU" sz="2700" strike="noStrike" u="none">
              <a:solidFill>
                <a:srgbClr val="ffffff"/>
              </a:solidFill>
              <a:uFillTx/>
              <a:latin typeface="Lucida Sans Unicode"/>
            </a:endParaRPr>
          </a:p>
          <a:p>
            <a:pPr lvl="2" marL="85896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Third Outline Level</a:t>
            </a:r>
            <a:endParaRPr b="0" lang="ru-RU" sz="2700" strike="noStrike" u="none">
              <a:solidFill>
                <a:srgbClr val="ffffff"/>
              </a:solidFill>
              <a:uFillTx/>
              <a:latin typeface="Lucida Sans Unicode"/>
            </a:endParaRPr>
          </a:p>
          <a:p>
            <a:pPr lvl="3" marL="11430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Fourth Outline Level</a:t>
            </a:r>
            <a:endParaRPr b="0" lang="ru-RU" sz="2700" strike="noStrike" u="none">
              <a:solidFill>
                <a:srgbClr val="ffffff"/>
              </a:solidFill>
              <a:uFillTx/>
              <a:latin typeface="Lucida Sans Unicode"/>
            </a:endParaRPr>
          </a:p>
          <a:p>
            <a:pPr lvl="4" marL="13716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Fifth Outline Level</a:t>
            </a:r>
            <a:endParaRPr b="0" lang="ru-RU" sz="2700" strike="noStrike" u="none">
              <a:solidFill>
                <a:srgbClr val="ffffff"/>
              </a:solidFill>
              <a:uFillTx/>
              <a:latin typeface="Lucida Sans Unicode"/>
            </a:endParaRPr>
          </a:p>
          <a:p>
            <a:pPr lvl="5" marL="1371600" indent="-228600">
              <a:spcBef>
                <a:spcPts val="400"/>
              </a:spcBef>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Sixth Outline Level</a:t>
            </a:r>
            <a:endParaRPr b="0" lang="ru-RU" sz="2700" strike="noStrike" u="none">
              <a:solidFill>
                <a:srgbClr val="ffffff"/>
              </a:solidFill>
              <a:uFillTx/>
              <a:latin typeface="Lucida Sans Unicode"/>
            </a:endParaRPr>
          </a:p>
          <a:p>
            <a:pPr lvl="6" marL="1371600" indent="-228600">
              <a:spcBef>
                <a:spcPts val="400"/>
              </a:spcBef>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Seventh Outline Level</a:t>
            </a:r>
            <a:endParaRPr b="0" lang="ru-RU" sz="2700" strike="noStrike" u="none">
              <a:solidFill>
                <a:srgbClr val="ffffff"/>
              </a:solidFill>
              <a:uFillTx/>
              <a:latin typeface="Lucida Sans Unicode"/>
            </a:endParaRPr>
          </a:p>
        </p:txBody>
      </p:sp>
      <p:sp>
        <p:nvSpPr>
          <p:cNvPr id="34" name="PlaceHolder 3"/>
          <p:cNvSpPr>
            <a:spLocks noGrp="1"/>
          </p:cNvSpPr>
          <p:nvPr>
            <p:ph type="dt" idx="7"/>
          </p:nvPr>
        </p:nvSpPr>
        <p:spPr>
          <a:xfrm>
            <a:off x="8969040" y="6408720"/>
            <a:ext cx="2560680" cy="365040"/>
          </a:xfrm>
          <a:prstGeom prst="rect">
            <a:avLst/>
          </a:prstGeom>
          <a:noFill/>
          <a:ln w="0">
            <a:noFill/>
          </a:ln>
        </p:spPr>
        <p:txBody>
          <a:bodyPr lIns="90000" rIns="90000" tIns="46800" bIns="46800" anchor="b">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ffffff"/>
                </a:solidFill>
                <a:uFillTx/>
                <a:latin typeface="Times New Roman"/>
              </a:rPr>
              <a:t>&lt;date/time&gt;</a:t>
            </a:r>
            <a:endParaRPr b="0" lang="ru-RU" sz="1000" strike="noStrike" u="none">
              <a:solidFill>
                <a:srgbClr val="ffffff"/>
              </a:solidFill>
              <a:uFillTx/>
              <a:latin typeface="Times New Roman"/>
            </a:endParaRPr>
          </a:p>
        </p:txBody>
      </p:sp>
      <p:sp>
        <p:nvSpPr>
          <p:cNvPr id="35" name="PlaceHolder 4"/>
          <p:cNvSpPr>
            <a:spLocks noGrp="1"/>
          </p:cNvSpPr>
          <p:nvPr>
            <p:ph type="ftr" idx="8"/>
          </p:nvPr>
        </p:nvSpPr>
        <p:spPr>
          <a:xfrm>
            <a:off x="5839920" y="6408720"/>
            <a:ext cx="3133800" cy="36504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36" name="PlaceHolder 5"/>
          <p:cNvSpPr>
            <a:spLocks noGrp="1"/>
          </p:cNvSpPr>
          <p:nvPr>
            <p:ph type="sldNum" idx="9"/>
          </p:nvPr>
        </p:nvSpPr>
        <p:spPr>
          <a:xfrm>
            <a:off x="11530080" y="6408720"/>
            <a:ext cx="487440" cy="365040"/>
          </a:xfrm>
          <a:prstGeom prst="rect">
            <a:avLst/>
          </a:prstGeom>
          <a:noFill/>
          <a:ln w="0">
            <a:noFill/>
          </a:ln>
        </p:spPr>
        <p:txBody>
          <a:bodyPr lIns="90000" rIns="90000" tIns="46800" bIns="46800" anchor="b">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31B4ADD-C7FD-4B09-8887-EC8D8A1897AD}" type="slidenum">
              <a:rPr b="0" lang="ru-RU" sz="1000" strike="noStrike" u="none">
                <a:solidFill>
                  <a:srgbClr val="ffffff"/>
                </a:solidFill>
                <a:uFillTx/>
                <a:latin typeface="Times New Roman"/>
              </a:rPr>
              <a:t>&lt;number&gt;</a:t>
            </a:fld>
            <a:endParaRPr b="0" lang="ru-RU" sz="1000" strike="noStrike" u="none">
              <a:solidFill>
                <a:srgbClr val="ffffff"/>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37" name="Полилиния 12"/>
          <p:cNvSpPr/>
          <p:nvPr/>
        </p:nvSpPr>
        <p:spPr>
          <a:xfrm>
            <a:off x="665280" y="5945040"/>
            <a:ext cx="6588000" cy="920880"/>
          </a:xfrm>
          <a:custGeom>
            <a:avLst/>
            <a:gdLst>
              <a:gd name="textAreaLeft" fmla="*/ 0 w 6588000"/>
              <a:gd name="textAreaRight" fmla="*/ 6588360 w 6588000"/>
              <a:gd name="textAreaTop" fmla="*/ 0 h 920880"/>
              <a:gd name="textAreaBottom" fmla="*/ 921240 h 920880"/>
            </a:gdLst>
            <a:ahLst/>
            <a:rect l="textAreaLeft" t="textAreaTop" r="textAreaRight" b="textAreaBottom"/>
            <a:pathLst>
              <a:path w="7485" h="337">
                <a:moveTo>
                  <a:pt x="0" y="2"/>
                </a:moveTo>
                <a:lnTo>
                  <a:pt x="7485" y="337"/>
                </a:lnTo>
                <a:lnTo>
                  <a:pt x="5558" y="337"/>
                </a:lnTo>
                <a:lnTo>
                  <a:pt x="1" y="0"/>
                </a:lnTo>
              </a:path>
            </a:pathLst>
          </a:custGeom>
          <a:solidFill>
            <a:srgbClr val="9fcbdc">
              <a:alpha val="4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sp>
        <p:nvSpPr>
          <p:cNvPr id="38" name="Полилиния 11"/>
          <p:cNvSpPr/>
          <p:nvPr/>
        </p:nvSpPr>
        <p:spPr>
          <a:xfrm>
            <a:off x="647640" y="5938920"/>
            <a:ext cx="4921200" cy="933480"/>
          </a:xfrm>
          <a:custGeom>
            <a:avLst/>
            <a:gdLst>
              <a:gd name="textAreaLeft" fmla="*/ 0 w 4921200"/>
              <a:gd name="textAreaRight" fmla="*/ 4921560 w 4921200"/>
              <a:gd name="textAreaTop" fmla="*/ 0 h 933480"/>
              <a:gd name="textAreaBottom" fmla="*/ 933840 h 933480"/>
            </a:gdLst>
            <a:ahLst/>
            <a:rect l="textAreaLeft" t="textAreaTop" r="textAreaRight" b="textAreaBottom"/>
            <a:pathLst>
              <a:path w="5591" h="588">
                <a:moveTo>
                  <a:pt x="0" y="0"/>
                </a:moveTo>
                <a:lnTo>
                  <a:pt x="5591" y="585"/>
                </a:lnTo>
                <a:lnTo>
                  <a:pt x="4415" y="588"/>
                </a:lnTo>
                <a:lnTo>
                  <a:pt x="12" y="4"/>
                </a:lnTo>
              </a:path>
            </a:pathLst>
          </a:custGeom>
          <a:solidFill>
            <a:srgbClr val="000000"/>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grpSp>
        <p:nvGrpSpPr>
          <p:cNvPr id="39" name="Прямоугольный треугольник 13"/>
          <p:cNvGrpSpPr/>
          <p:nvPr/>
        </p:nvGrpSpPr>
        <p:grpSpPr>
          <a:xfrm>
            <a:off x="-6480" y="5791320"/>
            <a:ext cx="4535640" cy="1079280"/>
            <a:chOff x="-6480" y="5791320"/>
            <a:chExt cx="4535640" cy="1079280"/>
          </a:xfrm>
        </p:grpSpPr>
        <p:pic>
          <p:nvPicPr>
            <p:cNvPr id="40" name="Прямоугольный треугольник 13" descr=""/>
            <p:cNvPicPr/>
            <p:nvPr/>
          </p:nvPicPr>
          <p:blipFill>
            <a:blip r:embed="rId3"/>
            <a:stretch/>
          </p:blipFill>
          <p:spPr>
            <a:xfrm>
              <a:off x="-6480" y="5791320"/>
              <a:ext cx="4535640" cy="1079280"/>
            </a:xfrm>
            <a:prstGeom prst="rect">
              <a:avLst/>
            </a:prstGeom>
            <a:ln w="0">
              <a:noFill/>
            </a:ln>
          </p:spPr>
        </p:pic>
        <p:sp>
          <p:nvSpPr>
            <p:cNvPr id="41" name=""/>
            <p:cNvSpPr/>
            <p:nvPr/>
          </p:nvSpPr>
          <p:spPr>
            <a:xfrm>
              <a:off x="369720" y="6421320"/>
              <a:ext cx="2268720" cy="3603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pic>
        <p:nvPicPr>
          <p:cNvPr id="42" name="Прямая соединительная линия 14" descr=""/>
          <p:cNvPicPr/>
          <p:nvPr/>
        </p:nvPicPr>
        <p:blipFill>
          <a:blip r:embed="rId4"/>
          <a:stretch/>
        </p:blipFill>
        <p:spPr>
          <a:xfrm>
            <a:off x="-19080" y="5778360"/>
            <a:ext cx="4554720" cy="1098720"/>
          </a:xfrm>
          <a:prstGeom prst="rect">
            <a:avLst/>
          </a:prstGeom>
          <a:ln w="0">
            <a:noFill/>
          </a:ln>
        </p:spPr>
      </p:pic>
      <p:sp>
        <p:nvSpPr>
          <p:cNvPr id="43" name="PlaceHolder 1"/>
          <p:cNvSpPr>
            <a:spLocks noGrp="1"/>
          </p:cNvSpPr>
          <p:nvPr>
            <p:ph type="title"/>
          </p:nvPr>
        </p:nvSpPr>
        <p:spPr>
          <a:xfrm>
            <a:off x="609480" y="274320"/>
            <a:ext cx="109728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100" strike="noStrike" u="none">
                <a:solidFill>
                  <a:srgbClr val="def5fa"/>
                </a:solidFill>
                <a:uFillTx/>
                <a:latin typeface="Lucida Sans Unicode"/>
              </a:rPr>
              <a:t>Click to edit the title text format</a:t>
            </a:r>
            <a:endParaRPr b="1" lang="ru-RU" sz="4100" strike="noStrike" u="none">
              <a:solidFill>
                <a:srgbClr val="def5fa"/>
              </a:solidFill>
              <a:uFillTx/>
              <a:latin typeface="Lucida Sans Unicode"/>
            </a:endParaRPr>
          </a:p>
        </p:txBody>
      </p:sp>
      <p:sp>
        <p:nvSpPr>
          <p:cNvPr id="44" name="PlaceHolder 2"/>
          <p:cNvSpPr>
            <a:spLocks noGrp="1"/>
          </p:cNvSpPr>
          <p:nvPr>
            <p:ph type="body"/>
          </p:nvPr>
        </p:nvSpPr>
        <p:spPr>
          <a:xfrm>
            <a:off x="609480" y="1481040"/>
            <a:ext cx="10972800" cy="4525920"/>
          </a:xfrm>
          <a:prstGeom prst="rect">
            <a:avLst/>
          </a:prstGeom>
          <a:noFill/>
          <a:ln w="0">
            <a:noFill/>
          </a:ln>
        </p:spPr>
        <p:txBody>
          <a:bodyPr lIns="90000" rIns="90000" tIns="46800" bIns="46800" anchor="t">
            <a:normAutofit/>
          </a:bodyPr>
          <a:p>
            <a:pPr marL="365040" indent="-255600">
              <a:spcBef>
                <a:spcPts val="400"/>
              </a:spcBef>
              <a:buClr>
                <a:srgbClr val="2da2bf"/>
              </a:buClr>
              <a:buSzPct val="68000"/>
              <a:buFont typeface="Wingdings 3"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Click to edit the outline text format</a:t>
            </a:r>
            <a:endParaRPr b="0" lang="ru-RU" sz="2700" strike="noStrike" u="none">
              <a:solidFill>
                <a:srgbClr val="ffffff"/>
              </a:solidFill>
              <a:uFillTx/>
              <a:latin typeface="Lucida Sans Unicode"/>
            </a:endParaRPr>
          </a:p>
          <a:p>
            <a:pPr lvl="1" marL="620640" indent="-228600">
              <a:spcBef>
                <a:spcPts val="400"/>
              </a:spcBef>
              <a:buClr>
                <a:srgbClr val="2da2bf"/>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Second Outline Level</a:t>
            </a:r>
            <a:endParaRPr b="0" lang="ru-RU" sz="2700" strike="noStrike" u="none">
              <a:solidFill>
                <a:srgbClr val="ffffff"/>
              </a:solidFill>
              <a:uFillTx/>
              <a:latin typeface="Lucida Sans Unicode"/>
            </a:endParaRPr>
          </a:p>
          <a:p>
            <a:pPr lvl="2" marL="85896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Third Outline Level</a:t>
            </a:r>
            <a:endParaRPr b="0" lang="ru-RU" sz="2700" strike="noStrike" u="none">
              <a:solidFill>
                <a:srgbClr val="ffffff"/>
              </a:solidFill>
              <a:uFillTx/>
              <a:latin typeface="Lucida Sans Unicode"/>
            </a:endParaRPr>
          </a:p>
          <a:p>
            <a:pPr lvl="3" marL="11430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Fourth Outline Level</a:t>
            </a:r>
            <a:endParaRPr b="0" lang="ru-RU" sz="2700" strike="noStrike" u="none">
              <a:solidFill>
                <a:srgbClr val="ffffff"/>
              </a:solidFill>
              <a:uFillTx/>
              <a:latin typeface="Lucida Sans Unicode"/>
            </a:endParaRPr>
          </a:p>
          <a:p>
            <a:pPr lvl="4" marL="13716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Fifth Outline Level</a:t>
            </a:r>
            <a:endParaRPr b="0" lang="ru-RU" sz="2700" strike="noStrike" u="none">
              <a:solidFill>
                <a:srgbClr val="ffffff"/>
              </a:solidFill>
              <a:uFillTx/>
              <a:latin typeface="Lucida Sans Unicode"/>
            </a:endParaRPr>
          </a:p>
          <a:p>
            <a:pPr lvl="5" marL="1371600" indent="-228600">
              <a:spcBef>
                <a:spcPts val="400"/>
              </a:spcBef>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Sixth Outline Level</a:t>
            </a:r>
            <a:endParaRPr b="0" lang="ru-RU" sz="2700" strike="noStrike" u="none">
              <a:solidFill>
                <a:srgbClr val="ffffff"/>
              </a:solidFill>
              <a:uFillTx/>
              <a:latin typeface="Lucida Sans Unicode"/>
            </a:endParaRPr>
          </a:p>
          <a:p>
            <a:pPr lvl="6" marL="1371600" indent="-228600">
              <a:spcBef>
                <a:spcPts val="400"/>
              </a:spcBef>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Seventh Outline Level</a:t>
            </a:r>
            <a:endParaRPr b="0" lang="ru-RU" sz="2700" strike="noStrike" u="none">
              <a:solidFill>
                <a:srgbClr val="ffffff"/>
              </a:solidFill>
              <a:uFillTx/>
              <a:latin typeface="Lucida Sans Unicode"/>
            </a:endParaRPr>
          </a:p>
        </p:txBody>
      </p:sp>
      <p:sp>
        <p:nvSpPr>
          <p:cNvPr id="45" name="PlaceHolder 3"/>
          <p:cNvSpPr>
            <a:spLocks noGrp="1"/>
          </p:cNvSpPr>
          <p:nvPr>
            <p:ph type="dt" idx="10"/>
          </p:nvPr>
        </p:nvSpPr>
        <p:spPr>
          <a:xfrm>
            <a:off x="8969040" y="6408720"/>
            <a:ext cx="2560680" cy="365040"/>
          </a:xfrm>
          <a:prstGeom prst="rect">
            <a:avLst/>
          </a:prstGeom>
          <a:noFill/>
          <a:ln w="0">
            <a:noFill/>
          </a:ln>
        </p:spPr>
        <p:txBody>
          <a:bodyPr lIns="90000" rIns="90000" tIns="46800" bIns="46800" anchor="b">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ffffff"/>
                </a:solidFill>
                <a:uFillTx/>
                <a:latin typeface="Times New Roman"/>
              </a:rPr>
              <a:t>&lt;date/time&gt;</a:t>
            </a:r>
            <a:endParaRPr b="0" lang="ru-RU" sz="1000" strike="noStrike" u="none">
              <a:solidFill>
                <a:srgbClr val="ffffff"/>
              </a:solidFill>
              <a:uFillTx/>
              <a:latin typeface="Times New Roman"/>
            </a:endParaRPr>
          </a:p>
        </p:txBody>
      </p:sp>
      <p:sp>
        <p:nvSpPr>
          <p:cNvPr id="46" name="PlaceHolder 4"/>
          <p:cNvSpPr>
            <a:spLocks noGrp="1"/>
          </p:cNvSpPr>
          <p:nvPr>
            <p:ph type="ftr" idx="11"/>
          </p:nvPr>
        </p:nvSpPr>
        <p:spPr>
          <a:xfrm>
            <a:off x="5839920" y="6408720"/>
            <a:ext cx="3133800" cy="36504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7" name="PlaceHolder 5"/>
          <p:cNvSpPr>
            <a:spLocks noGrp="1"/>
          </p:cNvSpPr>
          <p:nvPr>
            <p:ph type="sldNum" idx="12"/>
          </p:nvPr>
        </p:nvSpPr>
        <p:spPr>
          <a:xfrm>
            <a:off x="11530080" y="6408720"/>
            <a:ext cx="487440" cy="365040"/>
          </a:xfrm>
          <a:prstGeom prst="rect">
            <a:avLst/>
          </a:prstGeom>
          <a:noFill/>
          <a:ln w="0">
            <a:noFill/>
          </a:ln>
        </p:spPr>
        <p:txBody>
          <a:bodyPr lIns="90000" rIns="90000" tIns="46800" bIns="46800" anchor="b">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7F2FE8D-01EB-40C4-9C2E-A071503CD71B}" type="slidenum">
              <a:rPr b="0" lang="ru-RU" sz="1000" strike="noStrike" u="none">
                <a:solidFill>
                  <a:srgbClr val="ffffff"/>
                </a:solidFill>
                <a:uFillTx/>
                <a:latin typeface="Times New Roman"/>
              </a:rPr>
              <a:t>&lt;number&gt;</a:t>
            </a:fld>
            <a:endParaRPr b="0" lang="ru-RU" sz="1000" strike="noStrike" u="none">
              <a:solidFill>
                <a:srgbClr val="ffffff"/>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4320"/>
            <a:ext cx="109728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100" strike="noStrike" u="none">
                <a:solidFill>
                  <a:srgbClr val="464646"/>
                </a:solidFill>
                <a:uFillTx/>
                <a:latin typeface="Lucida Sans Unicode"/>
              </a:rPr>
              <a:t>Click to edit the title text format</a:t>
            </a:r>
            <a:endParaRPr b="1" lang="ru-RU" sz="4100" strike="noStrike" u="none">
              <a:solidFill>
                <a:srgbClr val="464646"/>
              </a:solidFill>
              <a:uFillTx/>
              <a:latin typeface="Lucida Sans Unicode"/>
            </a:endParaRPr>
          </a:p>
        </p:txBody>
      </p:sp>
      <p:sp>
        <p:nvSpPr>
          <p:cNvPr id="49" name="PlaceHolder 2"/>
          <p:cNvSpPr>
            <a:spLocks noGrp="1"/>
          </p:cNvSpPr>
          <p:nvPr>
            <p:ph type="body"/>
          </p:nvPr>
        </p:nvSpPr>
        <p:spPr>
          <a:xfrm>
            <a:off x="609480" y="1481040"/>
            <a:ext cx="10972800" cy="4525920"/>
          </a:xfrm>
          <a:prstGeom prst="rect">
            <a:avLst/>
          </a:prstGeom>
          <a:noFill/>
          <a:ln w="0">
            <a:noFill/>
          </a:ln>
        </p:spPr>
        <p:txBody>
          <a:bodyPr lIns="90000" rIns="90000" tIns="46800" bIns="46800" anchor="t">
            <a:normAutofit/>
          </a:bodyPr>
          <a:p>
            <a:pPr marL="365040" indent="-255600">
              <a:spcBef>
                <a:spcPts val="400"/>
              </a:spcBef>
              <a:buClr>
                <a:srgbClr val="2da2bf"/>
              </a:buClr>
              <a:buSzPct val="68000"/>
              <a:buFont typeface="Wingdings 3"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Click to edit the outline text format</a:t>
            </a:r>
            <a:endParaRPr b="0" lang="ru-RU" sz="2700" strike="noStrike" u="none">
              <a:solidFill>
                <a:srgbClr val="000000"/>
              </a:solidFill>
              <a:uFillTx/>
              <a:latin typeface="Lucida Sans Unicode"/>
            </a:endParaRPr>
          </a:p>
          <a:p>
            <a:pPr lvl="1" marL="620640" indent="-228600">
              <a:spcBef>
                <a:spcPts val="400"/>
              </a:spcBef>
              <a:buClr>
                <a:srgbClr val="2da2bf"/>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Second Outline Level</a:t>
            </a:r>
            <a:endParaRPr b="0" lang="ru-RU" sz="2700" strike="noStrike" u="none">
              <a:solidFill>
                <a:srgbClr val="000000"/>
              </a:solidFill>
              <a:uFillTx/>
              <a:latin typeface="Lucida Sans Unicode"/>
            </a:endParaRPr>
          </a:p>
          <a:p>
            <a:pPr lvl="2" marL="85896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Third Outline Level</a:t>
            </a:r>
            <a:endParaRPr b="0" lang="ru-RU" sz="2700" strike="noStrike" u="none">
              <a:solidFill>
                <a:srgbClr val="000000"/>
              </a:solidFill>
              <a:uFillTx/>
              <a:latin typeface="Lucida Sans Unicode"/>
            </a:endParaRPr>
          </a:p>
          <a:p>
            <a:pPr lvl="3" marL="11430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Fourth Outline Level</a:t>
            </a:r>
            <a:endParaRPr b="0" lang="ru-RU" sz="2700" strike="noStrike" u="none">
              <a:solidFill>
                <a:srgbClr val="000000"/>
              </a:solidFill>
              <a:uFillTx/>
              <a:latin typeface="Lucida Sans Unicode"/>
            </a:endParaRPr>
          </a:p>
          <a:p>
            <a:pPr lvl="4" marL="13716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Fifth Outline Level</a:t>
            </a:r>
            <a:endParaRPr b="0" lang="ru-RU" sz="2700" strike="noStrike" u="none">
              <a:solidFill>
                <a:srgbClr val="000000"/>
              </a:solidFill>
              <a:uFillTx/>
              <a:latin typeface="Lucida Sans Unicode"/>
            </a:endParaRPr>
          </a:p>
          <a:p>
            <a:pPr lvl="5" marL="1371600" indent="-228600">
              <a:spcBef>
                <a:spcPts val="400"/>
              </a:spcBef>
              <a:buClr>
                <a:srgbClr val="00000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Sixth Outline Level</a:t>
            </a:r>
            <a:endParaRPr b="0" lang="ru-RU" sz="2700" strike="noStrike" u="none">
              <a:solidFill>
                <a:srgbClr val="000000"/>
              </a:solidFill>
              <a:uFillTx/>
              <a:latin typeface="Lucida Sans Unicode"/>
            </a:endParaRPr>
          </a:p>
          <a:p>
            <a:pPr lvl="6" marL="1371600" indent="-228600">
              <a:spcBef>
                <a:spcPts val="400"/>
              </a:spcBef>
              <a:buClr>
                <a:srgbClr val="00000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Seventh Outline Level</a:t>
            </a:r>
            <a:endParaRPr b="0" lang="ru-RU" sz="2700" strike="noStrike" u="none">
              <a:solidFill>
                <a:srgbClr val="000000"/>
              </a:solidFill>
              <a:uFillTx/>
              <a:latin typeface="Lucida Sans Unicode"/>
            </a:endParaRPr>
          </a:p>
        </p:txBody>
      </p:sp>
      <p:sp>
        <p:nvSpPr>
          <p:cNvPr id="50" name="PlaceHolder 3"/>
          <p:cNvSpPr>
            <a:spLocks noGrp="1"/>
          </p:cNvSpPr>
          <p:nvPr>
            <p:ph type="dt" idx="13"/>
          </p:nvPr>
        </p:nvSpPr>
        <p:spPr>
          <a:xfrm>
            <a:off x="8969040" y="6408720"/>
            <a:ext cx="2560680" cy="365040"/>
          </a:xfrm>
          <a:prstGeom prst="rect">
            <a:avLst/>
          </a:prstGeom>
          <a:noFill/>
          <a:ln w="0">
            <a:noFill/>
          </a:ln>
        </p:spPr>
        <p:txBody>
          <a:bodyPr lIns="90000" rIns="90000" tIns="46800" bIns="46800" anchor="b">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000000"/>
                </a:solidFill>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000000"/>
                </a:solidFill>
                <a:uFillTx/>
                <a:latin typeface="Times New Roman"/>
              </a:rPr>
              <a:t>&lt;date/time&gt;</a:t>
            </a:r>
            <a:endParaRPr b="0" lang="ru-RU" sz="1000" strike="noStrike" u="none">
              <a:solidFill>
                <a:srgbClr val="000000"/>
              </a:solidFill>
              <a:uFillTx/>
              <a:latin typeface="Times New Roman"/>
            </a:endParaRPr>
          </a:p>
        </p:txBody>
      </p:sp>
      <p:sp>
        <p:nvSpPr>
          <p:cNvPr id="51" name="PlaceHolder 4"/>
          <p:cNvSpPr>
            <a:spLocks noGrp="1"/>
          </p:cNvSpPr>
          <p:nvPr>
            <p:ph type="ftr" idx="14"/>
          </p:nvPr>
        </p:nvSpPr>
        <p:spPr>
          <a:xfrm>
            <a:off x="5839920" y="6408720"/>
            <a:ext cx="3133800" cy="36504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52" name="PlaceHolder 5"/>
          <p:cNvSpPr>
            <a:spLocks noGrp="1"/>
          </p:cNvSpPr>
          <p:nvPr>
            <p:ph type="sldNum" idx="15"/>
          </p:nvPr>
        </p:nvSpPr>
        <p:spPr>
          <a:xfrm>
            <a:off x="11530080" y="6408720"/>
            <a:ext cx="487440" cy="365040"/>
          </a:xfrm>
          <a:prstGeom prst="rect">
            <a:avLst/>
          </a:prstGeom>
          <a:noFill/>
          <a:ln w="0">
            <a:noFill/>
          </a:ln>
        </p:spPr>
        <p:txBody>
          <a:bodyPr lIns="90000" rIns="90000" tIns="46800" bIns="46800" anchor="b">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000000"/>
                </a:solidFill>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0AC7FE8E-23F9-4A6F-8559-80785C13EFAE}" type="slidenum">
              <a:rPr b="0" lang="ru-RU" sz="1000" strike="noStrike" u="none">
                <a:solidFill>
                  <a:srgbClr val="000000"/>
                </a:solidFill>
                <a:uFillTx/>
                <a:latin typeface="Times New Roman"/>
              </a:rPr>
              <a:t>&lt;number&gt;</a:t>
            </a:fld>
            <a:endParaRPr b="0" lang="ru-RU"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53" name="Полилиния 12"/>
          <p:cNvSpPr/>
          <p:nvPr/>
        </p:nvSpPr>
        <p:spPr>
          <a:xfrm>
            <a:off x="665280" y="5945040"/>
            <a:ext cx="6588000" cy="920880"/>
          </a:xfrm>
          <a:custGeom>
            <a:avLst/>
            <a:gdLst>
              <a:gd name="textAreaLeft" fmla="*/ 0 w 6588000"/>
              <a:gd name="textAreaRight" fmla="*/ 6588360 w 6588000"/>
              <a:gd name="textAreaTop" fmla="*/ 0 h 920880"/>
              <a:gd name="textAreaBottom" fmla="*/ 921240 h 920880"/>
            </a:gdLst>
            <a:ahLst/>
            <a:rect l="textAreaLeft" t="textAreaTop" r="textAreaRight" b="textAreaBottom"/>
            <a:pathLst>
              <a:path w="7485" h="337">
                <a:moveTo>
                  <a:pt x="0" y="2"/>
                </a:moveTo>
                <a:lnTo>
                  <a:pt x="7485" y="337"/>
                </a:lnTo>
                <a:lnTo>
                  <a:pt x="5558" y="337"/>
                </a:lnTo>
                <a:lnTo>
                  <a:pt x="1" y="0"/>
                </a:lnTo>
              </a:path>
            </a:pathLst>
          </a:custGeom>
          <a:solidFill>
            <a:srgbClr val="9fcbdc">
              <a:alpha val="4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sp>
        <p:nvSpPr>
          <p:cNvPr id="54" name="Полилиния 11"/>
          <p:cNvSpPr/>
          <p:nvPr/>
        </p:nvSpPr>
        <p:spPr>
          <a:xfrm>
            <a:off x="647640" y="5938920"/>
            <a:ext cx="4921200" cy="933480"/>
          </a:xfrm>
          <a:custGeom>
            <a:avLst/>
            <a:gdLst>
              <a:gd name="textAreaLeft" fmla="*/ 0 w 4921200"/>
              <a:gd name="textAreaRight" fmla="*/ 4921560 w 4921200"/>
              <a:gd name="textAreaTop" fmla="*/ 0 h 933480"/>
              <a:gd name="textAreaBottom" fmla="*/ 933840 h 933480"/>
            </a:gdLst>
            <a:ahLst/>
            <a:rect l="textAreaLeft" t="textAreaTop" r="textAreaRight" b="textAreaBottom"/>
            <a:pathLst>
              <a:path w="5591" h="588">
                <a:moveTo>
                  <a:pt x="0" y="0"/>
                </a:moveTo>
                <a:lnTo>
                  <a:pt x="5591" y="585"/>
                </a:lnTo>
                <a:lnTo>
                  <a:pt x="4415" y="588"/>
                </a:lnTo>
                <a:lnTo>
                  <a:pt x="12" y="4"/>
                </a:lnTo>
              </a:path>
            </a:pathLst>
          </a:custGeom>
          <a:solidFill>
            <a:srgbClr val="000000"/>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grpSp>
        <p:nvGrpSpPr>
          <p:cNvPr id="55" name="Прямоугольный треугольник 13"/>
          <p:cNvGrpSpPr/>
          <p:nvPr/>
        </p:nvGrpSpPr>
        <p:grpSpPr>
          <a:xfrm>
            <a:off x="-6480" y="5791320"/>
            <a:ext cx="4535640" cy="1079280"/>
            <a:chOff x="-6480" y="5791320"/>
            <a:chExt cx="4535640" cy="1079280"/>
          </a:xfrm>
        </p:grpSpPr>
        <p:pic>
          <p:nvPicPr>
            <p:cNvPr id="56" name="Прямоугольный треугольник 13" descr=""/>
            <p:cNvPicPr/>
            <p:nvPr/>
          </p:nvPicPr>
          <p:blipFill>
            <a:blip r:embed="rId3"/>
            <a:stretch/>
          </p:blipFill>
          <p:spPr>
            <a:xfrm>
              <a:off x="-6480" y="5791320"/>
              <a:ext cx="4535640" cy="1079280"/>
            </a:xfrm>
            <a:prstGeom prst="rect">
              <a:avLst/>
            </a:prstGeom>
            <a:ln w="0">
              <a:noFill/>
            </a:ln>
          </p:spPr>
        </p:pic>
        <p:sp>
          <p:nvSpPr>
            <p:cNvPr id="57" name=""/>
            <p:cNvSpPr/>
            <p:nvPr/>
          </p:nvSpPr>
          <p:spPr>
            <a:xfrm>
              <a:off x="369720" y="6421320"/>
              <a:ext cx="2268720" cy="3603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pic>
        <p:nvPicPr>
          <p:cNvPr id="58" name="Прямая соединительная линия 14" descr=""/>
          <p:cNvPicPr/>
          <p:nvPr/>
        </p:nvPicPr>
        <p:blipFill>
          <a:blip r:embed="rId4"/>
          <a:stretch/>
        </p:blipFill>
        <p:spPr>
          <a:xfrm>
            <a:off x="-19080" y="5778360"/>
            <a:ext cx="4554720" cy="1098720"/>
          </a:xfrm>
          <a:prstGeom prst="rect">
            <a:avLst/>
          </a:prstGeom>
          <a:ln w="0">
            <a:noFill/>
          </a:ln>
        </p:spPr>
      </p:pic>
      <p:sp>
        <p:nvSpPr>
          <p:cNvPr id="59" name="PlaceHolder 1"/>
          <p:cNvSpPr>
            <a:spLocks noGrp="1"/>
          </p:cNvSpPr>
          <p:nvPr>
            <p:ph type="title"/>
          </p:nvPr>
        </p:nvSpPr>
        <p:spPr>
          <a:xfrm>
            <a:off x="609480" y="274320"/>
            <a:ext cx="109728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100" strike="noStrike" u="none">
                <a:solidFill>
                  <a:srgbClr val="def5fa"/>
                </a:solidFill>
                <a:uFillTx/>
                <a:latin typeface="Lucida Sans Unicode"/>
              </a:rPr>
              <a:t>Click to edit the title text format</a:t>
            </a:r>
            <a:endParaRPr b="1" lang="ru-RU" sz="4100" strike="noStrike" u="none">
              <a:solidFill>
                <a:srgbClr val="def5fa"/>
              </a:solidFill>
              <a:uFillTx/>
              <a:latin typeface="Lucida Sans Unicode"/>
            </a:endParaRPr>
          </a:p>
        </p:txBody>
      </p:sp>
      <p:sp>
        <p:nvSpPr>
          <p:cNvPr id="60" name="PlaceHolder 2"/>
          <p:cNvSpPr>
            <a:spLocks noGrp="1"/>
          </p:cNvSpPr>
          <p:nvPr>
            <p:ph type="body"/>
          </p:nvPr>
        </p:nvSpPr>
        <p:spPr>
          <a:xfrm>
            <a:off x="609480" y="1481040"/>
            <a:ext cx="10972800" cy="4525920"/>
          </a:xfrm>
          <a:prstGeom prst="rect">
            <a:avLst/>
          </a:prstGeom>
          <a:noFill/>
          <a:ln w="0">
            <a:noFill/>
          </a:ln>
        </p:spPr>
        <p:txBody>
          <a:bodyPr lIns="90000" rIns="90000" tIns="46800" bIns="46800" anchor="t">
            <a:normAutofit/>
          </a:bodyPr>
          <a:p>
            <a:pPr marL="365040" indent="-255600">
              <a:spcBef>
                <a:spcPts val="400"/>
              </a:spcBef>
              <a:buClr>
                <a:srgbClr val="2da2bf"/>
              </a:buClr>
              <a:buSzPct val="68000"/>
              <a:buFont typeface="Wingdings 3"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Click to edit the outline text format</a:t>
            </a:r>
            <a:endParaRPr b="0" lang="ru-RU" sz="2700" strike="noStrike" u="none">
              <a:solidFill>
                <a:srgbClr val="ffffff"/>
              </a:solidFill>
              <a:uFillTx/>
              <a:latin typeface="Lucida Sans Unicode"/>
            </a:endParaRPr>
          </a:p>
          <a:p>
            <a:pPr lvl="1" marL="620640" indent="-228600">
              <a:spcBef>
                <a:spcPts val="400"/>
              </a:spcBef>
              <a:buClr>
                <a:srgbClr val="2da2bf"/>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Second Outline Level</a:t>
            </a:r>
            <a:endParaRPr b="0" lang="ru-RU" sz="2700" strike="noStrike" u="none">
              <a:solidFill>
                <a:srgbClr val="ffffff"/>
              </a:solidFill>
              <a:uFillTx/>
              <a:latin typeface="Lucida Sans Unicode"/>
            </a:endParaRPr>
          </a:p>
          <a:p>
            <a:pPr lvl="2" marL="85896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Third Outline Level</a:t>
            </a:r>
            <a:endParaRPr b="0" lang="ru-RU" sz="2700" strike="noStrike" u="none">
              <a:solidFill>
                <a:srgbClr val="ffffff"/>
              </a:solidFill>
              <a:uFillTx/>
              <a:latin typeface="Lucida Sans Unicode"/>
            </a:endParaRPr>
          </a:p>
          <a:p>
            <a:pPr lvl="3" marL="11430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Fourth Outline Level</a:t>
            </a:r>
            <a:endParaRPr b="0" lang="ru-RU" sz="2700" strike="noStrike" u="none">
              <a:solidFill>
                <a:srgbClr val="ffffff"/>
              </a:solidFill>
              <a:uFillTx/>
              <a:latin typeface="Lucida Sans Unicode"/>
            </a:endParaRPr>
          </a:p>
          <a:p>
            <a:pPr lvl="4" marL="13716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Fifth Outline Level</a:t>
            </a:r>
            <a:endParaRPr b="0" lang="ru-RU" sz="2700" strike="noStrike" u="none">
              <a:solidFill>
                <a:srgbClr val="ffffff"/>
              </a:solidFill>
              <a:uFillTx/>
              <a:latin typeface="Lucida Sans Unicode"/>
            </a:endParaRPr>
          </a:p>
          <a:p>
            <a:pPr lvl="5" marL="1371600" indent="-228600">
              <a:spcBef>
                <a:spcPts val="400"/>
              </a:spcBef>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Sixth Outline Level</a:t>
            </a:r>
            <a:endParaRPr b="0" lang="ru-RU" sz="2700" strike="noStrike" u="none">
              <a:solidFill>
                <a:srgbClr val="ffffff"/>
              </a:solidFill>
              <a:uFillTx/>
              <a:latin typeface="Lucida Sans Unicode"/>
            </a:endParaRPr>
          </a:p>
          <a:p>
            <a:pPr lvl="6" marL="1371600" indent="-228600">
              <a:spcBef>
                <a:spcPts val="400"/>
              </a:spcBef>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Seventh Outline Level</a:t>
            </a:r>
            <a:endParaRPr b="0" lang="ru-RU" sz="2700" strike="noStrike" u="none">
              <a:solidFill>
                <a:srgbClr val="ffffff"/>
              </a:solidFill>
              <a:uFillTx/>
              <a:latin typeface="Lucida Sans Unicode"/>
            </a:endParaRPr>
          </a:p>
        </p:txBody>
      </p:sp>
      <p:sp>
        <p:nvSpPr>
          <p:cNvPr id="61" name="PlaceHolder 3"/>
          <p:cNvSpPr>
            <a:spLocks noGrp="1"/>
          </p:cNvSpPr>
          <p:nvPr>
            <p:ph type="dt" idx="16"/>
          </p:nvPr>
        </p:nvSpPr>
        <p:spPr>
          <a:xfrm>
            <a:off x="8969040" y="6408720"/>
            <a:ext cx="2560680" cy="365040"/>
          </a:xfrm>
          <a:prstGeom prst="rect">
            <a:avLst/>
          </a:prstGeom>
          <a:noFill/>
          <a:ln w="0">
            <a:noFill/>
          </a:ln>
        </p:spPr>
        <p:txBody>
          <a:bodyPr lIns="90000" rIns="90000" tIns="46800" bIns="46800" anchor="b">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ffffff"/>
                </a:solidFill>
                <a:uFillTx/>
                <a:latin typeface="Times New Roman"/>
              </a:rPr>
              <a:t>&lt;date/time&gt;</a:t>
            </a:r>
            <a:endParaRPr b="0" lang="ru-RU" sz="1000" strike="noStrike" u="none">
              <a:solidFill>
                <a:srgbClr val="ffffff"/>
              </a:solidFill>
              <a:uFillTx/>
              <a:latin typeface="Times New Roman"/>
            </a:endParaRPr>
          </a:p>
        </p:txBody>
      </p:sp>
      <p:sp>
        <p:nvSpPr>
          <p:cNvPr id="62" name="PlaceHolder 4"/>
          <p:cNvSpPr>
            <a:spLocks noGrp="1"/>
          </p:cNvSpPr>
          <p:nvPr>
            <p:ph type="ftr" idx="17"/>
          </p:nvPr>
        </p:nvSpPr>
        <p:spPr>
          <a:xfrm>
            <a:off x="5839920" y="6408720"/>
            <a:ext cx="3133800" cy="36504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63" name="PlaceHolder 5"/>
          <p:cNvSpPr>
            <a:spLocks noGrp="1"/>
          </p:cNvSpPr>
          <p:nvPr>
            <p:ph type="sldNum" idx="18"/>
          </p:nvPr>
        </p:nvSpPr>
        <p:spPr>
          <a:xfrm>
            <a:off x="11530080" y="6408720"/>
            <a:ext cx="487440" cy="365040"/>
          </a:xfrm>
          <a:prstGeom prst="rect">
            <a:avLst/>
          </a:prstGeom>
          <a:noFill/>
          <a:ln w="0">
            <a:noFill/>
          </a:ln>
        </p:spPr>
        <p:txBody>
          <a:bodyPr lIns="90000" rIns="90000" tIns="46800" bIns="46800" anchor="b">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154F2455-C5DA-4754-A958-2AB90BB6A3FA}" type="slidenum">
              <a:rPr b="0" lang="ru-RU" sz="1000" strike="noStrike" u="none">
                <a:solidFill>
                  <a:srgbClr val="ffffff"/>
                </a:solidFill>
                <a:uFillTx/>
                <a:latin typeface="Times New Roman"/>
              </a:rPr>
              <a:t>&lt;number&gt;</a:t>
            </a:fld>
            <a:endParaRPr b="0" lang="ru-RU" sz="1000" strike="noStrike" u="none">
              <a:solidFill>
                <a:srgbClr val="ffffff"/>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4320"/>
            <a:ext cx="109728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100" strike="noStrike" u="none">
                <a:solidFill>
                  <a:srgbClr val="464646"/>
                </a:solidFill>
                <a:uFillTx/>
                <a:latin typeface="Lucida Sans Unicode"/>
              </a:rPr>
              <a:t>Click to edit the title text format</a:t>
            </a:r>
            <a:endParaRPr b="1" lang="ru-RU" sz="4100" strike="noStrike" u="none">
              <a:solidFill>
                <a:srgbClr val="464646"/>
              </a:solidFill>
              <a:uFillTx/>
              <a:latin typeface="Lucida Sans Unicode"/>
            </a:endParaRPr>
          </a:p>
        </p:txBody>
      </p:sp>
      <p:sp>
        <p:nvSpPr>
          <p:cNvPr id="65" name="PlaceHolder 2"/>
          <p:cNvSpPr>
            <a:spLocks noGrp="1"/>
          </p:cNvSpPr>
          <p:nvPr>
            <p:ph type="body"/>
          </p:nvPr>
        </p:nvSpPr>
        <p:spPr>
          <a:xfrm>
            <a:off x="609480" y="1481040"/>
            <a:ext cx="10972800" cy="4525920"/>
          </a:xfrm>
          <a:prstGeom prst="rect">
            <a:avLst/>
          </a:prstGeom>
          <a:noFill/>
          <a:ln w="0">
            <a:noFill/>
          </a:ln>
        </p:spPr>
        <p:txBody>
          <a:bodyPr lIns="90000" rIns="90000" tIns="46800" bIns="46800" anchor="t">
            <a:normAutofit/>
          </a:bodyPr>
          <a:p>
            <a:pPr marL="365040" indent="-255600">
              <a:spcBef>
                <a:spcPts val="400"/>
              </a:spcBef>
              <a:buClr>
                <a:srgbClr val="2da2bf"/>
              </a:buClr>
              <a:buSzPct val="68000"/>
              <a:buFont typeface="Wingdings 3"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Click to edit the outline text format</a:t>
            </a:r>
            <a:endParaRPr b="0" lang="ru-RU" sz="2700" strike="noStrike" u="none">
              <a:solidFill>
                <a:srgbClr val="000000"/>
              </a:solidFill>
              <a:uFillTx/>
              <a:latin typeface="Lucida Sans Unicode"/>
            </a:endParaRPr>
          </a:p>
          <a:p>
            <a:pPr lvl="1" marL="620640" indent="-228600">
              <a:spcBef>
                <a:spcPts val="400"/>
              </a:spcBef>
              <a:buClr>
                <a:srgbClr val="2da2bf"/>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Second Outline Level</a:t>
            </a:r>
            <a:endParaRPr b="0" lang="ru-RU" sz="2700" strike="noStrike" u="none">
              <a:solidFill>
                <a:srgbClr val="000000"/>
              </a:solidFill>
              <a:uFillTx/>
              <a:latin typeface="Lucida Sans Unicode"/>
            </a:endParaRPr>
          </a:p>
          <a:p>
            <a:pPr lvl="2" marL="85896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Third Outline Level</a:t>
            </a:r>
            <a:endParaRPr b="0" lang="ru-RU" sz="2700" strike="noStrike" u="none">
              <a:solidFill>
                <a:srgbClr val="000000"/>
              </a:solidFill>
              <a:uFillTx/>
              <a:latin typeface="Lucida Sans Unicode"/>
            </a:endParaRPr>
          </a:p>
          <a:p>
            <a:pPr lvl="3" marL="11430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Fourth Outline Level</a:t>
            </a:r>
            <a:endParaRPr b="0" lang="ru-RU" sz="2700" strike="noStrike" u="none">
              <a:solidFill>
                <a:srgbClr val="000000"/>
              </a:solidFill>
              <a:uFillTx/>
              <a:latin typeface="Lucida Sans Unicode"/>
            </a:endParaRPr>
          </a:p>
          <a:p>
            <a:pPr lvl="4" marL="13716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Fifth Outline Level</a:t>
            </a:r>
            <a:endParaRPr b="0" lang="ru-RU" sz="2700" strike="noStrike" u="none">
              <a:solidFill>
                <a:srgbClr val="000000"/>
              </a:solidFill>
              <a:uFillTx/>
              <a:latin typeface="Lucida Sans Unicode"/>
            </a:endParaRPr>
          </a:p>
          <a:p>
            <a:pPr lvl="5" marL="1371600" indent="-228600">
              <a:spcBef>
                <a:spcPts val="400"/>
              </a:spcBef>
              <a:buClr>
                <a:srgbClr val="00000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Sixth Outline Level</a:t>
            </a:r>
            <a:endParaRPr b="0" lang="ru-RU" sz="2700" strike="noStrike" u="none">
              <a:solidFill>
                <a:srgbClr val="000000"/>
              </a:solidFill>
              <a:uFillTx/>
              <a:latin typeface="Lucida Sans Unicode"/>
            </a:endParaRPr>
          </a:p>
          <a:p>
            <a:pPr lvl="6" marL="1371600" indent="-228600">
              <a:spcBef>
                <a:spcPts val="400"/>
              </a:spcBef>
              <a:buClr>
                <a:srgbClr val="000000"/>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000000"/>
                </a:solidFill>
                <a:uFillTx/>
                <a:latin typeface="Lucida Sans Unicode"/>
              </a:rPr>
              <a:t>Seventh Outline Level</a:t>
            </a:r>
            <a:endParaRPr b="0" lang="ru-RU" sz="2700" strike="noStrike" u="none">
              <a:solidFill>
                <a:srgbClr val="000000"/>
              </a:solidFill>
              <a:uFillTx/>
              <a:latin typeface="Lucida Sans Unicode"/>
            </a:endParaRPr>
          </a:p>
        </p:txBody>
      </p:sp>
      <p:sp>
        <p:nvSpPr>
          <p:cNvPr id="66" name="PlaceHolder 3"/>
          <p:cNvSpPr>
            <a:spLocks noGrp="1"/>
          </p:cNvSpPr>
          <p:nvPr>
            <p:ph type="dt" idx="19"/>
          </p:nvPr>
        </p:nvSpPr>
        <p:spPr>
          <a:xfrm>
            <a:off x="8969040" y="6408720"/>
            <a:ext cx="2560680" cy="365040"/>
          </a:xfrm>
          <a:prstGeom prst="rect">
            <a:avLst/>
          </a:prstGeom>
          <a:noFill/>
          <a:ln w="0">
            <a:noFill/>
          </a:ln>
        </p:spPr>
        <p:txBody>
          <a:bodyPr lIns="90000" rIns="90000" tIns="46800" bIns="46800" anchor="b">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000000"/>
                </a:solidFill>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000000"/>
                </a:solidFill>
                <a:uFillTx/>
                <a:latin typeface="Times New Roman"/>
              </a:rPr>
              <a:t>&lt;date/time&gt;</a:t>
            </a:r>
            <a:endParaRPr b="0" lang="ru-RU" sz="1000" strike="noStrike" u="none">
              <a:solidFill>
                <a:srgbClr val="000000"/>
              </a:solidFill>
              <a:uFillTx/>
              <a:latin typeface="Times New Roman"/>
            </a:endParaRPr>
          </a:p>
        </p:txBody>
      </p:sp>
      <p:sp>
        <p:nvSpPr>
          <p:cNvPr id="67" name="PlaceHolder 4"/>
          <p:cNvSpPr>
            <a:spLocks noGrp="1"/>
          </p:cNvSpPr>
          <p:nvPr>
            <p:ph type="ftr" idx="20"/>
          </p:nvPr>
        </p:nvSpPr>
        <p:spPr>
          <a:xfrm>
            <a:off x="5839920" y="6408720"/>
            <a:ext cx="3133800" cy="36504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68" name="PlaceHolder 5"/>
          <p:cNvSpPr>
            <a:spLocks noGrp="1"/>
          </p:cNvSpPr>
          <p:nvPr>
            <p:ph type="sldNum" idx="21"/>
          </p:nvPr>
        </p:nvSpPr>
        <p:spPr>
          <a:xfrm>
            <a:off x="11530080" y="6408720"/>
            <a:ext cx="487440" cy="365040"/>
          </a:xfrm>
          <a:prstGeom prst="rect">
            <a:avLst/>
          </a:prstGeom>
          <a:noFill/>
          <a:ln w="0">
            <a:noFill/>
          </a:ln>
        </p:spPr>
        <p:txBody>
          <a:bodyPr lIns="90000" rIns="90000" tIns="46800" bIns="46800" anchor="b">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000000"/>
                </a:solidFill>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9A9D987E-795F-40E7-99B1-15A268F0EC83}" type="slidenum">
              <a:rPr b="0" lang="ru-RU" sz="1000" strike="noStrike" u="none">
                <a:solidFill>
                  <a:srgbClr val="000000"/>
                </a:solidFill>
                <a:uFillTx/>
                <a:latin typeface="Times New Roman"/>
              </a:rPr>
              <a:t>&lt;number&gt;</a:t>
            </a:fld>
            <a:endParaRPr b="0" lang="ru-RU" sz="1000" strike="noStrike" u="none">
              <a:solidFill>
                <a:srgbClr val="000000"/>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69" name="Полилиния 10"/>
          <p:cNvSpPr/>
          <p:nvPr/>
        </p:nvSpPr>
        <p:spPr>
          <a:xfrm>
            <a:off x="665280" y="5945040"/>
            <a:ext cx="6588000" cy="920880"/>
          </a:xfrm>
          <a:custGeom>
            <a:avLst/>
            <a:gdLst>
              <a:gd name="textAreaLeft" fmla="*/ 0 w 6588000"/>
              <a:gd name="textAreaRight" fmla="*/ 6588360 w 6588000"/>
              <a:gd name="textAreaTop" fmla="*/ 0 h 920880"/>
              <a:gd name="textAreaBottom" fmla="*/ 921240 h 920880"/>
            </a:gdLst>
            <a:ahLst/>
            <a:rect l="textAreaLeft" t="textAreaTop" r="textAreaRight" b="textAreaBottom"/>
            <a:pathLst>
              <a:path w="7485" h="337">
                <a:moveTo>
                  <a:pt x="0" y="2"/>
                </a:moveTo>
                <a:lnTo>
                  <a:pt x="7485" y="337"/>
                </a:lnTo>
                <a:lnTo>
                  <a:pt x="5558" y="337"/>
                </a:lnTo>
                <a:lnTo>
                  <a:pt x="1" y="0"/>
                </a:lnTo>
              </a:path>
            </a:pathLst>
          </a:custGeom>
          <a:solidFill>
            <a:srgbClr val="9fcbdc">
              <a:alpha val="40000"/>
            </a:srgbClr>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sp>
        <p:nvSpPr>
          <p:cNvPr id="70" name="Полилиния 15"/>
          <p:cNvSpPr/>
          <p:nvPr/>
        </p:nvSpPr>
        <p:spPr>
          <a:xfrm>
            <a:off x="647640" y="5938920"/>
            <a:ext cx="4921200" cy="933480"/>
          </a:xfrm>
          <a:custGeom>
            <a:avLst/>
            <a:gdLst>
              <a:gd name="textAreaLeft" fmla="*/ 0 w 4921200"/>
              <a:gd name="textAreaRight" fmla="*/ 4921560 w 4921200"/>
              <a:gd name="textAreaTop" fmla="*/ 0 h 933480"/>
              <a:gd name="textAreaBottom" fmla="*/ 933840 h 933480"/>
            </a:gdLst>
            <a:ahLst/>
            <a:rect l="textAreaLeft" t="textAreaTop" r="textAreaRight" b="textAreaBottom"/>
            <a:pathLst>
              <a:path w="5591" h="588">
                <a:moveTo>
                  <a:pt x="0" y="0"/>
                </a:moveTo>
                <a:lnTo>
                  <a:pt x="5591" y="585"/>
                </a:lnTo>
                <a:lnTo>
                  <a:pt x="4415" y="588"/>
                </a:lnTo>
                <a:lnTo>
                  <a:pt x="12" y="4"/>
                </a:lnTo>
              </a:path>
            </a:pathLst>
          </a:custGeom>
          <a:solidFill>
            <a:srgbClr val="000000"/>
          </a:solidFill>
          <a:ln w="0">
            <a:noFill/>
          </a:ln>
        </p:spPr>
        <p:style>
          <a:lnRef idx="0"/>
          <a:fillRef idx="0"/>
          <a:effectRef idx="0"/>
          <a:fontRef idx="minor"/>
        </p:style>
        <p:txBody>
          <a:bodyPr lIns="90000" rIns="90000" tIns="46800" bIns="46800" anchor="t">
            <a:noAutofit/>
          </a:bodyPr>
          <a:p>
            <a:endParaRPr b="0" lang="ru-RU" sz="1800" strike="noStrike" u="none">
              <a:solidFill>
                <a:srgbClr val="000000"/>
              </a:solidFill>
              <a:uFillTx/>
              <a:latin typeface="Calibri"/>
            </a:endParaRPr>
          </a:p>
        </p:txBody>
      </p:sp>
      <p:grpSp>
        <p:nvGrpSpPr>
          <p:cNvPr id="71" name="Прямоугольный треугольник 16"/>
          <p:cNvGrpSpPr/>
          <p:nvPr/>
        </p:nvGrpSpPr>
        <p:grpSpPr>
          <a:xfrm>
            <a:off x="-6480" y="5791320"/>
            <a:ext cx="4535640" cy="1079280"/>
            <a:chOff x="-6480" y="5791320"/>
            <a:chExt cx="4535640" cy="1079280"/>
          </a:xfrm>
        </p:grpSpPr>
        <p:pic>
          <p:nvPicPr>
            <p:cNvPr id="72" name="Прямоугольный треугольник 16" descr=""/>
            <p:cNvPicPr/>
            <p:nvPr/>
          </p:nvPicPr>
          <p:blipFill>
            <a:blip r:embed="rId3"/>
            <a:stretch/>
          </p:blipFill>
          <p:spPr>
            <a:xfrm>
              <a:off x="-6480" y="5791320"/>
              <a:ext cx="4535640" cy="1079280"/>
            </a:xfrm>
            <a:prstGeom prst="rect">
              <a:avLst/>
            </a:prstGeom>
            <a:ln w="0">
              <a:noFill/>
            </a:ln>
          </p:spPr>
        </p:pic>
        <p:sp>
          <p:nvSpPr>
            <p:cNvPr id="73" name=""/>
            <p:cNvSpPr/>
            <p:nvPr/>
          </p:nvSpPr>
          <p:spPr>
            <a:xfrm>
              <a:off x="369720" y="6421320"/>
              <a:ext cx="2268720" cy="36036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grpSp>
      <p:pic>
        <p:nvPicPr>
          <p:cNvPr id="74" name="Прямая соединительная линия 18" descr=""/>
          <p:cNvPicPr/>
          <p:nvPr/>
        </p:nvPicPr>
        <p:blipFill>
          <a:blip r:embed="rId4"/>
          <a:stretch/>
        </p:blipFill>
        <p:spPr>
          <a:xfrm>
            <a:off x="-19080" y="5778360"/>
            <a:ext cx="4554720" cy="1098720"/>
          </a:xfrm>
          <a:prstGeom prst="rect">
            <a:avLst/>
          </a:prstGeom>
          <a:ln w="0">
            <a:noFill/>
          </a:ln>
        </p:spPr>
      </p:pic>
      <p:sp>
        <p:nvSpPr>
          <p:cNvPr id="75" name="Нашивка 19"/>
          <p:cNvSpPr/>
          <p:nvPr/>
        </p:nvSpPr>
        <p:spPr>
          <a:xfrm>
            <a:off x="11552400" y="4987800"/>
            <a:ext cx="244440" cy="228600"/>
          </a:xfrm>
          <a:custGeom>
            <a:avLst/>
            <a:gdLst>
              <a:gd name="textAreaLeft" fmla="*/ 0 w 244440"/>
              <a:gd name="textAreaRight" fmla="*/ 244440 w 244440"/>
              <a:gd name="textAreaTop" fmla="*/ 0 h 228600"/>
              <a:gd name="textAreaBottom" fmla="*/ 228960 h 228600"/>
            </a:gdLst>
            <a:ahLst/>
            <a:rect l="textAreaLeft" t="textAreaTop" r="textAreaRight" b="textAreaBottom"/>
            <a:pathLst>
              <a:path w="21600" h="21600">
                <a:moveTo>
                  <a:pt x="0" y="0"/>
                </a:moveTo>
                <a:lnTo>
                  <a:pt x="11501" y="0"/>
                </a:lnTo>
                <a:lnTo>
                  <a:pt x="21600" y="10800"/>
                </a:lnTo>
                <a:lnTo>
                  <a:pt x="11501" y="21600"/>
                </a:lnTo>
                <a:lnTo>
                  <a:pt x="0" y="21600"/>
                </a:lnTo>
                <a:lnTo>
                  <a:pt x="10099" y="10800"/>
                </a:lnTo>
                <a:close/>
              </a:path>
            </a:pathLst>
          </a:custGeom>
          <a:gradFill rotWithShape="0">
            <a:gsLst>
              <a:gs pos="0">
                <a:srgbClr val="1389a6"/>
              </a:gs>
              <a:gs pos="100000">
                <a:srgbClr val="7fc4dd"/>
              </a:gs>
            </a:gsLst>
            <a:lin ang="16200000"/>
          </a:gradFill>
          <a:ln cap="rnd" w="3240">
            <a:solidFill>
              <a:srgbClr val="1e768c"/>
            </a:solidFill>
            <a:miter/>
          </a:ln>
          <a:effectLst>
            <a:outerShdw dist="12600" dir="5400000" blurRad="0" rotWithShape="0">
              <a:srgbClr val="000000">
                <a:alpha val="46000"/>
              </a:srgbClr>
            </a:outerShdw>
          </a:effectLst>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76" name="Нашивка 20"/>
          <p:cNvSpPr/>
          <p:nvPr/>
        </p:nvSpPr>
        <p:spPr>
          <a:xfrm>
            <a:off x="11302920" y="4987800"/>
            <a:ext cx="244440" cy="228600"/>
          </a:xfrm>
          <a:custGeom>
            <a:avLst/>
            <a:gdLst>
              <a:gd name="textAreaLeft" fmla="*/ 0 w 244440"/>
              <a:gd name="textAreaRight" fmla="*/ 244440 w 244440"/>
              <a:gd name="textAreaTop" fmla="*/ 0 h 228600"/>
              <a:gd name="textAreaBottom" fmla="*/ 228960 h 228600"/>
            </a:gdLst>
            <a:ahLst/>
            <a:rect l="textAreaLeft" t="textAreaTop" r="textAreaRight" b="textAreaBottom"/>
            <a:pathLst>
              <a:path w="21600" h="21600">
                <a:moveTo>
                  <a:pt x="0" y="0"/>
                </a:moveTo>
                <a:lnTo>
                  <a:pt x="11501" y="0"/>
                </a:lnTo>
                <a:lnTo>
                  <a:pt x="21600" y="10800"/>
                </a:lnTo>
                <a:lnTo>
                  <a:pt x="11501" y="21600"/>
                </a:lnTo>
                <a:lnTo>
                  <a:pt x="0" y="21600"/>
                </a:lnTo>
                <a:lnTo>
                  <a:pt x="10099" y="10800"/>
                </a:lnTo>
                <a:close/>
              </a:path>
            </a:pathLst>
          </a:custGeom>
          <a:gradFill rotWithShape="0">
            <a:gsLst>
              <a:gs pos="0">
                <a:srgbClr val="1389a6"/>
              </a:gs>
              <a:gs pos="100000">
                <a:srgbClr val="7fc4dd"/>
              </a:gs>
            </a:gsLst>
            <a:lin ang="16200000"/>
          </a:gradFill>
          <a:ln cap="rnd" w="3240">
            <a:solidFill>
              <a:srgbClr val="1e768c"/>
            </a:solidFill>
            <a:miter/>
          </a:ln>
          <a:effectLst>
            <a:outerShdw dist="12600" dir="5400000" blurRad="0" rotWithShape="0">
              <a:srgbClr val="000000">
                <a:alpha val="46000"/>
              </a:srgbClr>
            </a:outerShdw>
          </a:effectLst>
        </p:spPr>
        <p:style>
          <a:lnRef idx="0"/>
          <a:fillRef idx="0"/>
          <a:effectRef idx="0"/>
          <a:fontRef idx="minor"/>
        </p:style>
        <p:txBody>
          <a:bodyPr lIns="90000" rIns="90000" tIns="46800" bIns="46800" anchor="ctr">
            <a:no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77" name="PlaceHolder 1"/>
          <p:cNvSpPr>
            <a:spLocks noGrp="1"/>
          </p:cNvSpPr>
          <p:nvPr>
            <p:ph type="title"/>
          </p:nvPr>
        </p:nvSpPr>
        <p:spPr>
          <a:xfrm>
            <a:off x="609480" y="274320"/>
            <a:ext cx="10972800" cy="11430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100" strike="noStrike" u="none">
                <a:solidFill>
                  <a:srgbClr val="def5fa"/>
                </a:solidFill>
                <a:uFillTx/>
                <a:latin typeface="Lucida Sans Unicode"/>
              </a:rPr>
              <a:t>Click to edit the title text format</a:t>
            </a:r>
            <a:endParaRPr b="1" lang="ru-RU" sz="4100" strike="noStrike" u="none">
              <a:solidFill>
                <a:srgbClr val="def5fa"/>
              </a:solidFill>
              <a:uFillTx/>
              <a:latin typeface="Lucida Sans Unicode"/>
            </a:endParaRPr>
          </a:p>
        </p:txBody>
      </p:sp>
      <p:sp>
        <p:nvSpPr>
          <p:cNvPr id="78" name="PlaceHolder 2"/>
          <p:cNvSpPr>
            <a:spLocks noGrp="1"/>
          </p:cNvSpPr>
          <p:nvPr>
            <p:ph type="body"/>
          </p:nvPr>
        </p:nvSpPr>
        <p:spPr>
          <a:xfrm>
            <a:off x="609480" y="1481040"/>
            <a:ext cx="10972800" cy="4525920"/>
          </a:xfrm>
          <a:prstGeom prst="rect">
            <a:avLst/>
          </a:prstGeom>
          <a:noFill/>
          <a:ln w="0">
            <a:noFill/>
          </a:ln>
        </p:spPr>
        <p:txBody>
          <a:bodyPr lIns="90000" rIns="90000" tIns="46800" bIns="46800" anchor="t">
            <a:normAutofit/>
          </a:bodyPr>
          <a:p>
            <a:pPr marL="365040" indent="-255600">
              <a:spcBef>
                <a:spcPts val="400"/>
              </a:spcBef>
              <a:buClr>
                <a:srgbClr val="2da2bf"/>
              </a:buClr>
              <a:buSzPct val="68000"/>
              <a:buFont typeface="Wingdings 3"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Click to edit the outline text format</a:t>
            </a:r>
            <a:endParaRPr b="0" lang="ru-RU" sz="2700" strike="noStrike" u="none">
              <a:solidFill>
                <a:srgbClr val="ffffff"/>
              </a:solidFill>
              <a:uFillTx/>
              <a:latin typeface="Lucida Sans Unicode"/>
            </a:endParaRPr>
          </a:p>
          <a:p>
            <a:pPr lvl="1" marL="620640" indent="-228600">
              <a:spcBef>
                <a:spcPts val="400"/>
              </a:spcBef>
              <a:buClr>
                <a:srgbClr val="2da2bf"/>
              </a:buClr>
              <a:buFont typeface="Verdana"/>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Second Outline Level</a:t>
            </a:r>
            <a:endParaRPr b="0" lang="ru-RU" sz="2700" strike="noStrike" u="none">
              <a:solidFill>
                <a:srgbClr val="ffffff"/>
              </a:solidFill>
              <a:uFillTx/>
              <a:latin typeface="Lucida Sans Unicode"/>
            </a:endParaRPr>
          </a:p>
          <a:p>
            <a:pPr lvl="2" marL="85896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Third Outline Level</a:t>
            </a:r>
            <a:endParaRPr b="0" lang="ru-RU" sz="2700" strike="noStrike" u="none">
              <a:solidFill>
                <a:srgbClr val="ffffff"/>
              </a:solidFill>
              <a:uFillTx/>
              <a:latin typeface="Lucida Sans Unicode"/>
            </a:endParaRPr>
          </a:p>
          <a:p>
            <a:pPr lvl="3" marL="11430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Fourth Outline Level</a:t>
            </a:r>
            <a:endParaRPr b="0" lang="ru-RU" sz="2700" strike="noStrike" u="none">
              <a:solidFill>
                <a:srgbClr val="ffffff"/>
              </a:solidFill>
              <a:uFillTx/>
              <a:latin typeface="Lucida Sans Unicode"/>
            </a:endParaRPr>
          </a:p>
          <a:p>
            <a:pPr lvl="4" marL="1371600" indent="-228600">
              <a:spcBef>
                <a:spcPts val="400"/>
              </a:spcBef>
              <a:buClr>
                <a:srgbClr val="da1f28"/>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Fifth Outline Level</a:t>
            </a:r>
            <a:endParaRPr b="0" lang="ru-RU" sz="2700" strike="noStrike" u="none">
              <a:solidFill>
                <a:srgbClr val="ffffff"/>
              </a:solidFill>
              <a:uFillTx/>
              <a:latin typeface="Lucida Sans Unicode"/>
            </a:endParaRPr>
          </a:p>
          <a:p>
            <a:pPr lvl="5" marL="1371600" indent="-228600">
              <a:spcBef>
                <a:spcPts val="400"/>
              </a:spcBef>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Sixth Outline Level</a:t>
            </a:r>
            <a:endParaRPr b="0" lang="ru-RU" sz="2700" strike="noStrike" u="none">
              <a:solidFill>
                <a:srgbClr val="ffffff"/>
              </a:solidFill>
              <a:uFillTx/>
              <a:latin typeface="Lucida Sans Unicode"/>
            </a:endParaRPr>
          </a:p>
          <a:p>
            <a:pPr lvl="6" marL="1371600" indent="-228600">
              <a:spcBef>
                <a:spcPts val="400"/>
              </a:spcBef>
              <a:buClr>
                <a:srgbClr val="ffffff"/>
              </a:buClr>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700" strike="noStrike" u="none">
                <a:solidFill>
                  <a:srgbClr val="ffffff"/>
                </a:solidFill>
                <a:uFillTx/>
                <a:latin typeface="Lucida Sans Unicode"/>
              </a:rPr>
              <a:t>Seventh Outline Level</a:t>
            </a:r>
            <a:endParaRPr b="0" lang="ru-RU" sz="2700" strike="noStrike" u="none">
              <a:solidFill>
                <a:srgbClr val="ffffff"/>
              </a:solidFill>
              <a:uFillTx/>
              <a:latin typeface="Lucida Sans Unicode"/>
            </a:endParaRPr>
          </a:p>
        </p:txBody>
      </p:sp>
      <p:sp>
        <p:nvSpPr>
          <p:cNvPr id="79" name="PlaceHolder 3"/>
          <p:cNvSpPr>
            <a:spLocks noGrp="1"/>
          </p:cNvSpPr>
          <p:nvPr>
            <p:ph type="dt" idx="22"/>
          </p:nvPr>
        </p:nvSpPr>
        <p:spPr>
          <a:xfrm>
            <a:off x="8969040" y="6408720"/>
            <a:ext cx="2560680" cy="365040"/>
          </a:xfrm>
          <a:prstGeom prst="rect">
            <a:avLst/>
          </a:prstGeom>
          <a:noFill/>
          <a:ln w="0">
            <a:noFill/>
          </a:ln>
        </p:spPr>
        <p:txBody>
          <a:bodyPr lIns="90000" rIns="90000" tIns="46800" bIns="46800" anchor="b">
            <a:noAutofit/>
          </a:bodyPr>
          <a:lstStyle>
            <a:lvl1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imes New Roman"/>
              </a:defRPr>
            </a:lvl1pPr>
          </a:lstStyle>
          <a:p>
            <a:pPr marL="216000"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000" strike="noStrike" u="none">
                <a:solidFill>
                  <a:srgbClr val="ffffff"/>
                </a:solidFill>
                <a:uFillTx/>
                <a:latin typeface="Times New Roman"/>
              </a:rPr>
              <a:t>&lt;date/time&gt;</a:t>
            </a:r>
            <a:endParaRPr b="0" lang="ru-RU" sz="1000" strike="noStrike" u="none">
              <a:solidFill>
                <a:srgbClr val="ffffff"/>
              </a:solidFill>
              <a:uFillTx/>
              <a:latin typeface="Times New Roman"/>
            </a:endParaRPr>
          </a:p>
        </p:txBody>
      </p:sp>
      <p:sp>
        <p:nvSpPr>
          <p:cNvPr id="80" name="PlaceHolder 4"/>
          <p:cNvSpPr>
            <a:spLocks noGrp="1"/>
          </p:cNvSpPr>
          <p:nvPr>
            <p:ph type="ftr" idx="23"/>
          </p:nvPr>
        </p:nvSpPr>
        <p:spPr>
          <a:xfrm>
            <a:off x="5839920" y="6408720"/>
            <a:ext cx="3133800" cy="365040"/>
          </a:xfrm>
          <a:prstGeom prst="rect">
            <a:avLst/>
          </a:prstGeom>
          <a:noFill/>
          <a:ln w="0">
            <a:noFill/>
          </a:ln>
        </p:spPr>
        <p:txBody>
          <a:bodyPr lIns="90000" rIns="90000" tIns="46800" bIns="4680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81" name="PlaceHolder 5"/>
          <p:cNvSpPr>
            <a:spLocks noGrp="1"/>
          </p:cNvSpPr>
          <p:nvPr>
            <p:ph type="sldNum" idx="24"/>
          </p:nvPr>
        </p:nvSpPr>
        <p:spPr>
          <a:xfrm>
            <a:off x="11530080" y="6408720"/>
            <a:ext cx="487440" cy="365040"/>
          </a:xfrm>
          <a:prstGeom prst="rect">
            <a:avLst/>
          </a:prstGeom>
          <a:noFill/>
          <a:ln w="0">
            <a:noFill/>
          </a:ln>
        </p:spPr>
        <p:txBody>
          <a:bodyPr lIns="90000" rIns="90000" tIns="46800" bIns="46800" anchor="b">
            <a:noAutofit/>
          </a:bodyPr>
          <a:lstStyle>
            <a:lvl1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000" strike="noStrike" u="none">
                <a:solidFill>
                  <a:srgbClr val="ffffff"/>
                </a:solidFill>
                <a:uFillTx/>
                <a:latin typeface="Times New Roman"/>
              </a:defRPr>
            </a:lvl1pPr>
          </a:lstStyle>
          <a:p>
            <a:pPr marL="216000"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6B80754-AB4A-476F-87A7-518A28D1B174}" type="slidenum">
              <a:rPr b="0" lang="ru-RU" sz="1000" strike="noStrike" u="none">
                <a:solidFill>
                  <a:srgbClr val="ffffff"/>
                </a:solidFill>
                <a:uFillTx/>
                <a:latin typeface="Times New Roman"/>
              </a:rPr>
              <a:t>&lt;number&gt;</a:t>
            </a:fld>
            <a:endParaRPr b="0" lang="ru-RU" sz="1000" strike="noStrike" u="none">
              <a:solidFill>
                <a:srgbClr val="ffffff"/>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s/_rels/slide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jpeg"/><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17.png"/><Relationship Id="rId3" Type="http://schemas.openxmlformats.org/officeDocument/2006/relationships/slideLayout" Target="../slideLayouts/slideLayout2.xml"/>
</Relationships>
</file>

<file path=ppt/slides/_rels/slide1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16.jpeg"/><Relationship Id="rId3"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xml"/>
</Relationships>
</file>

<file path=ppt/slides/_rels/slide17.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9.jpeg"/><Relationship Id="rId3" Type="http://schemas.openxmlformats.org/officeDocument/2006/relationships/slideLayout" Target="../slideLayouts/slideLayout2.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10.jpeg"/><Relationship Id="rId3"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11.jpeg"/><Relationship Id="rId3" Type="http://schemas.openxmlformats.org/officeDocument/2006/relationships/slideLayout" Target="../slideLayouts/slideLayout2.xml"/>
</Relationships>
</file>

<file path=ppt/slides/_rels/slide5.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13.jpeg"/><Relationship Id="rId3" Type="http://schemas.openxmlformats.org/officeDocument/2006/relationships/hyperlink" Target="https://kk.wikipedia.org/wiki/&#1041;&#1072;&#1083;&#1179;&#1072;&#1096;" TargetMode="External"/><Relationship Id="rId4" Type="http://schemas.openxmlformats.org/officeDocument/2006/relationships/hyperlink" Target="https://kk.wikipedia.org/wiki/&#1057;&#1072;&#1089;&#1099;&#1179;&#1082;&#1257;&#1083;_(&#1082;&#1257;&#1083;,_&#1040;&#1083;&#1084;&#1072;&#1090;&#1099;,_&#1064;&#1099;&#1171;&#1099;&#1089;_&#1178;&#1072;&#1079;&#1072;&#1179;&#1089;&#1090;&#1072;&#1085;_&#1086;&#1073;&#1083;&#1099;&#1089;&#1090;&#1072;&#1088;&#1099;)" TargetMode="External"/><Relationship Id="rId5" Type="http://schemas.openxmlformats.org/officeDocument/2006/relationships/hyperlink" Target="https://kk.wikipedia.org/wiki/&#1040;&#1083;&#1072;&#1082;&#1257;&#1083;_(&#1082;&#1257;&#1083;)" TargetMode="External"/><Relationship Id="rId6" Type="http://schemas.openxmlformats.org/officeDocument/2006/relationships/hyperlink" Target="https://kk.wikipedia.org/wiki/&#1046;&#1077;&#1090;&#1110;&#1089;&#1091;_&#1040;&#1083;&#1072;&#1090;&#1072;&#1091;&#1099;" TargetMode="External"/><Relationship Id="rId7" Type="http://schemas.openxmlformats.org/officeDocument/2006/relationships/hyperlink" Target="https://kk.wikipedia.org/wiki/&#1058;&#1103;&#1085;&#1100;-&#1064;&#1072;&#1085;&#1100;" TargetMode="External"/><Relationship Id="rId8" Type="http://schemas.openxmlformats.org/officeDocument/2006/relationships/hyperlink" Target="https://kk.wikipedia.org/wiki/&#1051;&#1077;&#1087;&#1089;&#1110;_(&#1257;&#1079;&#1077;&#1085;)" TargetMode="External"/><Relationship Id="rId9" Type="http://schemas.openxmlformats.org/officeDocument/2006/relationships/hyperlink" Target="https://kk.wikipedia.org/wiki/&#1041;&#1072;&#1089;&#1179;&#1072;&#1085;_&#1257;&#1079;&#1077;&#1085;&#1110;" TargetMode="External"/><Relationship Id="rId10" Type="http://schemas.openxmlformats.org/officeDocument/2006/relationships/slideLayout" Target="../slideLayouts/slideLayout2.xml"/>
</Relationships>
</file>

<file path=ppt/slides/_rels/slide7.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16.jpeg"/><Relationship Id="rId3" Type="http://schemas.openxmlformats.org/officeDocument/2006/relationships/slideLayout" Target="../slideLayouts/slideLayout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2" name="Рисунок 48" descr=""/>
          <p:cNvPicPr/>
          <p:nvPr/>
        </p:nvPicPr>
        <p:blipFill>
          <a:blip r:embed="rId1"/>
          <a:stretch/>
        </p:blipFill>
        <p:spPr>
          <a:xfrm>
            <a:off x="652320" y="7978680"/>
            <a:ext cx="200160" cy="203400"/>
          </a:xfrm>
          <a:prstGeom prst="rect">
            <a:avLst/>
          </a:prstGeom>
          <a:ln w="0">
            <a:noFill/>
          </a:ln>
        </p:spPr>
      </p:pic>
      <p:cxnSp>
        <p:nvCxnSpPr>
          <p:cNvPr id="83" name="Google Shape;77;p1"/>
          <p:cNvCxnSpPr/>
          <p:nvPr/>
        </p:nvCxnSpPr>
        <p:spPr>
          <a:xfrm>
            <a:off x="212400" y="6621120"/>
            <a:ext cx="11729160" cy="26280"/>
          </a:xfrm>
          <a:prstGeom prst="straightConnector1">
            <a:avLst/>
          </a:prstGeom>
          <a:ln w="57240">
            <a:solidFill>
              <a:srgbClr val="33cccc"/>
            </a:solidFill>
            <a:miter/>
          </a:ln>
        </p:spPr>
      </p:cxnSp>
      <p:sp>
        <p:nvSpPr>
          <p:cNvPr id="84" name="TextBox 25"/>
          <p:cNvSpPr/>
          <p:nvPr/>
        </p:nvSpPr>
        <p:spPr>
          <a:xfrm>
            <a:off x="885960" y="2465280"/>
            <a:ext cx="435420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ru-RU" sz="2400" strike="noStrike" u="none">
                <a:solidFill>
                  <a:srgbClr val="2e77e2"/>
                </a:solidFill>
                <a:uFillTx/>
                <a:latin typeface="Times New Roman"/>
                <a:ea typeface="Times New Roman"/>
              </a:rPr>
              <a:t>   </a:t>
            </a:r>
            <a:endParaRPr b="0" lang="ru-RU" sz="2400" strike="noStrike" u="none">
              <a:solidFill>
                <a:srgbClr val="000000"/>
              </a:solidFill>
              <a:uFillTx/>
              <a:latin typeface="Calibri"/>
            </a:endParaRPr>
          </a:p>
        </p:txBody>
      </p:sp>
      <p:sp>
        <p:nvSpPr>
          <p:cNvPr id="85" name="TextBox 9"/>
          <p:cNvSpPr/>
          <p:nvPr/>
        </p:nvSpPr>
        <p:spPr>
          <a:xfrm>
            <a:off x="9045360" y="196920"/>
            <a:ext cx="1841760" cy="5814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2e77e2"/>
                </a:solidFill>
                <a:uFillTx/>
                <a:latin typeface="Times New Roman"/>
                <a:ea typeface="Times New Roman"/>
              </a:rPr>
              <a:t>ҚАЗАҚ ТІЛІ  (Т</a:t>
            </a:r>
            <a:r>
              <a:rPr b="1" lang="en-US" sz="1600" strike="noStrike" u="none">
                <a:solidFill>
                  <a:srgbClr val="2e77e2"/>
                </a:solidFill>
                <a:uFillTx/>
                <a:latin typeface="Times New Roman"/>
                <a:ea typeface="Times New Roman"/>
              </a:rPr>
              <a:t>1</a:t>
            </a:r>
            <a:r>
              <a:rPr b="1" lang="kk-KZ" sz="1600" strike="noStrike" u="none">
                <a:solidFill>
                  <a:srgbClr val="2e77e2"/>
                </a:solidFill>
                <a:uFillTx/>
                <a:latin typeface="Times New Roman"/>
                <a:ea typeface="Times New Roman"/>
              </a:rPr>
              <a:t>)</a:t>
            </a: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e77e2"/>
                </a:solidFill>
                <a:uFillTx/>
                <a:latin typeface="Times New Roman"/>
                <a:ea typeface="Times New Roman"/>
              </a:rPr>
              <a:t>6-сынып</a:t>
            </a:r>
            <a:endParaRPr b="0" lang="ru-RU" sz="1600" strike="noStrike" u="none">
              <a:solidFill>
                <a:srgbClr val="000000"/>
              </a:solidFill>
              <a:uFillTx/>
              <a:latin typeface="Calibri"/>
            </a:endParaRPr>
          </a:p>
        </p:txBody>
      </p:sp>
      <p:sp>
        <p:nvSpPr>
          <p:cNvPr id="86" name="Прямоугольник 1"/>
          <p:cNvSpPr/>
          <p:nvPr/>
        </p:nvSpPr>
        <p:spPr>
          <a:xfrm>
            <a:off x="1108080" y="3224160"/>
            <a:ext cx="8164440" cy="106956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Calibri"/>
              </a:rPr>
              <a:t> </a:t>
            </a:r>
            <a:endParaRPr b="0" lang="ru-RU" sz="3200" strike="noStrike" u="none">
              <a:solidFill>
                <a:srgbClr val="000000"/>
              </a:solidFill>
              <a:uFillTx/>
              <a:latin typeface="Calibri"/>
            </a:endParaRPr>
          </a:p>
        </p:txBody>
      </p:sp>
      <p:sp>
        <p:nvSpPr>
          <p:cNvPr id="87" name="Прямоугольник 2"/>
          <p:cNvSpPr/>
          <p:nvPr/>
        </p:nvSpPr>
        <p:spPr>
          <a:xfrm>
            <a:off x="1112760" y="1689120"/>
            <a:ext cx="8658360" cy="584640"/>
          </a:xfrm>
          <a:prstGeom prst="rect">
            <a:avLst/>
          </a:prstGeom>
          <a:noFill/>
          <a:ln w="0">
            <a:noFill/>
          </a:ln>
        </p:spPr>
        <p:style>
          <a:lnRef idx="0"/>
          <a:fillRef idx="0"/>
          <a:effectRef idx="0"/>
          <a:fontRef idx="minor"/>
        </p:style>
        <p:txBody>
          <a:bodyPr lIns="90000" rIns="90000" tIns="46800" bIns="46800" anchor="t">
            <a:sp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2e77e2"/>
                </a:solidFill>
                <a:uFillTx/>
                <a:latin typeface="Times New Roman"/>
                <a:ea typeface="Calibri"/>
              </a:rPr>
              <a:t> </a:t>
            </a:r>
            <a:r>
              <a:rPr b="0" lang="kk-KZ" sz="2800" strike="noStrike" u="none">
                <a:solidFill>
                  <a:srgbClr val="000000"/>
                </a:solidFill>
                <a:uFillTx/>
                <a:latin typeface="Calibri"/>
                <a:ea typeface="Calibri"/>
              </a:rPr>
              <a:t> </a:t>
            </a:r>
            <a:r>
              <a:rPr b="1" lang="kk-KZ" sz="2400" strike="noStrike" u="none">
                <a:solidFill>
                  <a:srgbClr val="2e77e2"/>
                </a:solidFill>
                <a:uFillTx/>
                <a:latin typeface="Times New Roman"/>
                <a:ea typeface="Calibri"/>
              </a:rPr>
              <a:t> </a:t>
            </a:r>
            <a:endParaRPr b="0" lang="ru-RU" sz="2400" strike="noStrike" u="none">
              <a:solidFill>
                <a:srgbClr val="000000"/>
              </a:solidFill>
              <a:uFillTx/>
              <a:latin typeface="Calibri"/>
            </a:endParaRPr>
          </a:p>
        </p:txBody>
      </p:sp>
      <p:pic>
        <p:nvPicPr>
          <p:cNvPr id="88" name="Рисунок 6" descr="https://i.pinimg.com/736x/47/96/39/479639fe90731ab370063ac8026408d7--clipart-tag.jpg"/>
          <p:cNvPicPr/>
          <p:nvPr/>
        </p:nvPicPr>
        <p:blipFill>
          <a:blip r:embed="rId2"/>
          <a:stretch/>
        </p:blipFill>
        <p:spPr>
          <a:xfrm>
            <a:off x="10553760" y="5608800"/>
            <a:ext cx="1638360" cy="1104840"/>
          </a:xfrm>
          <a:prstGeom prst="rect">
            <a:avLst/>
          </a:prstGeom>
          <a:ln w="0">
            <a:noFill/>
          </a:ln>
        </p:spPr>
      </p:pic>
      <p:sp>
        <p:nvSpPr>
          <p:cNvPr id="89" name="Прямоугольник 11"/>
          <p:cNvSpPr/>
          <p:nvPr/>
        </p:nvSpPr>
        <p:spPr>
          <a:xfrm>
            <a:off x="1054080" y="1100160"/>
            <a:ext cx="9763200" cy="20451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2060"/>
                </a:solidFill>
                <a:uFillTx/>
                <a:latin typeface="Times New Roman"/>
                <a:ea typeface="Times New Roman"/>
              </a:rPr>
              <a:t>Тарау немесе бөлім атауы:                </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2060"/>
                </a:solidFill>
                <a:uFillTx/>
                <a:latin typeface="Times New Roman"/>
                <a:ea typeface="Times New Roman"/>
              </a:rPr>
              <a:t>6-бөлім:</a:t>
            </a:r>
            <a:r>
              <a:rPr b="0" lang="kk-KZ" sz="3200" strike="noStrike" u="none">
                <a:solidFill>
                  <a:srgbClr val="2e77e2"/>
                </a:solidFill>
                <a:uFillTx/>
                <a:latin typeface="Times New Roman"/>
                <a:ea typeface="Times New Roman"/>
              </a:rPr>
              <a:t> Су- тіршілік көзі.  </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2e77e2"/>
                </a:solidFill>
                <a:uFillTx/>
                <a:latin typeface="Times New Roman"/>
                <a:ea typeface="Times New Roman"/>
              </a:rPr>
              <a:t>Қазақстандағы өзен-көлдер. Морфология</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Calibri"/>
            </a:endParaRPr>
          </a:p>
        </p:txBody>
      </p:sp>
      <p:sp>
        <p:nvSpPr>
          <p:cNvPr id="90" name="Прямоугольник 12"/>
          <p:cNvSpPr/>
          <p:nvPr/>
        </p:nvSpPr>
        <p:spPr>
          <a:xfrm>
            <a:off x="976320" y="3036960"/>
            <a:ext cx="9159840" cy="11912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002060"/>
                </a:solidFill>
                <a:uFillTx/>
                <a:latin typeface="Times New Roman"/>
                <a:ea typeface="Times New Roman"/>
              </a:rPr>
              <a:t>Сабақтың тақырыбы:</a:t>
            </a:r>
            <a:endParaRPr b="0" lang="ru-RU" sz="3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c00000"/>
                </a:solidFill>
                <a:uFillTx/>
                <a:latin typeface="Times New Roman"/>
                <a:ea typeface="Times New Roman"/>
              </a:rPr>
              <a:t>Жетісу. </a:t>
            </a:r>
            <a:r>
              <a:rPr b="0" lang="kk-KZ" sz="3600" strike="noStrike" u="none">
                <a:solidFill>
                  <a:srgbClr val="c00000"/>
                </a:solidFill>
                <a:uFillTx/>
                <a:latin typeface="Times New Roman"/>
                <a:ea typeface="Times New Roman"/>
              </a:rPr>
              <a:t>Болымсыздық есімдігі</a:t>
            </a:r>
            <a:endParaRPr b="0" lang="ru-RU" sz="3600" strike="noStrike" u="none">
              <a:solidFill>
                <a:srgbClr val="000000"/>
              </a:solidFill>
              <a:uFillTx/>
              <a:latin typeface="Calibri"/>
            </a:endParaRPr>
          </a:p>
        </p:txBody>
      </p:sp>
      <p:sp>
        <p:nvSpPr>
          <p:cNvPr id="91" name="Прямоугольник 13"/>
          <p:cNvSpPr/>
          <p:nvPr/>
        </p:nvSpPr>
        <p:spPr>
          <a:xfrm>
            <a:off x="1177920" y="758880"/>
            <a:ext cx="642132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2060"/>
                </a:solidFill>
                <a:uFillTx/>
                <a:latin typeface="Times New Roman"/>
                <a:ea typeface="Times New Roman"/>
              </a:rPr>
              <a:t>3-тоқсан, 1- апта, № 5- сабақ</a:t>
            </a:r>
            <a:endParaRPr b="0" lang="ru-RU" sz="2400" strike="noStrike" u="none">
              <a:solidFill>
                <a:srgbClr val="000000"/>
              </a:solidFill>
              <a:uFillTx/>
              <a:latin typeface="Calibri"/>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6" name="Рисунок 48" descr=""/>
          <p:cNvPicPr/>
          <p:nvPr/>
        </p:nvPicPr>
        <p:blipFill>
          <a:blip r:embed="rId1"/>
          <a:stretch/>
        </p:blipFill>
        <p:spPr>
          <a:xfrm>
            <a:off x="652320" y="7978680"/>
            <a:ext cx="200160" cy="203400"/>
          </a:xfrm>
          <a:prstGeom prst="rect">
            <a:avLst/>
          </a:prstGeom>
          <a:ln w="0">
            <a:noFill/>
          </a:ln>
        </p:spPr>
      </p:pic>
      <p:cxnSp>
        <p:nvCxnSpPr>
          <p:cNvPr id="137" name="Google Shape;77;p1"/>
          <p:cNvCxnSpPr/>
          <p:nvPr/>
        </p:nvCxnSpPr>
        <p:spPr>
          <a:xfrm>
            <a:off x="212400" y="6621120"/>
            <a:ext cx="11729160" cy="26280"/>
          </a:xfrm>
          <a:prstGeom prst="straightConnector1">
            <a:avLst/>
          </a:prstGeom>
          <a:ln w="57240">
            <a:solidFill>
              <a:srgbClr val="33cccc"/>
            </a:solidFill>
            <a:miter/>
          </a:ln>
        </p:spPr>
      </p:cxnSp>
      <p:cxnSp>
        <p:nvCxnSpPr>
          <p:cNvPr id="138" name="Google Shape;78;p1"/>
          <p:cNvCxnSpPr/>
          <p:nvPr/>
        </p:nvCxnSpPr>
        <p:spPr>
          <a:xfrm>
            <a:off x="757080" y="6364080"/>
            <a:ext cx="10694160" cy="37080"/>
          </a:xfrm>
          <a:prstGeom prst="straightConnector1">
            <a:avLst/>
          </a:prstGeom>
          <a:ln w="38160">
            <a:solidFill>
              <a:srgbClr val="474b78"/>
            </a:solidFill>
            <a:miter/>
          </a:ln>
        </p:spPr>
      </p:cxnSp>
      <p:pic>
        <p:nvPicPr>
          <p:cNvPr id="139" name="Рисунок 5" descr="http://kazakhfilm.kazakh.ru/upload/blog/cd8/%20qkteloimgk.png"/>
          <p:cNvPicPr/>
          <p:nvPr/>
        </p:nvPicPr>
        <p:blipFill>
          <a:blip r:embed="rId2"/>
          <a:stretch/>
        </p:blipFill>
        <p:spPr>
          <a:xfrm>
            <a:off x="10104480" y="5207040"/>
            <a:ext cx="1828800" cy="1363680"/>
          </a:xfrm>
          <a:prstGeom prst="rect">
            <a:avLst/>
          </a:prstGeom>
          <a:ln w="0">
            <a:noFill/>
          </a:ln>
        </p:spPr>
      </p:pic>
      <p:sp>
        <p:nvSpPr>
          <p:cNvPr id="140" name="Rectangle 24"/>
          <p:cNvSpPr/>
          <p:nvPr/>
        </p:nvSpPr>
        <p:spPr>
          <a:xfrm>
            <a:off x="511200" y="708840"/>
            <a:ext cx="11220480" cy="338580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002060"/>
                </a:solidFill>
                <a:uFillTx/>
                <a:latin typeface="Times New Roman"/>
                <a:ea typeface="Calibri"/>
              </a:rPr>
              <a:t>Дескриптор</a:t>
            </a:r>
            <a:endParaRPr b="0" lang="ru-RU" sz="3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002060"/>
                </a:solidFill>
                <a:uFillTx/>
                <a:latin typeface="Times New Roman"/>
                <a:ea typeface="Calibri"/>
              </a:rPr>
              <a:t>Тапсырма критерийі:</a:t>
            </a:r>
            <a:r>
              <a:rPr b="0" lang="kk-KZ" sz="3600" strike="noStrike" u="none">
                <a:solidFill>
                  <a:srgbClr val="002060"/>
                </a:solidFill>
                <a:uFillTx/>
                <a:latin typeface="Times New Roman"/>
                <a:ea typeface="Calibri"/>
              </a:rPr>
              <a:t> </a:t>
            </a:r>
            <a:endParaRPr b="0" lang="ru-RU" sz="3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0070c0"/>
                </a:solidFill>
                <a:uFillTx/>
                <a:latin typeface="Times New Roman"/>
                <a:ea typeface="Calibri"/>
              </a:rPr>
              <a:t>- болымсыз етістіктерді сәйкестендіріп, сөйлемдегі қызметін анықтайды.</a:t>
            </a:r>
            <a:endParaRPr b="0" lang="ru-RU" sz="3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0070c0"/>
                </a:solidFill>
                <a:uFillTx/>
                <a:latin typeface="Times New Roman"/>
                <a:ea typeface="Times New Roman"/>
              </a:rPr>
              <a:t>- керекті есімдіктерді дұрыс сәйкестендіреді;</a:t>
            </a:r>
            <a:endParaRPr b="0" lang="ru-RU" sz="36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0070c0"/>
                </a:solidFill>
                <a:uFillTx/>
                <a:latin typeface="Times New Roman"/>
                <a:ea typeface="Times New Roman"/>
              </a:rPr>
              <a:t>- болымсыз есімдіктің сөйлемдегі қызметін анықтайды.</a:t>
            </a:r>
            <a:endParaRPr b="0" lang="ru-RU" sz="3600" strike="noStrike" u="none">
              <a:solidFill>
                <a:srgbClr val="000000"/>
              </a:solidFill>
              <a:uFillTx/>
              <a:latin typeface="Calibri"/>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41" name="Рисунок 48" descr=""/>
          <p:cNvPicPr/>
          <p:nvPr/>
        </p:nvPicPr>
        <p:blipFill>
          <a:blip r:embed="rId1"/>
          <a:stretch/>
        </p:blipFill>
        <p:spPr>
          <a:xfrm>
            <a:off x="652320" y="7978680"/>
            <a:ext cx="200160" cy="203400"/>
          </a:xfrm>
          <a:prstGeom prst="rect">
            <a:avLst/>
          </a:prstGeom>
          <a:ln w="0">
            <a:noFill/>
          </a:ln>
        </p:spPr>
      </p:pic>
      <p:cxnSp>
        <p:nvCxnSpPr>
          <p:cNvPr id="142" name="Google Shape;77;p1"/>
          <p:cNvCxnSpPr/>
          <p:nvPr/>
        </p:nvCxnSpPr>
        <p:spPr>
          <a:xfrm>
            <a:off x="212400" y="6621120"/>
            <a:ext cx="11729160" cy="26280"/>
          </a:xfrm>
          <a:prstGeom prst="straightConnector1">
            <a:avLst/>
          </a:prstGeom>
          <a:ln w="57240">
            <a:solidFill>
              <a:srgbClr val="33cccc"/>
            </a:solidFill>
            <a:miter/>
          </a:ln>
        </p:spPr>
      </p:cxnSp>
      <p:cxnSp>
        <p:nvCxnSpPr>
          <p:cNvPr id="143" name="Google Shape;78;p1"/>
          <p:cNvCxnSpPr/>
          <p:nvPr/>
        </p:nvCxnSpPr>
        <p:spPr>
          <a:xfrm>
            <a:off x="757080" y="6364080"/>
            <a:ext cx="10694160" cy="37080"/>
          </a:xfrm>
          <a:prstGeom prst="straightConnector1">
            <a:avLst/>
          </a:prstGeom>
          <a:ln w="38160">
            <a:solidFill>
              <a:srgbClr val="474b78"/>
            </a:solidFill>
            <a:miter/>
          </a:ln>
        </p:spPr>
      </p:cxnSp>
      <p:sp>
        <p:nvSpPr>
          <p:cNvPr id="144" name="TextBox 8"/>
          <p:cNvSpPr/>
          <p:nvPr/>
        </p:nvSpPr>
        <p:spPr>
          <a:xfrm>
            <a:off x="3030480" y="2716200"/>
            <a:ext cx="184320" cy="3700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45" name="Rectangle 11"/>
          <p:cNvSpPr/>
          <p:nvPr/>
        </p:nvSpPr>
        <p:spPr>
          <a:xfrm>
            <a:off x="557280" y="1905120"/>
            <a:ext cx="10493280" cy="36828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0000"/>
                </a:solidFill>
                <a:uFillTx/>
                <a:latin typeface="Times New Roman"/>
                <a:ea typeface="Calibri"/>
              </a:rPr>
              <a:t> </a:t>
            </a:r>
            <a:endParaRPr b="0" lang="ru-RU" sz="1800" strike="noStrike" u="none">
              <a:solidFill>
                <a:srgbClr val="000000"/>
              </a:solidFill>
              <a:uFillTx/>
              <a:latin typeface="Calibri"/>
            </a:endParaRPr>
          </a:p>
        </p:txBody>
      </p:sp>
      <p:pic>
        <p:nvPicPr>
          <p:cNvPr id="146" name="Рисунок 6" descr="https://ds02.infourok.ru/uploads/ex/0880/00018f1f-cacfa67b/img9.jpg"/>
          <p:cNvPicPr/>
          <p:nvPr/>
        </p:nvPicPr>
        <p:blipFill>
          <a:blip r:embed="rId2"/>
          <a:stretch/>
        </p:blipFill>
        <p:spPr>
          <a:xfrm>
            <a:off x="9237600" y="3903840"/>
            <a:ext cx="2502000" cy="1860480"/>
          </a:xfrm>
          <a:prstGeom prst="rect">
            <a:avLst/>
          </a:prstGeom>
          <a:ln w="0">
            <a:noFill/>
          </a:ln>
        </p:spPr>
      </p:pic>
      <p:sp>
        <p:nvSpPr>
          <p:cNvPr id="147" name="Rectangle 15"/>
          <p:cNvSpPr/>
          <p:nvPr/>
        </p:nvSpPr>
        <p:spPr>
          <a:xfrm>
            <a:off x="0" y="142920"/>
            <a:ext cx="12192120" cy="64260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c00000"/>
                </a:solidFill>
                <a:uFillTx/>
                <a:latin typeface="Times New Roman"/>
                <a:ea typeface="Times New Roman"/>
              </a:rPr>
              <a:t>Өзіңді тексер!</a:t>
            </a:r>
            <a:endParaRPr b="0" lang="ru-RU" sz="3600" strike="noStrike" u="none">
              <a:solidFill>
                <a:srgbClr val="000000"/>
              </a:solidFill>
              <a:uFillTx/>
              <a:latin typeface="Calibri"/>
            </a:endParaRPr>
          </a:p>
        </p:txBody>
      </p:sp>
      <p:cxnSp>
        <p:nvCxnSpPr>
          <p:cNvPr id="148" name="AutoShape 33"/>
          <p:cNvCxnSpPr/>
          <p:nvPr/>
        </p:nvCxnSpPr>
        <p:spPr>
          <a:xfrm>
            <a:off x="2719440" y="2087280"/>
            <a:ext cx="1853280" cy="516600"/>
          </a:xfrm>
          <a:prstGeom prst="straightConnector1">
            <a:avLst/>
          </a:prstGeom>
          <a:ln w="9360">
            <a:solidFill>
              <a:srgbClr val="000000"/>
            </a:solidFill>
            <a:miter/>
            <a:tailEnd len="med" type="triangle" w="med"/>
          </a:ln>
        </p:spPr>
      </p:cxnSp>
      <p:sp>
        <p:nvSpPr>
          <p:cNvPr id="149" name="Rectangle 34"/>
          <p:cNvSpPr/>
          <p:nvPr/>
        </p:nvSpPr>
        <p:spPr>
          <a:xfrm>
            <a:off x="0" y="0"/>
            <a:ext cx="12192120" cy="457200"/>
          </a:xfrm>
          <a:prstGeom prst="rect">
            <a:avLst/>
          </a:prstGeom>
          <a:noFill/>
          <a:ln w="0">
            <a:noFill/>
          </a:ln>
        </p:spPr>
        <p:style>
          <a:lnRef idx="0"/>
          <a:fillRef idx="0"/>
          <a:effectRef idx="0"/>
          <a:fontRef idx="minor"/>
        </p:style>
        <p:txBody>
          <a:bodyPr wrap="none" lIns="90000" rIns="90000" tIns="46800" bIns="46800" anchor="ctr">
            <a:spAutoFit/>
          </a:bodyPr>
          <a:p>
            <a:endParaRPr b="0" lang="ru-RU" sz="1800" strike="noStrike" u="none">
              <a:solidFill>
                <a:srgbClr val="000000"/>
              </a:solidFill>
              <a:uFillTx/>
              <a:latin typeface="Calibri"/>
            </a:endParaRPr>
          </a:p>
        </p:txBody>
      </p:sp>
      <p:sp>
        <p:nvSpPr>
          <p:cNvPr id="150" name="Rectangle 35"/>
          <p:cNvSpPr/>
          <p:nvPr/>
        </p:nvSpPr>
        <p:spPr>
          <a:xfrm>
            <a:off x="696960" y="1528560"/>
            <a:ext cx="10585440" cy="825480"/>
          </a:xfrm>
          <a:prstGeom prst="rect">
            <a:avLst/>
          </a:prstGeom>
          <a:solidFill>
            <a:srgbClr val="ffffff"/>
          </a:solid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Calibri"/>
              </a:rPr>
              <a:t>1. Ана сүтін ақтамағанды                                          ешқашан </a:t>
            </a:r>
            <a:r>
              <a:rPr b="0" i="1" lang="kk-KZ" sz="2400" strike="noStrike" u="none">
                <a:solidFill>
                  <a:srgbClr val="0070c0"/>
                </a:solidFill>
                <a:uFillTx/>
                <a:latin typeface="Times New Roman"/>
                <a:ea typeface="Calibri"/>
              </a:rPr>
              <a:t>(пысықтауыш)</a:t>
            </a:r>
            <a:br>
              <a:rPr sz="2400"/>
            </a:br>
            <a:r>
              <a:rPr b="0" lang="kk-KZ" sz="2400" strike="noStrike" u="none">
                <a:solidFill>
                  <a:srgbClr val="0070c0"/>
                </a:solidFill>
                <a:uFillTx/>
                <a:latin typeface="Times New Roman"/>
                <a:ea typeface="Calibri"/>
              </a:rPr>
              <a:t>    ...     жақтамайды.</a:t>
            </a:r>
            <a:endParaRPr b="0" lang="ru-RU" sz="2400" strike="noStrike" u="none">
              <a:solidFill>
                <a:srgbClr val="000000"/>
              </a:solidFill>
              <a:uFillTx/>
              <a:latin typeface="Calibri"/>
            </a:endParaRPr>
          </a:p>
        </p:txBody>
      </p:sp>
      <p:sp>
        <p:nvSpPr>
          <p:cNvPr id="151" name="Rectangle 37"/>
          <p:cNvSpPr/>
          <p:nvPr/>
        </p:nvSpPr>
        <p:spPr>
          <a:xfrm>
            <a:off x="0" y="0"/>
            <a:ext cx="12192120" cy="457200"/>
          </a:xfrm>
          <a:prstGeom prst="rect">
            <a:avLst/>
          </a:prstGeom>
          <a:noFill/>
          <a:ln w="0">
            <a:noFill/>
          </a:ln>
        </p:spPr>
        <p:style>
          <a:lnRef idx="0"/>
          <a:fillRef idx="0"/>
          <a:effectRef idx="0"/>
          <a:fontRef idx="minor"/>
        </p:style>
        <p:txBody>
          <a:bodyPr wrap="none" lIns="90000" rIns="90000" tIns="46800" bIns="46800" anchor="ctr">
            <a:spAutoFit/>
          </a:bodyPr>
          <a:p>
            <a:endParaRPr b="0" lang="ru-RU" sz="1800" strike="noStrike" u="none">
              <a:solidFill>
                <a:srgbClr val="000000"/>
              </a:solidFill>
              <a:uFillTx/>
              <a:latin typeface="Calibri"/>
            </a:endParaRPr>
          </a:p>
        </p:txBody>
      </p:sp>
      <p:cxnSp>
        <p:nvCxnSpPr>
          <p:cNvPr id="152" name="AutoShape 36"/>
          <p:cNvCxnSpPr/>
          <p:nvPr/>
        </p:nvCxnSpPr>
        <p:spPr>
          <a:xfrm>
            <a:off x="3311280" y="2606400"/>
            <a:ext cx="811800" cy="261000"/>
          </a:xfrm>
          <a:prstGeom prst="straightConnector1">
            <a:avLst/>
          </a:prstGeom>
          <a:ln w="9360">
            <a:solidFill>
              <a:srgbClr val="000000"/>
            </a:solidFill>
            <a:miter/>
            <a:tailEnd len="med" type="triangle" w="med"/>
          </a:ln>
        </p:spPr>
      </p:cxnSp>
      <p:sp>
        <p:nvSpPr>
          <p:cNvPr id="153" name="Rectangle 38"/>
          <p:cNvSpPr/>
          <p:nvPr/>
        </p:nvSpPr>
        <p:spPr>
          <a:xfrm>
            <a:off x="682560" y="2326320"/>
            <a:ext cx="9531360" cy="825480"/>
          </a:xfrm>
          <a:prstGeom prst="rect">
            <a:avLst/>
          </a:prstGeom>
          <a:solidFill>
            <a:srgbClr val="ffffff"/>
          </a:solid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Calibri"/>
              </a:rPr>
              <a:t>2. ...    ала жібін  аттама.                                              Ешкім  </a:t>
            </a:r>
            <a:r>
              <a:rPr b="0" i="1" lang="kk-KZ" sz="2400" strike="noStrike" u="none">
                <a:solidFill>
                  <a:srgbClr val="0070c0"/>
                </a:solidFill>
                <a:uFillTx/>
                <a:latin typeface="Times New Roman"/>
                <a:ea typeface="Calibri"/>
              </a:rPr>
              <a:t>(бастауыш)</a:t>
            </a:r>
            <a:endParaRPr b="0" lang="ru-RU" sz="2400" strike="noStrike" u="none">
              <a:solidFill>
                <a:srgbClr val="000000"/>
              </a:solidFill>
              <a:uFillTx/>
              <a:latin typeface="Calibri"/>
            </a:endParaRPr>
          </a:p>
        </p:txBody>
      </p:sp>
      <p:sp>
        <p:nvSpPr>
          <p:cNvPr id="154" name="Rectangle 39"/>
          <p:cNvSpPr/>
          <p:nvPr/>
        </p:nvSpPr>
        <p:spPr>
          <a:xfrm>
            <a:off x="728640" y="1882800"/>
            <a:ext cx="9950400" cy="228852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70c0"/>
                </a:solidFill>
                <a:uFillTx/>
                <a:latin typeface="Times New Roman"/>
                <a:ea typeface="Calibri"/>
              </a:rPr>
              <a:t>3. Ешкім де, .... да ұмытылмайды</a:t>
            </a:r>
            <a:r>
              <a:rPr b="0" lang="kk-KZ" sz="2400" strike="noStrike" u="none">
                <a:solidFill>
                  <a:srgbClr val="0070c0"/>
                </a:solidFill>
                <a:uFillTx/>
                <a:latin typeface="Calibri"/>
                <a:ea typeface="Calibri"/>
              </a:rPr>
              <a:t> </a:t>
            </a:r>
            <a:r>
              <a:rPr b="0" lang="kk-KZ" sz="2400" strike="noStrike" u="none">
                <a:solidFill>
                  <a:srgbClr val="0070c0"/>
                </a:solidFill>
                <a:uFillTx/>
                <a:latin typeface="Times New Roman"/>
                <a:ea typeface="Calibri"/>
              </a:rPr>
              <a:t>                                                            ешкімнің </a:t>
            </a:r>
            <a:r>
              <a:rPr b="0" i="1" lang="kk-KZ" sz="2400" strike="noStrike" u="none">
                <a:solidFill>
                  <a:srgbClr val="0070c0"/>
                </a:solidFill>
                <a:uFillTx/>
                <a:latin typeface="Times New Roman"/>
                <a:ea typeface="Calibri"/>
              </a:rPr>
              <a:t>(анықтауыш)</a:t>
            </a:r>
            <a:endParaRPr b="0" lang="ru-RU" sz="2400" strike="noStrike" u="none">
              <a:solidFill>
                <a:srgbClr val="000000"/>
              </a:solidFill>
              <a:uFillTx/>
              <a:latin typeface="Calibri"/>
            </a:endParaRPr>
          </a:p>
        </p:txBody>
      </p:sp>
      <p:cxnSp>
        <p:nvCxnSpPr>
          <p:cNvPr id="155" name="Прямая со стрелкой 41"/>
          <p:cNvCxnSpPr/>
          <p:nvPr/>
        </p:nvCxnSpPr>
        <p:spPr>
          <a:xfrm flipV="1">
            <a:off x="4649760" y="1844640"/>
            <a:ext cx="2588040" cy="2092680"/>
          </a:xfrm>
          <a:prstGeom prst="straightConnector1">
            <a:avLst/>
          </a:prstGeom>
          <a:ln w="9360">
            <a:solidFill>
              <a:srgbClr val="2da2bf"/>
            </a:solidFill>
            <a:miter/>
            <a:tailEnd len="med" type="arrow" w="med"/>
          </a:ln>
        </p:spPr>
      </p:cxnSp>
      <p:cxnSp>
        <p:nvCxnSpPr>
          <p:cNvPr id="156" name="Прямая со стрелкой 44"/>
          <p:cNvCxnSpPr/>
          <p:nvPr/>
        </p:nvCxnSpPr>
        <p:spPr>
          <a:xfrm>
            <a:off x="4214880" y="1906560"/>
            <a:ext cx="2961360" cy="1007280"/>
          </a:xfrm>
          <a:prstGeom prst="straightConnector1">
            <a:avLst/>
          </a:prstGeom>
          <a:ln w="9360">
            <a:solidFill>
              <a:srgbClr val="2da2bf"/>
            </a:solidFill>
            <a:miter/>
            <a:tailEnd len="med" type="arrow" w="med"/>
          </a:ln>
        </p:spPr>
      </p:cxnSp>
      <p:cxnSp>
        <p:nvCxnSpPr>
          <p:cNvPr id="157" name="Прямая со стрелкой 47"/>
          <p:cNvCxnSpPr/>
          <p:nvPr/>
        </p:nvCxnSpPr>
        <p:spPr>
          <a:xfrm>
            <a:off x="4200480" y="3006720"/>
            <a:ext cx="2883600" cy="945360"/>
          </a:xfrm>
          <a:prstGeom prst="straightConnector1">
            <a:avLst/>
          </a:prstGeom>
          <a:ln w="9360">
            <a:solidFill>
              <a:srgbClr val="2da2bf"/>
            </a:solidFill>
            <a:miter/>
            <a:tailEnd len="med" type="arrow" w="med"/>
          </a:ln>
        </p:spPr>
      </p:cxn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8" name="Рисунок 5" descr="https://ds04.infourok.ru/uploads/ex/0a29/0000cd78-a69961e8/img12.jpg"/>
          <p:cNvPicPr/>
          <p:nvPr/>
        </p:nvPicPr>
        <p:blipFill>
          <a:blip r:embed="rId1"/>
          <a:stretch/>
        </p:blipFill>
        <p:spPr>
          <a:xfrm>
            <a:off x="8961480" y="4525920"/>
            <a:ext cx="2879640" cy="2076480"/>
          </a:xfrm>
          <a:prstGeom prst="rect">
            <a:avLst/>
          </a:prstGeom>
          <a:ln w="0">
            <a:noFill/>
          </a:ln>
        </p:spPr>
      </p:pic>
      <p:sp>
        <p:nvSpPr>
          <p:cNvPr id="159" name="Rectangle 4"/>
          <p:cNvSpPr/>
          <p:nvPr/>
        </p:nvSpPr>
        <p:spPr>
          <a:xfrm>
            <a:off x="696960" y="378360"/>
            <a:ext cx="9732960" cy="52092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Times New Roman"/>
                <a:ea typeface="Calibri"/>
              </a:rPr>
              <a:t>3-тапсырма</a:t>
            </a:r>
            <a:endParaRPr b="0" lang="ru-RU" sz="2800" strike="noStrike" u="none">
              <a:solidFill>
                <a:srgbClr val="000000"/>
              </a:solidFill>
              <a:uFillTx/>
              <a:latin typeface="Calibri"/>
            </a:endParaRPr>
          </a:p>
        </p:txBody>
      </p:sp>
      <p:sp>
        <p:nvSpPr>
          <p:cNvPr id="160" name="Rectangle 5"/>
          <p:cNvSpPr/>
          <p:nvPr/>
        </p:nvSpPr>
        <p:spPr>
          <a:xfrm>
            <a:off x="511200" y="1309320"/>
            <a:ext cx="10818720" cy="302004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2060"/>
                </a:solidFill>
                <a:uFillTx/>
                <a:latin typeface="Times New Roman"/>
                <a:ea typeface="Calibri"/>
              </a:rPr>
              <a:t>Өлең жолдарындағы болымсыз етістік қай сөз табының орнына қолданып тұрғанын анықтап, септеп шығыңдар.</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7e2"/>
                </a:solidFill>
                <a:uFillTx/>
                <a:latin typeface="Times New Roman"/>
                <a:ea typeface="Calibri"/>
              </a:rPr>
              <a:t>                                     </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7e2"/>
                </a:solidFill>
                <a:uFillTx/>
                <a:latin typeface="Times New Roman"/>
                <a:ea typeface="Calibri"/>
              </a:rPr>
              <a:t>                                       </a:t>
            </a:r>
            <a:r>
              <a:rPr b="0" lang="kk-KZ" sz="2400" strike="noStrike" u="none">
                <a:solidFill>
                  <a:srgbClr val="2e77e2"/>
                </a:solidFill>
                <a:uFillTx/>
                <a:latin typeface="Times New Roman"/>
                <a:ea typeface="Calibri"/>
              </a:rPr>
              <a:t>Өткен адам болады көзден таса,</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7e2"/>
                </a:solidFill>
                <a:uFillTx/>
                <a:latin typeface="Times New Roman"/>
                <a:ea typeface="Calibri"/>
              </a:rPr>
              <a:t>                                       </a:t>
            </a:r>
            <a:r>
              <a:rPr b="0" lang="kk-KZ" sz="2400" strike="noStrike" u="none">
                <a:solidFill>
                  <a:srgbClr val="2e77e2"/>
                </a:solidFill>
                <a:uFillTx/>
                <a:latin typeface="Times New Roman"/>
                <a:ea typeface="Calibri"/>
              </a:rPr>
              <a:t>Өлді-өшті, оны ешкім ойламаса.</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7e2"/>
                </a:solidFill>
                <a:uFillTx/>
                <a:latin typeface="Times New Roman"/>
                <a:ea typeface="Calibri"/>
              </a:rPr>
              <a:t>                                       </a:t>
            </a:r>
            <a:r>
              <a:rPr b="0" lang="kk-KZ" sz="2400" strike="noStrike" u="none">
                <a:solidFill>
                  <a:srgbClr val="2e77e2"/>
                </a:solidFill>
                <a:uFillTx/>
                <a:latin typeface="Times New Roman"/>
                <a:ea typeface="Calibri"/>
              </a:rPr>
              <a:t>Ол кетсе де, белгісі жоғалмайды,</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7e2"/>
                </a:solidFill>
                <a:uFillTx/>
                <a:latin typeface="Times New Roman"/>
                <a:ea typeface="Calibri"/>
              </a:rPr>
              <a:t>                                       </a:t>
            </a:r>
            <a:r>
              <a:rPr b="0" lang="kk-KZ" sz="2400" strike="noStrike" u="none">
                <a:solidFill>
                  <a:srgbClr val="2e77e2"/>
                </a:solidFill>
                <a:uFillTx/>
                <a:latin typeface="Times New Roman"/>
                <a:ea typeface="Calibri"/>
              </a:rPr>
              <a:t>Керектісін ескеріп ұмытпаса.</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000000"/>
                </a:solidFill>
                <a:uFillTx/>
                <a:latin typeface="Times New Roman"/>
                <a:ea typeface="Calibri"/>
              </a:rPr>
              <a:t>                                                                   </a:t>
            </a:r>
            <a:r>
              <a:rPr b="0" lang="kk-KZ" sz="2400" strike="noStrike" u="none">
                <a:solidFill>
                  <a:srgbClr val="002060"/>
                </a:solidFill>
                <a:uFillTx/>
                <a:latin typeface="Times New Roman"/>
                <a:ea typeface="Calibri"/>
              </a:rPr>
              <a:t>Ш. Құдайбердіұлы</a:t>
            </a:r>
            <a:endParaRPr b="0" lang="ru-RU" sz="24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1" name="Рисунок 5" descr="http://kazakhfilm.kazakh.ru/upload/blog/cd8/%20qkteloimgk.png"/>
          <p:cNvPicPr/>
          <p:nvPr/>
        </p:nvPicPr>
        <p:blipFill>
          <a:blip r:embed="rId1"/>
          <a:stretch/>
        </p:blipFill>
        <p:spPr>
          <a:xfrm>
            <a:off x="9050400" y="4308480"/>
            <a:ext cx="2759040" cy="2351160"/>
          </a:xfrm>
          <a:prstGeom prst="rect">
            <a:avLst/>
          </a:prstGeom>
          <a:ln w="0">
            <a:noFill/>
          </a:ln>
        </p:spPr>
      </p:pic>
      <p:sp>
        <p:nvSpPr>
          <p:cNvPr id="162" name="Rectangle 5"/>
          <p:cNvSpPr/>
          <p:nvPr/>
        </p:nvSpPr>
        <p:spPr>
          <a:xfrm>
            <a:off x="650880" y="809640"/>
            <a:ext cx="10848960" cy="350856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2060"/>
                </a:solidFill>
                <a:uFillTx/>
                <a:latin typeface="Times New Roman"/>
                <a:ea typeface="Calibri"/>
              </a:rPr>
              <a:t>Дескриптор</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2060"/>
                </a:solidFill>
                <a:uFillTx/>
                <a:latin typeface="Times New Roman"/>
                <a:ea typeface="Calibri"/>
              </a:rPr>
              <a:t>Тапсырма критерийі:</a:t>
            </a:r>
            <a:r>
              <a:rPr b="0" lang="kk-KZ" sz="3200" strike="noStrike" u="none">
                <a:solidFill>
                  <a:srgbClr val="002060"/>
                </a:solidFill>
                <a:uFillTx/>
                <a:latin typeface="Times New Roman"/>
                <a:ea typeface="Calibri"/>
              </a:rPr>
              <a:t> </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70c0"/>
                </a:solidFill>
                <a:uFillTx/>
                <a:latin typeface="Times New Roman"/>
                <a:ea typeface="Calibri"/>
              </a:rPr>
              <a:t>- өлең жолдарындағы болымсыз етістікті тауып, қай сөз табының орнына қолданып тұрғанын анықтау және септеу.</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70c0"/>
                </a:solidFill>
                <a:uFillTx/>
                <a:latin typeface="Times New Roman"/>
                <a:ea typeface="Times New Roman"/>
              </a:rPr>
              <a:t>- өлеңнен болымсыз етістікті табады;</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70c0"/>
                </a:solidFill>
                <a:uFillTx/>
                <a:latin typeface="Times New Roman"/>
                <a:ea typeface="Times New Roman"/>
              </a:rPr>
              <a:t>- қай сөз табының орнына қолданып тұрғанын анықтайды;</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70c0"/>
                </a:solidFill>
                <a:uFillTx/>
                <a:latin typeface="Times New Roman"/>
                <a:ea typeface="Times New Roman"/>
              </a:rPr>
              <a:t>- есімдікті септеп шығады.</a:t>
            </a:r>
            <a:endParaRPr b="0" lang="ru-RU" sz="32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3" name="Рисунок 6" descr="https://ds02.infourok.ru/uploads/ex/0880/00018f1f-cacfa67b/img9.jpg"/>
          <p:cNvPicPr/>
          <p:nvPr/>
        </p:nvPicPr>
        <p:blipFill>
          <a:blip r:embed="rId1"/>
          <a:stretch/>
        </p:blipFill>
        <p:spPr>
          <a:xfrm>
            <a:off x="8896320" y="4680000"/>
            <a:ext cx="3068640" cy="2178000"/>
          </a:xfrm>
          <a:prstGeom prst="rect">
            <a:avLst/>
          </a:prstGeom>
          <a:ln w="0">
            <a:noFill/>
          </a:ln>
        </p:spPr>
      </p:pic>
      <p:sp>
        <p:nvSpPr>
          <p:cNvPr id="164" name="Rectangle 5"/>
          <p:cNvSpPr/>
          <p:nvPr/>
        </p:nvSpPr>
        <p:spPr>
          <a:xfrm>
            <a:off x="573120" y="362160"/>
            <a:ext cx="10725120" cy="4363560"/>
          </a:xfrm>
          <a:prstGeom prst="rect">
            <a:avLst/>
          </a:prstGeom>
          <a:solidFill>
            <a:srgbClr val="ffffff"/>
          </a:solid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c00000"/>
                </a:solidFill>
                <a:uFillTx/>
                <a:latin typeface="Times New Roman"/>
                <a:ea typeface="Times New Roman"/>
              </a:rPr>
              <a:t>Өзіңді тексер!</a:t>
            </a:r>
            <a:endParaRPr b="0" lang="ru-RU" sz="2800" strike="noStrike" u="none">
              <a:solidFill>
                <a:srgbClr val="000000"/>
              </a:solidFill>
              <a:uFillTx/>
              <a:latin typeface="Calibri"/>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nSpc>
                <a:spcPct val="100000"/>
              </a:lnSpc>
              <a:buClr>
                <a:srgbClr val="333333"/>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333333"/>
                </a:solidFill>
                <a:uFillTx/>
                <a:latin typeface="Times New Roman"/>
                <a:ea typeface="Times New Roman"/>
              </a:rPr>
              <a:t>     </a:t>
            </a:r>
            <a:r>
              <a:rPr b="0" lang="kk-KZ" sz="2800" strike="noStrike" u="none">
                <a:solidFill>
                  <a:srgbClr val="0070c0"/>
                </a:solidFill>
                <a:uFillTx/>
                <a:latin typeface="Times New Roman"/>
                <a:ea typeface="Times New Roman"/>
              </a:rPr>
              <a:t>Болымсыз есімдігі- </a:t>
            </a:r>
            <a:r>
              <a:rPr b="0" i="1" lang="kk-KZ" sz="2800" strike="noStrike" u="none">
                <a:solidFill>
                  <a:srgbClr val="c00000"/>
                </a:solidFill>
                <a:uFillTx/>
                <a:latin typeface="Times New Roman"/>
                <a:ea typeface="Times New Roman"/>
              </a:rPr>
              <a:t>ешкім</a:t>
            </a:r>
            <a:r>
              <a:rPr b="0" lang="kk-KZ" sz="2800" strike="noStrike" u="none">
                <a:solidFill>
                  <a:srgbClr val="333333"/>
                </a:solidFill>
                <a:uFillTx/>
                <a:latin typeface="Times New Roman"/>
                <a:ea typeface="Times New Roman"/>
              </a:rPr>
              <a:t> </a:t>
            </a:r>
            <a:r>
              <a:rPr b="0" lang="kk-KZ" sz="2800" strike="noStrike" u="none">
                <a:solidFill>
                  <a:srgbClr val="0070c0"/>
                </a:solidFill>
                <a:uFillTx/>
                <a:latin typeface="Times New Roman"/>
                <a:ea typeface="Times New Roman"/>
              </a:rPr>
              <a:t>зат есімнің орнына қолданып тұр.</a:t>
            </a:r>
            <a:endParaRPr b="0" lang="ru-RU" sz="2800" strike="noStrike" u="none">
              <a:solidFill>
                <a:srgbClr val="000000"/>
              </a:solidFill>
              <a:uFillTx/>
              <a:latin typeface="Calibri"/>
            </a:endParaRPr>
          </a:p>
          <a:p>
            <a:pPr>
              <a:lnSpc>
                <a:spcPct val="100000"/>
              </a:lnSpc>
              <a:buClr>
                <a:srgbClr val="002060"/>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2060"/>
                </a:solidFill>
                <a:uFillTx/>
                <a:latin typeface="Times New Roman"/>
                <a:ea typeface="Times New Roman"/>
              </a:rPr>
              <a:t>     </a:t>
            </a:r>
            <a:r>
              <a:rPr b="0" lang="kk-KZ" sz="2800" strike="noStrike" u="none">
                <a:solidFill>
                  <a:srgbClr val="002060"/>
                </a:solidFill>
                <a:uFillTx/>
                <a:latin typeface="Times New Roman"/>
                <a:ea typeface="Times New Roman"/>
              </a:rPr>
              <a:t>А.с</a:t>
            </a:r>
            <a:r>
              <a:rPr b="0" lang="kk-KZ" sz="2800" strike="noStrike" u="none">
                <a:solidFill>
                  <a:srgbClr val="333333"/>
                </a:solidFill>
                <a:uFillTx/>
                <a:latin typeface="Times New Roman"/>
                <a:ea typeface="Times New Roman"/>
              </a:rPr>
              <a:t>. </a:t>
            </a:r>
            <a:r>
              <a:rPr b="0" lang="kk-KZ" sz="2800" strike="noStrike" u="none">
                <a:solidFill>
                  <a:srgbClr val="2e77e2"/>
                </a:solidFill>
                <a:uFillTx/>
                <a:latin typeface="Times New Roman"/>
                <a:ea typeface="Times New Roman"/>
              </a:rPr>
              <a:t>кім? ешкім</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2060"/>
                </a:solidFill>
                <a:uFillTx/>
                <a:latin typeface="Times New Roman"/>
                <a:ea typeface="Calibri"/>
              </a:rPr>
              <a:t>      </a:t>
            </a:r>
            <a:r>
              <a:rPr b="0" lang="kk-KZ" sz="2800" strike="noStrike" u="none">
                <a:solidFill>
                  <a:srgbClr val="002060"/>
                </a:solidFill>
                <a:uFillTx/>
                <a:latin typeface="Times New Roman"/>
                <a:ea typeface="Calibri"/>
              </a:rPr>
              <a:t>І.с.  </a:t>
            </a:r>
            <a:r>
              <a:rPr b="0" lang="kk-KZ" sz="2800" strike="noStrike" u="none">
                <a:solidFill>
                  <a:srgbClr val="2e77e2"/>
                </a:solidFill>
                <a:uFillTx/>
                <a:latin typeface="Times New Roman"/>
                <a:ea typeface="Calibri"/>
              </a:rPr>
              <a:t>кімнің?  ешкімнің</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333333"/>
                </a:solidFill>
                <a:uFillTx/>
                <a:latin typeface="Times New Roman"/>
                <a:ea typeface="Calibri"/>
              </a:rPr>
              <a:t>      </a:t>
            </a:r>
            <a:r>
              <a:rPr b="0" lang="kk-KZ" sz="2800" strike="noStrike" u="none">
                <a:solidFill>
                  <a:srgbClr val="002060"/>
                </a:solidFill>
                <a:uFillTx/>
                <a:latin typeface="Times New Roman"/>
                <a:ea typeface="Calibri"/>
              </a:rPr>
              <a:t>Б.с. </a:t>
            </a:r>
            <a:r>
              <a:rPr b="0" lang="kk-KZ" sz="2800" strike="noStrike" u="none">
                <a:solidFill>
                  <a:srgbClr val="2e77e2"/>
                </a:solidFill>
                <a:uFillTx/>
                <a:latin typeface="Times New Roman"/>
                <a:ea typeface="Calibri"/>
              </a:rPr>
              <a:t>кімге?  ешкімге?</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333333"/>
                </a:solidFill>
                <a:uFillTx/>
                <a:latin typeface="Times New Roman"/>
                <a:ea typeface="Calibri"/>
              </a:rPr>
              <a:t>      </a:t>
            </a:r>
            <a:r>
              <a:rPr b="0" lang="kk-KZ" sz="2800" strike="noStrike" u="none">
                <a:solidFill>
                  <a:srgbClr val="002060"/>
                </a:solidFill>
                <a:uFillTx/>
                <a:latin typeface="Times New Roman"/>
                <a:ea typeface="Calibri"/>
              </a:rPr>
              <a:t>Т.с.</a:t>
            </a:r>
            <a:r>
              <a:rPr b="0" lang="kk-KZ" sz="2800" strike="noStrike" u="none">
                <a:solidFill>
                  <a:srgbClr val="333333"/>
                </a:solidFill>
                <a:uFillTx/>
                <a:latin typeface="Times New Roman"/>
                <a:ea typeface="Calibri"/>
              </a:rPr>
              <a:t>  </a:t>
            </a:r>
            <a:r>
              <a:rPr b="0" lang="kk-KZ" sz="2800" strike="noStrike" u="none">
                <a:solidFill>
                  <a:srgbClr val="2e77e2"/>
                </a:solidFill>
                <a:uFillTx/>
                <a:latin typeface="Times New Roman"/>
                <a:ea typeface="Calibri"/>
              </a:rPr>
              <a:t>кімді?  ешкімді?</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2060"/>
                </a:solidFill>
                <a:uFillTx/>
                <a:latin typeface="Times New Roman"/>
                <a:ea typeface="Calibri"/>
              </a:rPr>
              <a:t>      </a:t>
            </a:r>
            <a:r>
              <a:rPr b="0" lang="kk-KZ" sz="2800" strike="noStrike" u="none">
                <a:solidFill>
                  <a:srgbClr val="002060"/>
                </a:solidFill>
                <a:uFillTx/>
                <a:latin typeface="Times New Roman"/>
                <a:ea typeface="Calibri"/>
              </a:rPr>
              <a:t>Ж.с</a:t>
            </a:r>
            <a:r>
              <a:rPr b="0" lang="kk-KZ" sz="2800" strike="noStrike" u="none">
                <a:solidFill>
                  <a:srgbClr val="2e77e2"/>
                </a:solidFill>
                <a:uFillTx/>
                <a:latin typeface="Times New Roman"/>
                <a:ea typeface="Calibri"/>
              </a:rPr>
              <a:t>.  кімде?  ешкімде</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Calibri"/>
              </a:rPr>
              <a:t>     </a:t>
            </a:r>
            <a:r>
              <a:rPr b="0" lang="kk-KZ" sz="2800" strike="noStrike" u="none">
                <a:solidFill>
                  <a:srgbClr val="002060"/>
                </a:solidFill>
                <a:uFillTx/>
                <a:latin typeface="Times New Roman"/>
                <a:ea typeface="Calibri"/>
              </a:rPr>
              <a:t>Ш.с.</a:t>
            </a:r>
            <a:r>
              <a:rPr b="0" lang="kk-KZ" sz="2800" strike="noStrike" u="none">
                <a:solidFill>
                  <a:srgbClr val="000000"/>
                </a:solidFill>
                <a:uFillTx/>
                <a:latin typeface="Times New Roman"/>
                <a:ea typeface="Calibri"/>
              </a:rPr>
              <a:t> </a:t>
            </a:r>
            <a:r>
              <a:rPr b="0" lang="kk-KZ" sz="2800" strike="noStrike" u="none">
                <a:solidFill>
                  <a:srgbClr val="2e77e2"/>
                </a:solidFill>
                <a:uFillTx/>
                <a:latin typeface="Times New Roman"/>
                <a:ea typeface="Calibri"/>
              </a:rPr>
              <a:t>кімнен?  ешкімнен?</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ea typeface="Calibri"/>
              </a:rPr>
              <a:t>     </a:t>
            </a:r>
            <a:r>
              <a:rPr b="0" lang="kk-KZ" sz="2800" strike="noStrike" u="none">
                <a:solidFill>
                  <a:srgbClr val="002060"/>
                </a:solidFill>
                <a:uFillTx/>
                <a:latin typeface="Times New Roman"/>
                <a:ea typeface="Calibri"/>
              </a:rPr>
              <a:t>К.с.  </a:t>
            </a:r>
            <a:r>
              <a:rPr b="0" lang="kk-KZ" sz="2800" strike="noStrike" u="none">
                <a:solidFill>
                  <a:srgbClr val="2e77e2"/>
                </a:solidFill>
                <a:uFillTx/>
                <a:latin typeface="Times New Roman"/>
                <a:ea typeface="Calibri"/>
              </a:rPr>
              <a:t>кіммен? ешкіммен?</a:t>
            </a:r>
            <a:endParaRPr b="0" lang="ru-RU" sz="2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65" name="Рисунок 6" descr="https://ds02.infourok.ru/uploads/ex/0880/00018f1f-cacfa67b/img9.jpg"/>
          <p:cNvPicPr/>
          <p:nvPr/>
        </p:nvPicPr>
        <p:blipFill>
          <a:blip r:embed="rId1"/>
          <a:stretch/>
        </p:blipFill>
        <p:spPr>
          <a:xfrm>
            <a:off x="9717120" y="5445000"/>
            <a:ext cx="2475000" cy="1413000"/>
          </a:xfrm>
          <a:prstGeom prst="rect">
            <a:avLst/>
          </a:prstGeom>
          <a:ln w="0">
            <a:noFill/>
          </a:ln>
        </p:spPr>
      </p:pic>
      <p:sp>
        <p:nvSpPr>
          <p:cNvPr id="166" name="Прямоугольник 4"/>
          <p:cNvSpPr/>
          <p:nvPr/>
        </p:nvSpPr>
        <p:spPr>
          <a:xfrm>
            <a:off x="1285920" y="774720"/>
            <a:ext cx="5440320" cy="6426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600" strike="noStrike" u="none">
                <a:solidFill>
                  <a:srgbClr val="c00000"/>
                </a:solidFill>
                <a:uFillTx/>
                <a:latin typeface="Times New Roman"/>
                <a:ea typeface="Times New Roman"/>
              </a:rPr>
              <a:t>Рефлексия</a:t>
            </a:r>
            <a:endParaRPr b="0" lang="ru-RU" sz="3600" strike="noStrike" u="none">
              <a:solidFill>
                <a:srgbClr val="000000"/>
              </a:solidFill>
              <a:uFillTx/>
              <a:latin typeface="Calibri"/>
            </a:endParaRPr>
          </a:p>
        </p:txBody>
      </p:sp>
      <p:sp>
        <p:nvSpPr>
          <p:cNvPr id="167" name="Rectangle 5"/>
          <p:cNvSpPr/>
          <p:nvPr/>
        </p:nvSpPr>
        <p:spPr>
          <a:xfrm>
            <a:off x="0" y="1398600"/>
            <a:ext cx="12192120" cy="52092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Times New Roman"/>
                <a:ea typeface="Calibri"/>
              </a:rPr>
              <a:t>Сабақ бойынша қорытынды ойыңды жаз</a:t>
            </a:r>
            <a:endParaRPr b="0" lang="ru-RU" sz="2800" strike="noStrike" u="none">
              <a:solidFill>
                <a:srgbClr val="000000"/>
              </a:solidFill>
              <a:uFillTx/>
              <a:latin typeface="Calibri"/>
            </a:endParaRPr>
          </a:p>
        </p:txBody>
      </p:sp>
      <p:graphicFrame>
        <p:nvGraphicFramePr>
          <p:cNvPr id="168" name=""/>
          <p:cNvGraphicFramePr/>
          <p:nvPr/>
        </p:nvGraphicFramePr>
        <p:xfrm>
          <a:off x="1409760" y="2092320"/>
          <a:ext cx="9686880" cy="1751040"/>
        </p:xfrm>
        <a:graphic>
          <a:graphicData uri="http://schemas.openxmlformats.org/drawingml/2006/table">
            <a:tbl>
              <a:tblPr/>
              <a:tblGrid>
                <a:gridCol w="3452760"/>
                <a:gridCol w="3322800"/>
                <a:gridCol w="2911320"/>
              </a:tblGrid>
              <a:tr h="876240">
                <a:tc>
                  <a:txBody>
                    <a:bodyPr lIns="68760" rIns="6876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70c0"/>
                          </a:solidFill>
                          <a:uFillTx/>
                          <a:latin typeface="Times New Roman"/>
                          <a:ea typeface="Calibri"/>
                        </a:rPr>
                        <a:t>Білемін</a:t>
                      </a:r>
                      <a:endParaRPr b="0" lang="ru-RU" sz="2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70c0"/>
                          </a:solidFill>
                          <a:uFillTx/>
                          <a:latin typeface="Times New Roman"/>
                          <a:ea typeface="Calibri"/>
                        </a:rPr>
                        <a:t>Білдім</a:t>
                      </a:r>
                      <a:endParaRPr b="0" lang="ru-RU" sz="2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70c0"/>
                          </a:solidFill>
                          <a:uFillTx/>
                          <a:latin typeface="Times New Roman"/>
                          <a:ea typeface="Calibri"/>
                        </a:rPr>
                        <a:t>Білгім келеді</a:t>
                      </a:r>
                      <a:endParaRPr b="0" lang="ru-RU" sz="2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874800">
                <a:tc>
                  <a:txBody>
                    <a:bodyPr lIns="68760" rIns="68760" tIns="0" bIns="0" anchor="t">
                      <a:noAutofit/>
                    </a:bodyPr>
                    <a:p>
                      <a:pPr algn="just">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gn="just">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gn="just">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sp>
        <p:nvSpPr>
          <p:cNvPr id="169" name="Прямоугольник 9"/>
          <p:cNvSpPr/>
          <p:nvPr/>
        </p:nvSpPr>
        <p:spPr>
          <a:xfrm>
            <a:off x="1301760" y="4168800"/>
            <a:ext cx="9872640" cy="5209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Times New Roman"/>
                <a:ea typeface="Times New Roman"/>
              </a:rPr>
              <a:t> </a:t>
            </a:r>
            <a:endParaRPr b="0" lang="ru-RU" sz="28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0" name=""/>
          <p:cNvSpPr txBox="1"/>
          <p:nvPr/>
        </p:nvSpPr>
        <p:spPr>
          <a:xfrm>
            <a:off x="655560" y="852480"/>
            <a:ext cx="10972800" cy="4494240"/>
          </a:xfrm>
          <a:prstGeom prst="rect">
            <a:avLst/>
          </a:prstGeom>
          <a:noFill/>
          <a:ln w="0">
            <a:noFill/>
          </a:ln>
        </p:spPr>
        <p:txBody>
          <a:bodyPr anchor="t">
            <a:normAutofit/>
          </a:bodyPr>
          <a:p>
            <a:pPr marL="365040" indent="-255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4000" strike="noStrike" u="none">
                <a:solidFill>
                  <a:srgbClr val="002060"/>
                </a:solidFill>
                <a:uFillTx/>
                <a:latin typeface="Times New Roman"/>
                <a:ea typeface="Times New Roman"/>
              </a:rPr>
              <a:t>Қосымша тапсырма:</a:t>
            </a:r>
            <a:endParaRPr b="0" lang="ru-RU" sz="4000" strike="noStrike" u="none">
              <a:solidFill>
                <a:srgbClr val="000000"/>
              </a:solidFill>
              <a:uFillTx/>
              <a:latin typeface="Lucida Sans Unicode"/>
            </a:endParaRPr>
          </a:p>
          <a:p>
            <a:pPr marL="365040" indent="-255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4000" strike="noStrike" u="none">
                <a:solidFill>
                  <a:srgbClr val="002060"/>
                </a:solidFill>
                <a:uFillTx/>
                <a:latin typeface="Times New Roman"/>
                <a:ea typeface="Times New Roman"/>
              </a:rPr>
              <a:t> </a:t>
            </a:r>
            <a:endParaRPr b="0" lang="ru-RU" sz="4000" strike="noStrike" u="none">
              <a:solidFill>
                <a:srgbClr val="000000"/>
              </a:solidFill>
              <a:uFillTx/>
              <a:latin typeface="Lucida Sans Unicode"/>
            </a:endParaRPr>
          </a:p>
          <a:p>
            <a:pPr marL="365040" indent="-255600">
              <a:lnSpc>
                <a:spcPct val="100000"/>
              </a:lnSpc>
              <a:spcBef>
                <a:spcPts val="400"/>
              </a:spcBef>
              <a:buClr>
                <a:srgbClr val="2da2bf"/>
              </a:buClr>
              <a:buSzPct val="68000"/>
              <a:buFont typeface="Wingdings 3"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4000" strike="noStrike" u="none">
                <a:solidFill>
                  <a:srgbClr val="0070c0"/>
                </a:solidFill>
                <a:uFillTx/>
                <a:latin typeface="Times New Roman"/>
                <a:ea typeface="Times New Roman"/>
              </a:rPr>
              <a:t>Құрамында есімдігі бар 5 мақал жазу.</a:t>
            </a:r>
            <a:endParaRPr b="0" lang="ru-RU" sz="4000" strike="noStrike" u="none">
              <a:solidFill>
                <a:srgbClr val="000000"/>
              </a:solidFill>
              <a:uFillTx/>
              <a:latin typeface="Lucida Sans Unicode"/>
            </a:endParaRPr>
          </a:p>
          <a:p>
            <a:pPr marL="365040" indent="-255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4000" strike="noStrike" u="none">
              <a:solidFill>
                <a:srgbClr val="000000"/>
              </a:solidFill>
              <a:uFillTx/>
              <a:latin typeface="Lucida Sans Unicode"/>
            </a:endParaRPr>
          </a:p>
        </p:txBody>
      </p:sp>
      <p:pic>
        <p:nvPicPr>
          <p:cNvPr id="171" name="Рисунок 5" descr="http://kazakhfilm.kazakh.ru/upload/blog/cd8/%20qkteloimgk.png"/>
          <p:cNvPicPr/>
          <p:nvPr/>
        </p:nvPicPr>
        <p:blipFill>
          <a:blip r:embed="rId1"/>
          <a:stretch/>
        </p:blipFill>
        <p:spPr>
          <a:xfrm>
            <a:off x="9066240" y="4695840"/>
            <a:ext cx="2867040" cy="1874880"/>
          </a:xfrm>
          <a:prstGeom prst="rect">
            <a:avLst/>
          </a:prstGeom>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
          <p:cNvSpPr txBox="1"/>
          <p:nvPr/>
        </p:nvSpPr>
        <p:spPr>
          <a:xfrm>
            <a:off x="609480" y="1984320"/>
            <a:ext cx="10972800" cy="1751040"/>
          </a:xfrm>
          <a:prstGeom prst="rect">
            <a:avLst/>
          </a:prstGeom>
          <a:noFill/>
          <a:ln w="0">
            <a:noFill/>
          </a:ln>
        </p:spPr>
        <p:txBody>
          <a:bodyPr anchor="t">
            <a:normAutofit/>
          </a:bodyPr>
          <a:p>
            <a:pPr marL="365040" indent="-255600" algn="ctr">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5400" strike="noStrike" u="none">
                <a:solidFill>
                  <a:srgbClr val="ff0000"/>
                </a:solidFill>
                <a:uFillTx/>
                <a:latin typeface="Times New Roman"/>
                <a:ea typeface="Times New Roman"/>
              </a:rPr>
              <a:t> </a:t>
            </a:r>
            <a:r>
              <a:rPr b="0" lang="kk-KZ" sz="5400" strike="noStrike" u="none">
                <a:solidFill>
                  <a:srgbClr val="ff0000"/>
                </a:solidFill>
                <a:uFillTx/>
                <a:latin typeface="Times New Roman"/>
                <a:ea typeface="Times New Roman"/>
              </a:rPr>
              <a:t>НАЗАРЛАРЫҢЫЗҒА  РАҚМЕТ</a:t>
            </a:r>
            <a:r>
              <a:rPr b="0" lang="ru-RU" sz="5400" strike="noStrike" u="none">
                <a:solidFill>
                  <a:srgbClr val="ff0000"/>
                </a:solidFill>
                <a:uFillTx/>
                <a:latin typeface="Times New Roman"/>
                <a:ea typeface="Times New Roman"/>
              </a:rPr>
              <a:t>!</a:t>
            </a:r>
            <a:endParaRPr b="0" lang="ru-RU" sz="5400" strike="noStrike" u="none">
              <a:solidFill>
                <a:srgbClr val="000000"/>
              </a:solidFill>
              <a:uFillTx/>
              <a:latin typeface="Lucida Sans Unicode"/>
            </a:endParaRPr>
          </a:p>
        </p:txBody>
      </p:sp>
      <p:pic>
        <p:nvPicPr>
          <p:cNvPr id="173" name="Рисунок 6" descr="https://ds02.infourok.ru/uploads/ex/0880/00018f1f-cacfa67b/img9.jpg"/>
          <p:cNvPicPr/>
          <p:nvPr/>
        </p:nvPicPr>
        <p:blipFill>
          <a:blip r:embed="rId1"/>
          <a:stretch/>
        </p:blipFill>
        <p:spPr>
          <a:xfrm>
            <a:off x="9239400" y="4664160"/>
            <a:ext cx="2952720" cy="219384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2" name="Рисунок 48" descr=""/>
          <p:cNvPicPr/>
          <p:nvPr/>
        </p:nvPicPr>
        <p:blipFill>
          <a:blip r:embed="rId1"/>
          <a:stretch/>
        </p:blipFill>
        <p:spPr>
          <a:xfrm>
            <a:off x="652320" y="7978680"/>
            <a:ext cx="200160" cy="203400"/>
          </a:xfrm>
          <a:prstGeom prst="rect">
            <a:avLst/>
          </a:prstGeom>
          <a:ln w="0">
            <a:noFill/>
          </a:ln>
        </p:spPr>
      </p:pic>
      <p:cxnSp>
        <p:nvCxnSpPr>
          <p:cNvPr id="93" name="Google Shape;77;p1"/>
          <p:cNvCxnSpPr/>
          <p:nvPr/>
        </p:nvCxnSpPr>
        <p:spPr>
          <a:xfrm>
            <a:off x="212400" y="6621120"/>
            <a:ext cx="11729160" cy="26280"/>
          </a:xfrm>
          <a:prstGeom prst="straightConnector1">
            <a:avLst/>
          </a:prstGeom>
          <a:ln w="57240">
            <a:solidFill>
              <a:srgbClr val="33cccc"/>
            </a:solidFill>
            <a:miter/>
          </a:ln>
        </p:spPr>
      </p:cxnSp>
      <p:cxnSp>
        <p:nvCxnSpPr>
          <p:cNvPr id="94" name="Google Shape;78;p1"/>
          <p:cNvCxnSpPr/>
          <p:nvPr/>
        </p:nvCxnSpPr>
        <p:spPr>
          <a:xfrm>
            <a:off x="371520" y="2851200"/>
            <a:ext cx="10789200" cy="32400"/>
          </a:xfrm>
          <a:prstGeom prst="straightConnector1">
            <a:avLst/>
          </a:prstGeom>
          <a:ln w="38160">
            <a:solidFill>
              <a:srgbClr val="474b78"/>
            </a:solidFill>
            <a:miter/>
          </a:ln>
        </p:spPr>
      </p:cxnSp>
      <p:sp>
        <p:nvSpPr>
          <p:cNvPr id="95" name="TextBox 8"/>
          <p:cNvSpPr/>
          <p:nvPr/>
        </p:nvSpPr>
        <p:spPr>
          <a:xfrm>
            <a:off x="1133640" y="2588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2060"/>
                </a:solidFill>
                <a:uFillTx/>
                <a:latin typeface="Times New Roman"/>
                <a:ea typeface="Times New Roman"/>
              </a:rPr>
              <a:t>Оқу мақсат(тар)ы:</a:t>
            </a:r>
            <a:endParaRPr b="0" lang="ru-RU" sz="2400" strike="noStrike" u="none">
              <a:solidFill>
                <a:srgbClr val="000000"/>
              </a:solidFill>
              <a:uFillTx/>
              <a:latin typeface="Calibri"/>
            </a:endParaRPr>
          </a:p>
        </p:txBody>
      </p:sp>
      <p:sp>
        <p:nvSpPr>
          <p:cNvPr id="96" name="TextBox 1"/>
          <p:cNvSpPr/>
          <p:nvPr/>
        </p:nvSpPr>
        <p:spPr>
          <a:xfrm>
            <a:off x="1133640" y="3068640"/>
            <a:ext cx="42447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2060"/>
                </a:solidFill>
                <a:uFillTx/>
                <a:latin typeface="Times New Roman"/>
                <a:ea typeface="Times New Roman"/>
              </a:rPr>
              <a:t>Сабақ мақсаттары:</a:t>
            </a:r>
            <a:endParaRPr b="0" lang="ru-RU" sz="2400" strike="noStrike" u="none">
              <a:solidFill>
                <a:srgbClr val="000000"/>
              </a:solidFill>
              <a:uFillTx/>
              <a:latin typeface="Calibri"/>
            </a:endParaRPr>
          </a:p>
        </p:txBody>
      </p:sp>
      <p:sp>
        <p:nvSpPr>
          <p:cNvPr id="97" name="Прямоугольник 1"/>
          <p:cNvSpPr/>
          <p:nvPr/>
        </p:nvSpPr>
        <p:spPr>
          <a:xfrm>
            <a:off x="716040" y="858960"/>
            <a:ext cx="10493280" cy="180180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2e77e2"/>
                </a:solidFill>
                <a:uFillTx/>
                <a:latin typeface="Times New Roman"/>
                <a:ea typeface="Times New Roman"/>
              </a:rPr>
              <a:t> </a:t>
            </a:r>
            <a:r>
              <a:rPr b="0" lang="kk-KZ" sz="2800" strike="noStrike" u="none">
                <a:solidFill>
                  <a:srgbClr val="2e77e2"/>
                </a:solidFill>
                <a:uFillTx/>
                <a:latin typeface="Times New Roman"/>
                <a:ea typeface="Times New Roman"/>
              </a:rPr>
              <a:t>О1. Мәтіннен негізгі және қосымша, детальді ақпаратты анықтау, түсіндіру;</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2e77e2"/>
                </a:solidFill>
                <a:uFillTx/>
                <a:latin typeface="Times New Roman"/>
                <a:ea typeface="Times New Roman"/>
              </a:rPr>
              <a:t>ӘТН.4. Сөйлемдегі есімдіктің қызметін түсіну, есімдікті зат есім, сын есімнің орнына қолдану.</a:t>
            </a:r>
            <a:endParaRPr b="0" lang="ru-RU" sz="2800" strike="noStrike" u="none">
              <a:solidFill>
                <a:srgbClr val="000000"/>
              </a:solidFill>
              <a:uFillTx/>
              <a:latin typeface="Calibri"/>
            </a:endParaRPr>
          </a:p>
        </p:txBody>
      </p:sp>
      <p:sp>
        <p:nvSpPr>
          <p:cNvPr id="98" name="Прямоугольник 2"/>
          <p:cNvSpPr/>
          <p:nvPr/>
        </p:nvSpPr>
        <p:spPr>
          <a:xfrm>
            <a:off x="955800" y="3657600"/>
            <a:ext cx="10404360" cy="22287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2e77e2"/>
                </a:solidFill>
                <a:uFillTx/>
                <a:latin typeface="Times New Roman"/>
                <a:ea typeface="Times New Roman"/>
              </a:rPr>
              <a:t> </a:t>
            </a:r>
            <a:r>
              <a:rPr b="0" lang="kk-KZ" sz="2800" strike="noStrike" u="none">
                <a:solidFill>
                  <a:srgbClr val="2e77e2"/>
                </a:solidFill>
                <a:uFillTx/>
                <a:latin typeface="Times New Roman"/>
                <a:ea typeface="Times New Roman"/>
              </a:rPr>
              <a:t>Мәтіннен негізгі және қосымша детальді ақпаратты анықтау.</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2e77e2"/>
                </a:solidFill>
                <a:uFillTx/>
                <a:latin typeface="Times New Roman"/>
                <a:ea typeface="Times New Roman"/>
              </a:rPr>
              <a:t>Есімдіктердің сөйлемдегі қызметін түсініп, есім сөздердің орнына қолдану.</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p:txBody>
      </p:sp>
      <p:pic>
        <p:nvPicPr>
          <p:cNvPr id="99" name="Рисунок 6" descr="https://i.pinimg.com/736x/47/96/39/479639fe90731ab370063ac8026408d7--clipart-tag.jpg"/>
          <p:cNvPicPr/>
          <p:nvPr/>
        </p:nvPicPr>
        <p:blipFill>
          <a:blip r:embed="rId2"/>
          <a:stretch/>
        </p:blipFill>
        <p:spPr>
          <a:xfrm>
            <a:off x="10090080" y="5208480"/>
            <a:ext cx="1843200" cy="1316160"/>
          </a:xfrm>
          <a:prstGeom prst="rect">
            <a:avLst/>
          </a:prstGeom>
          <a:ln w="0">
            <a:noFill/>
          </a:ln>
        </p:spPr>
      </p:pic>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0" name="Рисунок 48" descr=""/>
          <p:cNvPicPr/>
          <p:nvPr/>
        </p:nvPicPr>
        <p:blipFill>
          <a:blip r:embed="rId1"/>
          <a:stretch/>
        </p:blipFill>
        <p:spPr>
          <a:xfrm>
            <a:off x="652320" y="7978680"/>
            <a:ext cx="200160" cy="203400"/>
          </a:xfrm>
          <a:prstGeom prst="rect">
            <a:avLst/>
          </a:prstGeom>
          <a:ln w="0">
            <a:noFill/>
          </a:ln>
        </p:spPr>
      </p:pic>
      <p:cxnSp>
        <p:nvCxnSpPr>
          <p:cNvPr id="101" name="Google Shape;77;p1"/>
          <p:cNvCxnSpPr/>
          <p:nvPr/>
        </p:nvCxnSpPr>
        <p:spPr>
          <a:xfrm>
            <a:off x="212400" y="6621120"/>
            <a:ext cx="11729160" cy="26280"/>
          </a:xfrm>
          <a:prstGeom prst="straightConnector1">
            <a:avLst/>
          </a:prstGeom>
          <a:ln w="57240">
            <a:solidFill>
              <a:srgbClr val="33cccc"/>
            </a:solidFill>
            <a:miter/>
          </a:ln>
        </p:spPr>
      </p:cxnSp>
      <p:cxnSp>
        <p:nvCxnSpPr>
          <p:cNvPr id="102" name="Google Shape;78;p1"/>
          <p:cNvCxnSpPr/>
          <p:nvPr/>
        </p:nvCxnSpPr>
        <p:spPr>
          <a:xfrm>
            <a:off x="757080" y="6364080"/>
            <a:ext cx="10694160" cy="37080"/>
          </a:xfrm>
          <a:prstGeom prst="straightConnector1">
            <a:avLst/>
          </a:prstGeom>
          <a:ln w="38160">
            <a:solidFill>
              <a:srgbClr val="474b78"/>
            </a:solidFill>
            <a:miter/>
          </a:ln>
        </p:spPr>
      </p:cxnSp>
      <p:sp>
        <p:nvSpPr>
          <p:cNvPr id="103" name="TextBox 8"/>
          <p:cNvSpPr/>
          <p:nvPr/>
        </p:nvSpPr>
        <p:spPr>
          <a:xfrm>
            <a:off x="1282680" y="1992240"/>
            <a:ext cx="184320" cy="3700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04" name="TextBox 9"/>
          <p:cNvSpPr/>
          <p:nvPr/>
        </p:nvSpPr>
        <p:spPr>
          <a:xfrm>
            <a:off x="3954600" y="588960"/>
            <a:ext cx="5437080" cy="5817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3200" strike="noStrike" u="none">
                <a:solidFill>
                  <a:srgbClr val="002060"/>
                </a:solidFill>
                <a:uFillTx/>
                <a:latin typeface="Times New Roman"/>
                <a:ea typeface="Times New Roman"/>
              </a:rPr>
              <a:t>Бағалау  </a:t>
            </a:r>
            <a:r>
              <a:rPr b="1" lang="kk-KZ" sz="3200" strike="noStrike" u="none">
                <a:solidFill>
                  <a:srgbClr val="002060"/>
                </a:solidFill>
                <a:uFillTx/>
                <a:latin typeface="Times New Roman"/>
                <a:ea typeface="Times New Roman"/>
              </a:rPr>
              <a:t>критерийлері: </a:t>
            </a:r>
            <a:endParaRPr b="0" lang="ru-RU" sz="3200" strike="noStrike" u="none">
              <a:solidFill>
                <a:srgbClr val="000000"/>
              </a:solidFill>
              <a:uFillTx/>
              <a:latin typeface="Calibri"/>
            </a:endParaRPr>
          </a:p>
        </p:txBody>
      </p:sp>
      <p:pic>
        <p:nvPicPr>
          <p:cNvPr id="105" name="Рисунок 5" descr="https://ds04.infourok.ru/uploads/ex/0a29/0000cd78-a69961e8/img12.jpg"/>
          <p:cNvPicPr/>
          <p:nvPr/>
        </p:nvPicPr>
        <p:blipFill>
          <a:blip r:embed="rId2"/>
          <a:stretch/>
        </p:blipFill>
        <p:spPr>
          <a:xfrm>
            <a:off x="9442440" y="4238640"/>
            <a:ext cx="2552760" cy="1914480"/>
          </a:xfrm>
          <a:prstGeom prst="rect">
            <a:avLst/>
          </a:prstGeom>
          <a:ln w="0">
            <a:noFill/>
          </a:ln>
        </p:spPr>
      </p:pic>
      <p:sp>
        <p:nvSpPr>
          <p:cNvPr id="106" name="Rectangle 9"/>
          <p:cNvSpPr/>
          <p:nvPr/>
        </p:nvSpPr>
        <p:spPr>
          <a:xfrm>
            <a:off x="712800" y="1521360"/>
            <a:ext cx="10429920" cy="204516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2e77e2"/>
                </a:solidFill>
                <a:uFillTx/>
                <a:latin typeface="Times New Roman"/>
                <a:ea typeface="Times New Roman"/>
              </a:rPr>
              <a:t>- мәтінді мұқият оқып, негізгі және қосымша детальді ақпаратты анықтайды;</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2e77e2"/>
                </a:solidFill>
                <a:uFillTx/>
                <a:latin typeface="Times New Roman"/>
                <a:ea typeface="Times New Roman"/>
              </a:rPr>
              <a:t>- есімдіктің қызметі туралы мәлімет алады;</a:t>
            </a:r>
            <a:endParaRPr b="0" lang="ru-RU" sz="32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2e77e2"/>
                </a:solidFill>
                <a:uFillTx/>
                <a:latin typeface="Times New Roman"/>
                <a:ea typeface="Calibri"/>
              </a:rPr>
              <a:t>- есімдікті зат есім, сын есімнің орнына қолданады</a:t>
            </a:r>
            <a:r>
              <a:rPr b="1" i="1" lang="kk-KZ" sz="3200" strike="noStrike" u="none">
                <a:solidFill>
                  <a:srgbClr val="2e77e2"/>
                </a:solidFill>
                <a:uFillTx/>
                <a:latin typeface="Times New Roman"/>
                <a:ea typeface="Calibri"/>
              </a:rPr>
              <a:t>.</a:t>
            </a:r>
            <a:r>
              <a:rPr b="0" lang="ru-RU" sz="3200" strike="noStrike" u="none">
                <a:solidFill>
                  <a:srgbClr val="2e77e2"/>
                </a:solidFill>
                <a:uFillTx/>
                <a:latin typeface="Calibri"/>
              </a:rPr>
              <a:t> </a:t>
            </a:r>
            <a:endParaRPr b="0" lang="ru-RU" sz="3200" strike="noStrike" u="none">
              <a:solidFill>
                <a:srgbClr val="000000"/>
              </a:solidFill>
              <a:uFillTx/>
              <a:latin typeface="Calibri"/>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07" name="Рисунок 48" descr=""/>
          <p:cNvPicPr/>
          <p:nvPr/>
        </p:nvPicPr>
        <p:blipFill>
          <a:blip r:embed="rId1"/>
          <a:stretch/>
        </p:blipFill>
        <p:spPr>
          <a:xfrm>
            <a:off x="652320" y="7978680"/>
            <a:ext cx="200160" cy="203400"/>
          </a:xfrm>
          <a:prstGeom prst="rect">
            <a:avLst/>
          </a:prstGeom>
          <a:ln w="0">
            <a:noFill/>
          </a:ln>
        </p:spPr>
      </p:pic>
      <p:cxnSp>
        <p:nvCxnSpPr>
          <p:cNvPr id="108" name="Google Shape;77;p1"/>
          <p:cNvCxnSpPr/>
          <p:nvPr/>
        </p:nvCxnSpPr>
        <p:spPr>
          <a:xfrm>
            <a:off x="212400" y="6621120"/>
            <a:ext cx="11729160" cy="26280"/>
          </a:xfrm>
          <a:prstGeom prst="straightConnector1">
            <a:avLst/>
          </a:prstGeom>
          <a:ln w="57240">
            <a:solidFill>
              <a:srgbClr val="33cccc"/>
            </a:solidFill>
            <a:miter/>
          </a:ln>
        </p:spPr>
      </p:cxnSp>
      <p:cxnSp>
        <p:nvCxnSpPr>
          <p:cNvPr id="109" name="Google Shape;78;p1"/>
          <p:cNvCxnSpPr/>
          <p:nvPr/>
        </p:nvCxnSpPr>
        <p:spPr>
          <a:xfrm>
            <a:off x="757080" y="6364080"/>
            <a:ext cx="10694160" cy="37080"/>
          </a:xfrm>
          <a:prstGeom prst="straightConnector1">
            <a:avLst/>
          </a:prstGeom>
          <a:ln w="38160">
            <a:solidFill>
              <a:srgbClr val="474b78"/>
            </a:solidFill>
            <a:miter/>
          </a:ln>
        </p:spPr>
      </p:cxnSp>
      <p:sp>
        <p:nvSpPr>
          <p:cNvPr id="110" name="Rectangle 13"/>
          <p:cNvSpPr/>
          <p:nvPr/>
        </p:nvSpPr>
        <p:spPr>
          <a:xfrm>
            <a:off x="0" y="0"/>
            <a:ext cx="12192120" cy="360"/>
          </a:xfrm>
          <a:prstGeom prst="rect">
            <a:avLst/>
          </a:prstGeom>
          <a:noFill/>
          <a:ln w="0">
            <a:noFill/>
          </a:ln>
        </p:spPr>
        <p:style>
          <a:lnRef idx="0"/>
          <a:fillRef idx="0"/>
          <a:effectRef idx="0"/>
          <a:fontRef idx="minor"/>
        </p:style>
        <p:txBody>
          <a:bodyPr wrap="none" lIns="90000" rIns="90000" tIns="-46440" bIns="-46440" anchor="ctr">
            <a:spAutoFit/>
          </a:bodyPr>
          <a:p>
            <a:endParaRPr b="0" lang="ru-RU" sz="1800" strike="noStrike" u="none">
              <a:solidFill>
                <a:srgbClr val="000000"/>
              </a:solidFill>
              <a:uFillTx/>
              <a:latin typeface="Calibri"/>
            </a:endParaRPr>
          </a:p>
        </p:txBody>
      </p:sp>
      <p:pic>
        <p:nvPicPr>
          <p:cNvPr id="111" name="Рисунок 6" descr="https://i.pinimg.com/736x/47/96/39/479639fe90731ab370063ac8026408d7--clipart-tag.jpg"/>
          <p:cNvPicPr/>
          <p:nvPr/>
        </p:nvPicPr>
        <p:blipFill>
          <a:blip r:embed="rId2"/>
          <a:stretch/>
        </p:blipFill>
        <p:spPr>
          <a:xfrm>
            <a:off x="10523520" y="5483160"/>
            <a:ext cx="1668600" cy="1230480"/>
          </a:xfrm>
          <a:prstGeom prst="rect">
            <a:avLst/>
          </a:prstGeom>
          <a:ln w="0">
            <a:noFill/>
          </a:ln>
        </p:spPr>
      </p:pic>
      <p:sp>
        <p:nvSpPr>
          <p:cNvPr id="112" name="Rectangle 17"/>
          <p:cNvSpPr/>
          <p:nvPr/>
        </p:nvSpPr>
        <p:spPr>
          <a:xfrm>
            <a:off x="728640" y="496440"/>
            <a:ext cx="10445760" cy="607140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Times New Roman"/>
                <a:ea typeface="Calibri"/>
              </a:rPr>
              <a:t>Бүгінгі сабақта</a:t>
            </a:r>
            <a:r>
              <a:rPr b="0" lang="kk-KZ" sz="2800" strike="noStrike" u="none">
                <a:solidFill>
                  <a:srgbClr val="002060"/>
                </a:solidFill>
                <a:uFillTx/>
                <a:latin typeface="Times New Roman"/>
                <a:ea typeface="Calibri"/>
              </a:rPr>
              <a:t>: </a:t>
            </a:r>
            <a:r>
              <a:rPr b="0" lang="kk-KZ" sz="2800" strike="noStrike" u="none">
                <a:solidFill>
                  <a:srgbClr val="c00000"/>
                </a:solidFill>
                <a:uFillTx/>
                <a:latin typeface="Times New Roman"/>
                <a:ea typeface="Calibri"/>
              </a:rPr>
              <a:t>Жетісу.</a:t>
            </a:r>
            <a:r>
              <a:rPr b="1" lang="kk-KZ" sz="2800" strike="noStrike" u="none">
                <a:solidFill>
                  <a:srgbClr val="c00000"/>
                </a:solidFill>
                <a:uFillTx/>
                <a:latin typeface="Times New Roman"/>
                <a:ea typeface="Calibri"/>
              </a:rPr>
              <a:t> </a:t>
            </a:r>
            <a:r>
              <a:rPr b="0" lang="kk-KZ" sz="2800" strike="noStrike" u="none">
                <a:solidFill>
                  <a:srgbClr val="c00000"/>
                </a:solidFill>
                <a:uFillTx/>
                <a:latin typeface="Times New Roman"/>
                <a:ea typeface="Calibri"/>
              </a:rPr>
              <a:t>Болымсыздық есімдігі.</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Times New Roman"/>
                <a:ea typeface="Calibri"/>
              </a:rPr>
              <a:t>Сенің сабақта білетінің:</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000000"/>
                </a:solidFill>
                <a:uFillTx/>
                <a:latin typeface="Times New Roman"/>
              </a:rPr>
              <a:t> </a:t>
            </a:r>
            <a:r>
              <a:rPr b="0" lang="kk-KZ" sz="2800" strike="noStrike" u="none">
                <a:solidFill>
                  <a:srgbClr val="2e77e2"/>
                </a:solidFill>
                <a:uFillTx/>
                <a:latin typeface="Times New Roman"/>
                <a:ea typeface="Times New Roman"/>
              </a:rPr>
              <a:t>Мәтіндегі негізгі және қосымша детальді ақпаратты анықтау.</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Times New Roman"/>
              </a:rPr>
              <a:t>Сенің меңгеретінің: </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2e77e2"/>
                </a:solidFill>
                <a:uFillTx/>
                <a:latin typeface="Times New Roman"/>
                <a:ea typeface="Times New Roman"/>
              </a:rPr>
              <a:t>- мәтінді мұқият оқып, негізгі және қосымша детальді ақпаратты анықтайсың;</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2e77e2"/>
                </a:solidFill>
                <a:uFillTx/>
                <a:latin typeface="Times New Roman"/>
                <a:ea typeface="Times New Roman"/>
              </a:rPr>
              <a:t>- есімдіктің қызметі туралы мәлімет аласың;</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2e77e2"/>
                </a:solidFill>
                <a:uFillTx/>
                <a:latin typeface="Times New Roman"/>
                <a:ea typeface="Times New Roman"/>
              </a:rPr>
              <a:t>- есімдікті зат есім, сын есімнің орнына қолданасың.</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800" strike="noStrike" u="none">
                <a:solidFill>
                  <a:srgbClr val="0070c0"/>
                </a:solidFill>
                <a:uFillTx/>
                <a:latin typeface="Times New Roman"/>
                <a:ea typeface="Times New Roman"/>
              </a:rPr>
              <a:t> </a:t>
            </a:r>
            <a:endParaRPr b="0" lang="ru-RU" sz="2800" strike="noStrike" u="none">
              <a:solidFill>
                <a:srgbClr val="000000"/>
              </a:solidFill>
              <a:uFillTx/>
              <a:latin typeface="Calibri"/>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3" name="Рисунок 6" descr="https://i.pinimg.com/736x/47/96/39/479639fe90731ab370063ac8026408d7--clipart-tag.jpg"/>
          <p:cNvPicPr/>
          <p:nvPr/>
        </p:nvPicPr>
        <p:blipFill>
          <a:blip r:embed="rId1"/>
          <a:stretch/>
        </p:blipFill>
        <p:spPr>
          <a:xfrm>
            <a:off x="10631520" y="5745240"/>
            <a:ext cx="1317600" cy="914400"/>
          </a:xfrm>
          <a:prstGeom prst="rect">
            <a:avLst/>
          </a:prstGeom>
          <a:ln w="0">
            <a:noFill/>
          </a:ln>
        </p:spPr>
      </p:pic>
      <p:sp>
        <p:nvSpPr>
          <p:cNvPr id="114" name="Rectangle 13"/>
          <p:cNvSpPr/>
          <p:nvPr/>
        </p:nvSpPr>
        <p:spPr>
          <a:xfrm>
            <a:off x="758880" y="2494800"/>
            <a:ext cx="10694880" cy="82548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2400"/>
            </a:br>
            <a:endParaRPr b="0" lang="ru-RU" sz="2400" strike="noStrike" u="none">
              <a:solidFill>
                <a:srgbClr val="000000"/>
              </a:solidFill>
              <a:uFillTx/>
              <a:latin typeface="Calibri"/>
            </a:endParaRPr>
          </a:p>
        </p:txBody>
      </p:sp>
      <p:sp>
        <p:nvSpPr>
          <p:cNvPr id="115" name="Rectangle 5"/>
          <p:cNvSpPr/>
          <p:nvPr/>
        </p:nvSpPr>
        <p:spPr>
          <a:xfrm>
            <a:off x="527040" y="786240"/>
            <a:ext cx="10663200" cy="58176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2060"/>
                </a:solidFill>
                <a:uFillTx/>
                <a:latin typeface="Times New Roman"/>
                <a:ea typeface="Calibri"/>
              </a:rPr>
              <a:t>Жаңа сабақ       </a:t>
            </a:r>
            <a:endParaRPr b="0" lang="ru-RU" sz="3200" strike="noStrike" u="none">
              <a:solidFill>
                <a:srgbClr val="000000"/>
              </a:solidFill>
              <a:uFillTx/>
              <a:latin typeface="Calibri"/>
            </a:endParaRPr>
          </a:p>
        </p:txBody>
      </p:sp>
      <p:sp>
        <p:nvSpPr>
          <p:cNvPr id="116" name="Rectangle 7"/>
          <p:cNvSpPr/>
          <p:nvPr/>
        </p:nvSpPr>
        <p:spPr>
          <a:xfrm>
            <a:off x="557280" y="1515960"/>
            <a:ext cx="11298240" cy="375156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c00000"/>
                </a:solidFill>
                <a:uFillTx/>
                <a:latin typeface="Times New Roman"/>
                <a:ea typeface="Calibri"/>
              </a:rPr>
              <a:t>Болымсыздық есімдігі</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7e2"/>
                </a:solidFill>
                <a:uFillTx/>
                <a:latin typeface="Times New Roman"/>
                <a:ea typeface="Calibri"/>
              </a:rPr>
              <a:t>Есімдік зат есім, сын есім, сан есімнің орнына жүретіндіктен кейде есімдіктердің </a:t>
            </a:r>
            <a:r>
              <a:rPr b="0" lang="kk-KZ" sz="2400" strike="noStrike" u="none">
                <a:solidFill>
                  <a:srgbClr val="2e77e2"/>
                </a:solidFill>
                <a:uFillTx/>
                <a:latin typeface="Calibri"/>
                <a:ea typeface="Calibri"/>
              </a:rPr>
              <a:t>«</a:t>
            </a:r>
            <a:r>
              <a:rPr b="0" lang="kk-KZ" sz="2400" strike="noStrike" u="none">
                <a:solidFill>
                  <a:srgbClr val="2e77e2"/>
                </a:solidFill>
                <a:uFillTx/>
                <a:latin typeface="Times New Roman"/>
                <a:ea typeface="Calibri"/>
              </a:rPr>
              <a:t>орынбасар сөздер</a:t>
            </a:r>
            <a:r>
              <a:rPr b="0" lang="kk-KZ" sz="2400" strike="noStrike" u="none">
                <a:solidFill>
                  <a:srgbClr val="2e77e2"/>
                </a:solidFill>
                <a:uFillTx/>
                <a:latin typeface="Calibri"/>
                <a:ea typeface="Calibri"/>
              </a:rPr>
              <a:t>»</a:t>
            </a:r>
            <a:r>
              <a:rPr b="0" lang="kk-KZ" sz="2400" strike="noStrike" u="none">
                <a:solidFill>
                  <a:srgbClr val="2e77e2"/>
                </a:solidFill>
                <a:uFillTx/>
                <a:latin typeface="Times New Roman"/>
                <a:ea typeface="Calibri"/>
              </a:rPr>
              <a:t> деп  аталатынын және олардың түрленуіне қарай барлық сөйлем мүшесінің қызметін атқара алатындығын  өткен сабақта айтқанбыз. Мысалы: </a:t>
            </a:r>
            <a:r>
              <a:rPr b="1" i="1" lang="kk-KZ" sz="2400" strike="noStrike" u="none">
                <a:solidFill>
                  <a:srgbClr val="2e77e2"/>
                </a:solidFill>
                <a:uFillTx/>
                <a:latin typeface="Times New Roman"/>
                <a:ea typeface="Calibri"/>
              </a:rPr>
              <a:t>Ешкімге </a:t>
            </a:r>
            <a:r>
              <a:rPr b="0" lang="kk-KZ" sz="2400" strike="noStrike" u="none">
                <a:solidFill>
                  <a:srgbClr val="2e77e2"/>
                </a:solidFill>
                <a:uFillTx/>
                <a:latin typeface="Times New Roman"/>
                <a:ea typeface="Calibri"/>
              </a:rPr>
              <a:t>қиянат жасама. </a:t>
            </a:r>
            <a:r>
              <a:rPr b="0" i="1" lang="kk-KZ" sz="2400" strike="noStrike" u="none">
                <a:solidFill>
                  <a:srgbClr val="2e77e2"/>
                </a:solidFill>
                <a:uFillTx/>
                <a:latin typeface="Times New Roman"/>
                <a:ea typeface="Calibri"/>
              </a:rPr>
              <a:t>Ешкімге-септеліп толықтауыш қызметін атқарып тұр.</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c00000"/>
                </a:solidFill>
                <a:uFillTx/>
                <a:latin typeface="Times New Roman"/>
                <a:ea typeface="Calibri"/>
              </a:rPr>
              <a:t>Болымсыздық есімдігі </a:t>
            </a:r>
            <a:r>
              <a:rPr b="0" lang="kk-KZ" sz="2400" strike="noStrike" u="none">
                <a:solidFill>
                  <a:srgbClr val="2e77e2"/>
                </a:solidFill>
                <a:uFillTx/>
                <a:latin typeface="Times New Roman"/>
                <a:ea typeface="Calibri"/>
              </a:rPr>
              <a:t>- болымсыздық мағынаны білдіретін есімдіктің түрі. Олар: ешкім, ешқайда, ешқашан, ештеңе, дәнеңе. </a:t>
            </a:r>
            <a:r>
              <a:rPr b="0" i="1" lang="kk-KZ" sz="2400" strike="noStrike" u="none">
                <a:solidFill>
                  <a:srgbClr val="2e77e2"/>
                </a:solidFill>
                <a:uFillTx/>
                <a:latin typeface="Times New Roman"/>
                <a:ea typeface="Calibri"/>
              </a:rPr>
              <a:t>Еш, кей, әлде, әр, қайсы, бір </a:t>
            </a:r>
            <a:r>
              <a:rPr b="0" lang="kk-KZ" sz="2400" strike="noStrike" u="none">
                <a:solidFill>
                  <a:srgbClr val="2e77e2"/>
                </a:solidFill>
                <a:uFillTx/>
                <a:latin typeface="Times New Roman"/>
                <a:ea typeface="Calibri"/>
              </a:rPr>
              <a:t>есімдіктері зат, сын есімдермен тіркесіп келгенде бөлек жазылады.</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2400" strike="noStrike" u="none">
                <a:solidFill>
                  <a:srgbClr val="2e77e2"/>
                </a:solidFill>
                <a:uFillTx/>
                <a:latin typeface="Times New Roman"/>
                <a:ea typeface="Calibri"/>
              </a:rPr>
              <a:t>Мысалы: еш уақытта, кей кезде, әр адам. </a:t>
            </a:r>
            <a:endParaRPr b="0" lang="ru-RU" sz="24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7" name="Рисунок 48" descr=""/>
          <p:cNvPicPr/>
          <p:nvPr/>
        </p:nvPicPr>
        <p:blipFill>
          <a:blip r:embed="rId1"/>
          <a:stretch/>
        </p:blipFill>
        <p:spPr>
          <a:xfrm>
            <a:off x="652320" y="7978680"/>
            <a:ext cx="200160" cy="203400"/>
          </a:xfrm>
          <a:prstGeom prst="rect">
            <a:avLst/>
          </a:prstGeom>
          <a:ln w="0">
            <a:noFill/>
          </a:ln>
        </p:spPr>
      </p:pic>
      <p:cxnSp>
        <p:nvCxnSpPr>
          <p:cNvPr id="118" name="Google Shape;77;p1"/>
          <p:cNvCxnSpPr/>
          <p:nvPr/>
        </p:nvCxnSpPr>
        <p:spPr>
          <a:xfrm>
            <a:off x="212400" y="6621120"/>
            <a:ext cx="11729160" cy="26280"/>
          </a:xfrm>
          <a:prstGeom prst="straightConnector1">
            <a:avLst/>
          </a:prstGeom>
          <a:ln w="57240">
            <a:solidFill>
              <a:srgbClr val="33cccc"/>
            </a:solidFill>
            <a:miter/>
          </a:ln>
        </p:spPr>
      </p:cxnSp>
      <p:cxnSp>
        <p:nvCxnSpPr>
          <p:cNvPr id="119" name="Google Shape;78;p1"/>
          <p:cNvCxnSpPr/>
          <p:nvPr/>
        </p:nvCxnSpPr>
        <p:spPr>
          <a:xfrm>
            <a:off x="757080" y="6364080"/>
            <a:ext cx="10694160" cy="37080"/>
          </a:xfrm>
          <a:prstGeom prst="straightConnector1">
            <a:avLst/>
          </a:prstGeom>
          <a:ln w="38160">
            <a:solidFill>
              <a:srgbClr val="474b78"/>
            </a:solidFill>
            <a:miter/>
          </a:ln>
        </p:spPr>
      </p:cxnSp>
      <p:pic>
        <p:nvPicPr>
          <p:cNvPr id="120" name="Рисунок 6" descr="https://i.pinimg.com/736x/47/96/39/479639fe90731ab370063ac8026408d7--clipart-tag.jpg"/>
          <p:cNvPicPr/>
          <p:nvPr/>
        </p:nvPicPr>
        <p:blipFill>
          <a:blip r:embed="rId2"/>
          <a:stretch/>
        </p:blipFill>
        <p:spPr>
          <a:xfrm>
            <a:off x="9918720" y="4765680"/>
            <a:ext cx="1952640" cy="1447920"/>
          </a:xfrm>
          <a:prstGeom prst="rect">
            <a:avLst/>
          </a:prstGeom>
          <a:ln w="0">
            <a:noFill/>
          </a:ln>
        </p:spPr>
      </p:pic>
      <p:sp>
        <p:nvSpPr>
          <p:cNvPr id="121" name="Rectangle 27"/>
          <p:cNvSpPr/>
          <p:nvPr/>
        </p:nvSpPr>
        <p:spPr>
          <a:xfrm>
            <a:off x="946080" y="543240"/>
            <a:ext cx="9685440" cy="161820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Times New Roman"/>
                <a:ea typeface="Times New Roman"/>
              </a:rPr>
              <a:t>1-тапсырма</a:t>
            </a:r>
            <a:endParaRPr b="0" lang="ru-RU" sz="28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6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600" strike="noStrike" u="none">
              <a:solidFill>
                <a:srgbClr val="000000"/>
              </a:solidFill>
              <a:uFillTx/>
              <a:latin typeface="Calibri"/>
            </a:endParaRPr>
          </a:p>
        </p:txBody>
      </p:sp>
      <p:sp>
        <p:nvSpPr>
          <p:cNvPr id="122" name="Rectangle 7"/>
          <p:cNvSpPr/>
          <p:nvPr/>
        </p:nvSpPr>
        <p:spPr>
          <a:xfrm>
            <a:off x="820800" y="549360"/>
            <a:ext cx="11371320" cy="228852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70c0"/>
                </a:solidFill>
                <a:uFillTx/>
                <a:latin typeface="Times New Roman"/>
                <a:ea typeface="Calibri"/>
              </a:rPr>
              <a:t>Мәтінді оқып, кестеге негізгі және қосымша, детальді ақпаратты жазыңдар.</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sp>
        <p:nvSpPr>
          <p:cNvPr id="123" name="Rectangle 8"/>
          <p:cNvSpPr/>
          <p:nvPr/>
        </p:nvSpPr>
        <p:spPr>
          <a:xfrm>
            <a:off x="247680" y="1111680"/>
            <a:ext cx="11685600" cy="393444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c00000"/>
                </a:solidFill>
                <a:uFillTx/>
                <a:latin typeface="Times New Roman"/>
                <a:ea typeface="Times New Roman"/>
              </a:rPr>
              <a:t>Жер жаннаты-Жетісу</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2060"/>
                </a:solidFill>
                <a:uFillTx/>
                <a:latin typeface="Times New Roman"/>
                <a:ea typeface="Calibri"/>
              </a:rPr>
              <a:t>           </a:t>
            </a:r>
            <a:r>
              <a:rPr b="0" lang="kk-KZ" sz="1800" strike="noStrike" u="none">
                <a:solidFill>
                  <a:srgbClr val="002060"/>
                </a:solidFill>
                <a:uFillTx/>
                <a:latin typeface="Times New Roman"/>
                <a:ea typeface="Calibri"/>
              </a:rPr>
              <a:t>Жетісу – сулы аймақ. Су мол болғандықтан, шөбі қалың әрі шүйгін. Сондықтан «жер жаннаты – Жетісу» атанып кеткен. Жетісуда жеті өзен бар.</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2060"/>
                </a:solidFill>
                <a:uFillTx/>
                <a:latin typeface="Times New Roman"/>
                <a:ea typeface="Times New Roman"/>
              </a:rPr>
              <a:t>Солтүстікте </a:t>
            </a:r>
            <a:r>
              <a:rPr b="0" lang="kk-KZ" sz="1800" strike="noStrike" u="sng">
                <a:solidFill>
                  <a:srgbClr val="ff8119"/>
                </a:solidFill>
                <a:uFillTx/>
                <a:latin typeface="Times New Roman"/>
                <a:ea typeface="Times New Roman"/>
                <a:hlinkClick r:id="rId3"/>
              </a:rPr>
              <a:t>Балқаш</a:t>
            </a:r>
            <a:r>
              <a:rPr b="0" lang="kk-KZ" sz="1800" strike="noStrike" u="none">
                <a:solidFill>
                  <a:srgbClr val="002060"/>
                </a:solidFill>
                <a:uFillTx/>
                <a:latin typeface="Times New Roman"/>
                <a:ea typeface="Times New Roman"/>
              </a:rPr>
              <a:t>, солтүстік-шығысында </a:t>
            </a:r>
            <a:r>
              <a:rPr b="0" lang="kk-KZ" sz="1800" strike="noStrike" u="sng">
                <a:solidFill>
                  <a:srgbClr val="ff8119"/>
                </a:solidFill>
                <a:uFillTx/>
                <a:latin typeface="Times New Roman"/>
                <a:ea typeface="Times New Roman"/>
                <a:hlinkClick r:id="rId4"/>
              </a:rPr>
              <a:t>Сасықкөл</a:t>
            </a:r>
            <a:r>
              <a:rPr b="0" lang="kk-KZ" sz="1800" strike="noStrike" u="none">
                <a:solidFill>
                  <a:srgbClr val="002060"/>
                </a:solidFill>
                <a:uFillTx/>
                <a:latin typeface="Times New Roman"/>
                <a:ea typeface="Times New Roman"/>
              </a:rPr>
              <a:t> мен </a:t>
            </a:r>
            <a:r>
              <a:rPr b="0" lang="kk-KZ" sz="1800" strike="noStrike" u="sng">
                <a:solidFill>
                  <a:srgbClr val="ff8119"/>
                </a:solidFill>
                <a:uFillTx/>
                <a:latin typeface="Times New Roman"/>
                <a:ea typeface="Times New Roman"/>
                <a:hlinkClick r:id="rId5"/>
              </a:rPr>
              <a:t>Алакөл</a:t>
            </a:r>
            <a:r>
              <a:rPr b="0" lang="kk-KZ" sz="1800" strike="noStrike" u="none">
                <a:solidFill>
                  <a:srgbClr val="002060"/>
                </a:solidFill>
                <a:uFillTx/>
                <a:latin typeface="Times New Roman"/>
                <a:ea typeface="Times New Roman"/>
              </a:rPr>
              <a:t>, шығыста Жетісу (</a:t>
            </a:r>
            <a:r>
              <a:rPr b="0" lang="kk-KZ" sz="1800" strike="noStrike" u="sng">
                <a:solidFill>
                  <a:srgbClr val="ff8119"/>
                </a:solidFill>
                <a:uFillTx/>
                <a:latin typeface="Times New Roman"/>
                <a:ea typeface="Times New Roman"/>
                <a:hlinkClick r:id="rId6"/>
              </a:rPr>
              <a:t>Жоңғар</a:t>
            </a:r>
            <a:r>
              <a:rPr b="0" lang="kk-KZ" sz="1800" strike="noStrike" u="none">
                <a:solidFill>
                  <a:srgbClr val="002060"/>
                </a:solidFill>
                <a:uFillTx/>
                <a:latin typeface="Times New Roman"/>
                <a:ea typeface="Times New Roman"/>
              </a:rPr>
              <a:t>) Алатауы, оңтүстік және оңтүстік-батысында Солтүстік </a:t>
            </a:r>
            <a:r>
              <a:rPr b="0" lang="kk-KZ" sz="1800" strike="noStrike" u="sng">
                <a:solidFill>
                  <a:srgbClr val="ff8119"/>
                </a:solidFill>
                <a:uFillTx/>
                <a:latin typeface="Times New Roman"/>
                <a:ea typeface="Times New Roman"/>
                <a:hlinkClick r:id="rId7"/>
              </a:rPr>
              <a:t>Тянь-Шань</a:t>
            </a:r>
            <a:r>
              <a:rPr b="0" lang="kk-KZ" sz="1800" strike="noStrike" u="none">
                <a:solidFill>
                  <a:srgbClr val="002060"/>
                </a:solidFill>
                <a:uFillTx/>
                <a:latin typeface="Times New Roman"/>
                <a:ea typeface="Times New Roman"/>
              </a:rPr>
              <a:t> жоталарымен шектеседі.Олардың  қатарына </a:t>
            </a:r>
            <a:r>
              <a:rPr b="0" lang="kk-KZ" sz="1800" strike="noStrike" u="sng">
                <a:solidFill>
                  <a:srgbClr val="ff8119"/>
                </a:solidFill>
                <a:uFillTx/>
                <a:latin typeface="Times New Roman"/>
                <a:ea typeface="Times New Roman"/>
                <a:hlinkClick r:id="rId8"/>
              </a:rPr>
              <a:t>Лепсі</a:t>
            </a:r>
            <a:r>
              <a:rPr b="0" lang="kk-KZ" sz="1800" strike="noStrike" u="none">
                <a:solidFill>
                  <a:srgbClr val="002060"/>
                </a:solidFill>
                <a:uFillTx/>
                <a:latin typeface="Times New Roman"/>
                <a:ea typeface="Times New Roman"/>
              </a:rPr>
              <a:t>, </a:t>
            </a:r>
            <a:r>
              <a:rPr b="0" lang="kk-KZ" sz="1800" strike="noStrike" u="sng">
                <a:solidFill>
                  <a:srgbClr val="ff8119"/>
                </a:solidFill>
                <a:uFillTx/>
                <a:latin typeface="Times New Roman"/>
                <a:ea typeface="Times New Roman"/>
                <a:hlinkClick r:id="rId9"/>
              </a:rPr>
              <a:t>Басқан</a:t>
            </a:r>
            <a:r>
              <a:rPr b="0" lang="kk-KZ" sz="1800" strike="noStrike" u="none">
                <a:solidFill>
                  <a:srgbClr val="002060"/>
                </a:solidFill>
                <a:uFillTx/>
                <a:latin typeface="Times New Roman"/>
                <a:ea typeface="Times New Roman"/>
              </a:rPr>
              <a:t>, Сарқан, Ақсу, Бүйен,  Қаратал және Көксу өзендері.</a:t>
            </a:r>
            <a:endParaRPr b="0" lang="ru-RU" sz="1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002060"/>
                </a:solidFill>
                <a:uFillTx/>
                <a:latin typeface="Times New Roman"/>
                <a:ea typeface="Times New Roman"/>
              </a:rPr>
              <a:t>          </a:t>
            </a:r>
            <a:r>
              <a:rPr b="0" lang="kk-KZ" sz="1800" strike="noStrike" u="none">
                <a:solidFill>
                  <a:srgbClr val="002060"/>
                </a:solidFill>
                <a:uFillTx/>
                <a:latin typeface="Times New Roman"/>
                <a:ea typeface="Times New Roman"/>
              </a:rPr>
              <a:t>Жетісудың кең аумағы солтүстіктен оңтүстікке дейін 900 км, ал батыстан шығысқа дейін 800 км шақырым. Бұл өлкеде егін шаруашылығы ертеден-ақ шұраттық сипат алып, қолдан суғаруды қажет еткен. Жайылымдық мал шаруашылығы кең өріс алған. Жетісудың оңтүстік-шығыс бөлігінің тау бөктерлерінде 600 — 1200 м биіктікте ауа райы ылғалды, қоңыр салқын және ауыспалы, топырағы құнарлы. Онда суармалы егіншілікке пайдаланылатын көптеген тау өзендері бар. Жемісті ағаштар мен жапырақты ағаштар, ал одан жоғарыда шырша ормандары өседі.Міне, осындай қолайлы табиғи географиялық жағдайлар Жетісуды  Түркістан жеріндегі ертедегі мәдениет ошақтарының біріне айналдырды. </a:t>
            </a:r>
            <a:endParaRPr b="0" lang="ru-RU" sz="1800" strike="noStrike" u="none">
              <a:solidFill>
                <a:srgbClr val="000000"/>
              </a:solidFill>
              <a:uFillTx/>
              <a:latin typeface="Calibri"/>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4" name="Рисунок 6" descr="https://i.pinimg.com/736x/47/96/39/479639fe90731ab370063ac8026408d7--clipart-tag.jpg"/>
          <p:cNvPicPr/>
          <p:nvPr/>
        </p:nvPicPr>
        <p:blipFill>
          <a:blip r:embed="rId1"/>
          <a:stretch/>
        </p:blipFill>
        <p:spPr>
          <a:xfrm>
            <a:off x="9205920" y="4510080"/>
            <a:ext cx="2624040" cy="1936800"/>
          </a:xfrm>
          <a:prstGeom prst="rect">
            <a:avLst/>
          </a:prstGeom>
          <a:ln w="0">
            <a:noFill/>
          </a:ln>
        </p:spPr>
      </p:pic>
      <p:sp>
        <p:nvSpPr>
          <p:cNvPr id="125" name=""/>
          <p:cNvSpPr txBox="1"/>
          <p:nvPr/>
        </p:nvSpPr>
        <p:spPr>
          <a:xfrm>
            <a:off x="485640" y="820800"/>
            <a:ext cx="10972800" cy="4324320"/>
          </a:xfrm>
          <a:prstGeom prst="rect">
            <a:avLst/>
          </a:prstGeom>
          <a:noFill/>
          <a:ln w="0">
            <a:noFill/>
          </a:ln>
        </p:spPr>
        <p:txBody>
          <a:bodyPr anchor="t">
            <a:normAutofit/>
          </a:bodyPr>
          <a:p>
            <a:pPr marL="365040" indent="-255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2060"/>
                </a:solidFill>
                <a:uFillTx/>
                <a:latin typeface="Times New Roman"/>
                <a:ea typeface="Times New Roman"/>
              </a:rPr>
              <a:t>Дескриптор</a:t>
            </a:r>
            <a:endParaRPr b="0" lang="ru-RU" sz="3200" strike="noStrike" u="none">
              <a:solidFill>
                <a:srgbClr val="000000"/>
              </a:solidFill>
              <a:uFillTx/>
              <a:latin typeface="Lucida Sans Unicode"/>
            </a:endParaRPr>
          </a:p>
          <a:p>
            <a:pPr marL="365040" indent="-255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2060"/>
                </a:solidFill>
                <a:uFillTx/>
                <a:latin typeface="Times New Roman"/>
                <a:ea typeface="Times New Roman"/>
              </a:rPr>
              <a:t>Тапсырма критерийі:</a:t>
            </a:r>
            <a:r>
              <a:rPr b="0" lang="kk-KZ" sz="3200" strike="noStrike" u="none">
                <a:solidFill>
                  <a:srgbClr val="002060"/>
                </a:solidFill>
                <a:uFillTx/>
                <a:latin typeface="Times New Roman"/>
                <a:ea typeface="Times New Roman"/>
              </a:rPr>
              <a:t> </a:t>
            </a:r>
            <a:endParaRPr b="0" lang="ru-RU" sz="3200" strike="noStrike" u="none">
              <a:solidFill>
                <a:srgbClr val="000000"/>
              </a:solidFill>
              <a:uFillTx/>
              <a:latin typeface="Lucida Sans Unicode"/>
            </a:endParaRPr>
          </a:p>
          <a:p>
            <a:pPr marL="365040" indent="-255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70c0"/>
                </a:solidFill>
                <a:uFillTx/>
                <a:latin typeface="Times New Roman"/>
                <a:ea typeface="Times New Roman"/>
              </a:rPr>
              <a:t>- мәтіндегі негізгі және қосымша, детальді ақпаратты анықтау.</a:t>
            </a:r>
            <a:endParaRPr b="0" lang="ru-RU" sz="3200" strike="noStrike" u="none">
              <a:solidFill>
                <a:srgbClr val="000000"/>
              </a:solidFill>
              <a:uFillTx/>
              <a:latin typeface="Lucida Sans Unicode"/>
            </a:endParaRPr>
          </a:p>
          <a:p>
            <a:pPr marL="365040" indent="-255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70c0"/>
                </a:solidFill>
                <a:uFillTx/>
                <a:latin typeface="Times New Roman"/>
                <a:ea typeface="Times New Roman"/>
              </a:rPr>
              <a:t>- мәтінді оқып танысады;</a:t>
            </a:r>
            <a:endParaRPr b="0" lang="ru-RU" sz="3200" strike="noStrike" u="none">
              <a:solidFill>
                <a:srgbClr val="000000"/>
              </a:solidFill>
              <a:uFillTx/>
              <a:latin typeface="Lucida Sans Unicode"/>
            </a:endParaRPr>
          </a:p>
          <a:p>
            <a:pPr marL="365040" indent="-255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70c0"/>
                </a:solidFill>
                <a:uFillTx/>
                <a:latin typeface="Times New Roman"/>
                <a:ea typeface="Times New Roman"/>
              </a:rPr>
              <a:t>- негізгі және қосымша, детальді ақпаратты анықтайды;</a:t>
            </a:r>
            <a:endParaRPr b="0" lang="ru-RU" sz="3200" strike="noStrike" u="none">
              <a:solidFill>
                <a:srgbClr val="000000"/>
              </a:solidFill>
              <a:uFillTx/>
              <a:latin typeface="Lucida Sans Unicode"/>
            </a:endParaRPr>
          </a:p>
          <a:p>
            <a:pPr marL="365040" indent="-255600">
              <a:lnSpc>
                <a:spcPct val="100000"/>
              </a:lnSpc>
              <a:spcBef>
                <a:spcPts val="400"/>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70c0"/>
                </a:solidFill>
                <a:uFillTx/>
                <a:latin typeface="Times New Roman"/>
                <a:ea typeface="Times New Roman"/>
              </a:rPr>
              <a:t>- анықтаған ақпаратты кестеге түсіреді.</a:t>
            </a:r>
            <a:endParaRPr b="0" lang="ru-RU" sz="3200" strike="noStrike" u="none">
              <a:solidFill>
                <a:srgbClr val="000000"/>
              </a:solidFill>
              <a:uFillTx/>
              <a:latin typeface="Lucida Sans Unicode"/>
            </a:endParaRPr>
          </a:p>
          <a:p>
            <a:pPr marL="365040" indent="-255600">
              <a:lnSpc>
                <a:spcPct val="100000"/>
              </a:lnSpc>
              <a:spcBef>
                <a:spcPts val="400"/>
              </a:spcBef>
              <a:buClr>
                <a:srgbClr val="2da2bf"/>
              </a:buClr>
              <a:buSzPct val="68000"/>
              <a:buFont typeface="Wingdings 3"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Lucida Sans Unicode"/>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6" name="Picture 2" descr=""/>
          <p:cNvPicPr/>
          <p:nvPr/>
        </p:nvPicPr>
        <p:blipFill>
          <a:blip r:embed="rId1"/>
          <a:stretch/>
        </p:blipFill>
        <p:spPr>
          <a:xfrm>
            <a:off x="3019320" y="3144960"/>
            <a:ext cx="6303960" cy="444240"/>
          </a:xfrm>
          <a:prstGeom prst="rect">
            <a:avLst/>
          </a:prstGeom>
          <a:ln w="0">
            <a:noFill/>
          </a:ln>
        </p:spPr>
      </p:pic>
      <p:pic>
        <p:nvPicPr>
          <p:cNvPr id="127" name="Рисунок 5" descr="http://kazakhfilm.kazakh.ru/upload/blog/cd8/%20qkteloimgk.png"/>
          <p:cNvPicPr/>
          <p:nvPr/>
        </p:nvPicPr>
        <p:blipFill>
          <a:blip r:embed="rId2"/>
          <a:stretch/>
        </p:blipFill>
        <p:spPr>
          <a:xfrm>
            <a:off x="10104480" y="5067360"/>
            <a:ext cx="1828800" cy="1446120"/>
          </a:xfrm>
          <a:prstGeom prst="rect">
            <a:avLst/>
          </a:prstGeom>
          <a:ln w="0">
            <a:noFill/>
          </a:ln>
        </p:spPr>
      </p:pic>
      <p:sp>
        <p:nvSpPr>
          <p:cNvPr id="128" name="Rectangle 26"/>
          <p:cNvSpPr/>
          <p:nvPr/>
        </p:nvSpPr>
        <p:spPr>
          <a:xfrm>
            <a:off x="1146240" y="132120"/>
            <a:ext cx="9966240" cy="2045160"/>
          </a:xfrm>
          <a:prstGeom prst="rect">
            <a:avLst/>
          </a:prstGeom>
          <a:noFill/>
          <a:ln w="0">
            <a:noFill/>
          </a:ln>
        </p:spPr>
        <p:style>
          <a:lnRef idx="0"/>
          <a:fillRef idx="0"/>
          <a:effectRef idx="0"/>
          <a:fontRef idx="minor"/>
        </p:style>
        <p:txBody>
          <a:bodyPr lIns="90000" rIns="90000" tIns="46800" bIns="4680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c00000"/>
                </a:solidFill>
                <a:uFillTx/>
                <a:latin typeface="Times New Roman"/>
                <a:ea typeface="Times New Roman"/>
              </a:rPr>
              <a:t>Өзіңді тексер!</a:t>
            </a:r>
            <a:endParaRPr b="0" lang="ru-RU" sz="32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Calibri"/>
            </a:endParaRPr>
          </a:p>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Calibri"/>
              </a:rPr>
              <a:t> </a:t>
            </a:r>
            <a:endParaRPr b="0" lang="ru-RU" sz="3200" strike="noStrike" u="none">
              <a:solidFill>
                <a:srgbClr val="000000"/>
              </a:solidFill>
              <a:uFillTx/>
              <a:latin typeface="Calibri"/>
            </a:endParaRPr>
          </a:p>
          <a:p>
            <a:pPr algn="jus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Calibri"/>
            </a:endParaRPr>
          </a:p>
        </p:txBody>
      </p:sp>
      <p:graphicFrame>
        <p:nvGraphicFramePr>
          <p:cNvPr id="129" name=""/>
          <p:cNvGraphicFramePr/>
          <p:nvPr/>
        </p:nvGraphicFramePr>
        <p:xfrm>
          <a:off x="1471680" y="992160"/>
          <a:ext cx="8880480" cy="4014720"/>
        </p:xfrm>
        <a:graphic>
          <a:graphicData uri="http://schemas.openxmlformats.org/drawingml/2006/table">
            <a:tbl>
              <a:tblPr/>
              <a:tblGrid>
                <a:gridCol w="4440240"/>
                <a:gridCol w="4440240"/>
              </a:tblGrid>
              <a:tr h="36504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2060"/>
                          </a:solidFill>
                          <a:uFillTx/>
                          <a:latin typeface="Times New Roman"/>
                          <a:ea typeface="Calibri"/>
                        </a:rPr>
                        <a:t>Негізгі ақпарат</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002060"/>
                          </a:solidFill>
                          <a:uFillTx/>
                          <a:latin typeface="Times New Roman"/>
                          <a:ea typeface="Calibri"/>
                        </a:rPr>
                        <a:t>Қосымша, детальді ақпаратты</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64968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70c0"/>
                          </a:solidFill>
                          <a:uFillTx/>
                          <a:latin typeface="Times New Roman"/>
                          <a:ea typeface="Calibri"/>
                        </a:rPr>
                        <a:t>Жетісу – сулы аймақ. Оның құрамында бірнеше өзен кіреді. Сондықтан «жер жаннаты – Жетісу» атанып кеткен. Жетісу өлкесінде мал шаруашылығы мен егін шаруашылығы жақсы дамыған.</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70c0"/>
                          </a:solidFill>
                          <a:uFillTx/>
                          <a:latin typeface="Times New Roman"/>
                          <a:ea typeface="Calibri"/>
                        </a:rPr>
                        <a:t>Жетісуда жеті өзен бар. </a:t>
                      </a:r>
                      <a:endParaRPr b="0" lang="ru-RU" sz="20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0070c0"/>
                          </a:solidFill>
                          <a:uFillTx/>
                          <a:latin typeface="Times New Roman"/>
                          <a:ea typeface="Times New Roman"/>
                        </a:rPr>
                        <a:t>Жетісудың кең аумағы солтүстіктен оңтүстікке дейін 900 км, ал батыстан шығысқа дейін 800 км шақырым. Жетісудың оңтүстік-шығыс бөлігінің тау бөктерлерінде 600 — 1200 м биіктікте ауа райы ылғалды, қоңыр салқын және ауыспалы, топырағы құнарлы.</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0" name="Рисунок 48" descr=""/>
          <p:cNvPicPr/>
          <p:nvPr/>
        </p:nvPicPr>
        <p:blipFill>
          <a:blip r:embed="rId1"/>
          <a:stretch/>
        </p:blipFill>
        <p:spPr>
          <a:xfrm>
            <a:off x="652320" y="7978680"/>
            <a:ext cx="200160" cy="203400"/>
          </a:xfrm>
          <a:prstGeom prst="rect">
            <a:avLst/>
          </a:prstGeom>
          <a:ln w="0">
            <a:noFill/>
          </a:ln>
        </p:spPr>
      </p:pic>
      <p:cxnSp>
        <p:nvCxnSpPr>
          <p:cNvPr id="131" name="Google Shape;77;p1"/>
          <p:cNvCxnSpPr/>
          <p:nvPr/>
        </p:nvCxnSpPr>
        <p:spPr>
          <a:xfrm>
            <a:off x="212400" y="6621120"/>
            <a:ext cx="11729160" cy="26280"/>
          </a:xfrm>
          <a:prstGeom prst="straightConnector1">
            <a:avLst/>
          </a:prstGeom>
          <a:ln w="57240">
            <a:solidFill>
              <a:srgbClr val="33cccc"/>
            </a:solidFill>
            <a:miter/>
          </a:ln>
        </p:spPr>
      </p:cxnSp>
      <p:cxnSp>
        <p:nvCxnSpPr>
          <p:cNvPr id="132" name="Google Shape;78;p1"/>
          <p:cNvCxnSpPr/>
          <p:nvPr/>
        </p:nvCxnSpPr>
        <p:spPr>
          <a:xfrm>
            <a:off x="757080" y="6364080"/>
            <a:ext cx="10694160" cy="37080"/>
          </a:xfrm>
          <a:prstGeom prst="straightConnector1">
            <a:avLst/>
          </a:prstGeom>
          <a:ln w="57240">
            <a:solidFill>
              <a:srgbClr val="0070c0"/>
            </a:solidFill>
            <a:miter/>
          </a:ln>
        </p:spPr>
      </p:cxnSp>
      <p:pic>
        <p:nvPicPr>
          <p:cNvPr id="133" name="Рисунок 6" descr="https://ds02.infourok.ru/uploads/ex/0880/00018f1f-cacfa67b/img9.jpg"/>
          <p:cNvPicPr/>
          <p:nvPr/>
        </p:nvPicPr>
        <p:blipFill>
          <a:blip r:embed="rId2"/>
          <a:stretch/>
        </p:blipFill>
        <p:spPr>
          <a:xfrm>
            <a:off x="9255240" y="4492800"/>
            <a:ext cx="2631960" cy="1860480"/>
          </a:xfrm>
          <a:prstGeom prst="rect">
            <a:avLst/>
          </a:prstGeom>
          <a:ln w="0">
            <a:noFill/>
          </a:ln>
        </p:spPr>
      </p:pic>
      <p:sp>
        <p:nvSpPr>
          <p:cNvPr id="134" name="Rectangle 16"/>
          <p:cNvSpPr/>
          <p:nvPr/>
        </p:nvSpPr>
        <p:spPr>
          <a:xfrm>
            <a:off x="573120" y="471240"/>
            <a:ext cx="10895040" cy="52092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Times New Roman"/>
                <a:ea typeface="Calibri"/>
              </a:rPr>
              <a:t>2-тапсырма</a:t>
            </a:r>
            <a:endParaRPr b="0" lang="ru-RU" sz="2800" strike="noStrike" u="none">
              <a:solidFill>
                <a:srgbClr val="000000"/>
              </a:solidFill>
              <a:uFillTx/>
              <a:latin typeface="Calibri"/>
            </a:endParaRPr>
          </a:p>
        </p:txBody>
      </p:sp>
      <p:sp>
        <p:nvSpPr>
          <p:cNvPr id="135" name="Rectangle 17"/>
          <p:cNvSpPr/>
          <p:nvPr/>
        </p:nvSpPr>
        <p:spPr>
          <a:xfrm>
            <a:off x="495360" y="1255680"/>
            <a:ext cx="10818720" cy="2655720"/>
          </a:xfrm>
          <a:prstGeom prst="rect">
            <a:avLst/>
          </a:prstGeom>
          <a:noFill/>
          <a:ln w="0">
            <a:noFill/>
          </a:ln>
        </p:spPr>
        <p:style>
          <a:lnRef idx="0"/>
          <a:fillRef idx="0"/>
          <a:effectRef idx="0"/>
          <a:fontRef idx="minor"/>
        </p:style>
        <p:txBody>
          <a:bodyPr lIns="90000" rIns="90000" tIns="46800" bIns="4680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002060"/>
                </a:solidFill>
                <a:uFillTx/>
                <a:latin typeface="Times New Roman"/>
                <a:ea typeface="Calibri"/>
              </a:rPr>
              <a:t>Болымсыз етістіктерді сәйкестендіріп, сөйлемдегі қызметін анықтаңдар</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2e77e2"/>
                </a:solidFill>
                <a:uFillTx/>
                <a:latin typeface="Times New Roman"/>
                <a:ea typeface="Calibri"/>
              </a:rPr>
              <a:t>1. Ана сүтін ақтамағанды                                              ешқашан</a:t>
            </a:r>
            <a:br>
              <a:rPr sz="2800"/>
            </a:br>
            <a:r>
              <a:rPr b="0" lang="kk-KZ" sz="2800" strike="noStrike" u="none">
                <a:solidFill>
                  <a:srgbClr val="2e77e2"/>
                </a:solidFill>
                <a:uFillTx/>
                <a:latin typeface="Times New Roman"/>
                <a:ea typeface="Calibri"/>
              </a:rPr>
              <a:t>    ...     жақтамайды.</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2e77e2"/>
                </a:solidFill>
                <a:uFillTx/>
                <a:latin typeface="Times New Roman"/>
                <a:ea typeface="Calibri"/>
              </a:rPr>
              <a:t>2. ...........  ала жібін  аттама.                                            ешкім</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2e77e2"/>
                </a:solidFill>
                <a:uFillTx/>
                <a:latin typeface="Times New Roman"/>
                <a:ea typeface="Calibri"/>
              </a:rPr>
              <a:t>3. Ешкімде, .... да ұмытылмайды                                   ешкімнің </a:t>
            </a:r>
            <a:endParaRPr b="0" lang="ru-RU" sz="2800" strike="noStrike" u="none">
              <a:solidFill>
                <a:srgbClr val="000000"/>
              </a:solidFill>
              <a:uFillTx/>
              <a:latin typeface="Calibri"/>
            </a:endParaRPr>
          </a:p>
        </p:txBody>
      </p:sp>
    </p:spTree>
  </p:cSld>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6.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7.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8.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7753</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2018-09-12T08:07:08Z</dcterms:created>
  <dc:creator>Жазира Асанова</dc:creator>
  <dc:description/>
  <dc:language>ru-RU</dc:language>
  <cp:lastModifiedBy>8ml</cp:lastModifiedBy>
  <cp:lastPrinted>2020-03-24T14:36:16Z</cp:lastPrinted>
  <dcterms:modified xsi:type="dcterms:W3CDTF">2021-01-14T12:48:23Z</dcterms:modified>
  <cp:revision>522</cp:revision>
  <dc:subject/>
  <dc:title>Презентация PowerPoint</dc:title>
</cp:coreProperties>
</file>