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bmp" ContentType="image/bmp"/>
  <Override PartName="/ppt/presentation.xml" ContentType="application/vnd.openxmlformats-officedocument.presentationml.presentation.main+xml"/>
  <Override PartName="/ppt/notesslides/notesslide8.xml" ContentType="application/vnd.openxmlformats-officedocument.presentationml.notesSlide+xml"/>
  <Override PartName="/ppt/slidelayouts/slidelayout2.xml" ContentType="application/vnd.openxmlformats-officedocument.presentationml.slideLayout+xml"/>
  <Override PartName="/ppt/revisioninfo.xml" ContentType="application/vnd.ms-powerpoint.revisioninfo+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slides/slide1.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presprops.xml" ContentType="application/vnd.openxmlformats-officedocument.presentationml.presProps+xml"/>
  <Override PartName="/ppt/slidelayouts/slidelayout8.xml" ContentType="application/vnd.openxmlformats-officedocument.presentationml.slideLayout+xml"/>
  <Override PartName="/ppt/slides/slide15.xml" ContentType="application/vnd.openxmlformats-officedocument.presentationml.slide+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notesslides/notesslide4.xml" ContentType="application/vnd.openxmlformats-officedocument.presentationml.notesSlide+xml"/>
  <Override PartName="/ppt/slides/slide13.xml" ContentType="application/vnd.openxmlformats-officedocument.presentationml.slide+xml"/>
  <Override PartName="/ppt/slidelayouts/slidelayout3.xml" ContentType="application/vnd.openxmlformats-officedocument.presentationml.slideLayout+xml"/>
  <Override PartName="/ppt/notesslides/notesslide9.xml" ContentType="application/vnd.openxmlformats-officedocument.presentationml.notesSlide+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slides/slide14.xml" ContentType="application/vnd.openxmlformats-officedocument.presentationml.slide+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11.xml" ContentType="application/vnd.openxmlformats-officedocument.presentationml.notesSlide+xml"/>
  <Override PartName="/ppt/slides/slide3.xml" ContentType="application/vnd.openxmlformats-officedocument.presentationml.slide+xml"/>
  <Override PartName="/ppt/notesslides/notesslide10.xml" ContentType="application/vnd.openxmlformats-officedocument.presentationml.notesSlide+xml"/>
  <Override PartName="/ppt/slides/slide4.xml" ContentType="application/vnd.openxmlformats-officedocument.presentationml.slide+xml"/>
  <Override PartName="/ppt/slides/slide5.xml" ContentType="application/vnd.openxmlformats-officedocument.presentationml.slide+xml"/>
  <Override PartName="/ppt/notesslides/notesslide5.xml" ContentType="application/vnd.openxmlformats-officedocument.presentationml.notesSlide+xml"/>
  <Override PartName="/ppt/slides/slide12.xml" ContentType="application/vnd.openxmlformats-officedocument.presentationml.slide+xml"/>
  <Override PartName="/ppt/theme/theme2.xml" ContentType="application/vnd.openxmlformats-officedocument.theme+xml"/>
  <Override PartName="/ppt/slides/slide6.xml" ContentType="application/vnd.openxmlformats-officedocument.presentationml.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slides/slide11.xml" ContentType="application/vnd.openxmlformats-officedocument.presentationml.slide+xml"/>
  <Override PartName="/ppt/slides/slide7.xml" ContentType="application/vnd.openxmlformats-officedocument.presentationml.slide+xml"/>
  <Override PartName="/ppt/notesslides/notesslide14.xml" ContentType="application/vnd.openxmlformats-officedocument.presentationml.notesSlide+xml"/>
  <Override PartName="/ppt/notesslides/notesslide7.xml" ContentType="application/vnd.openxmlformats-officedocument.presentationml.notesSlide+xml"/>
  <Override PartName="/ppt/slides/slide1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
  </p:notesMasterIdLst>
  <p:sldIdLst>
    <p:sldId id="261" r:id="rId3"/>
    <p:sldId id="263" r:id="rId4"/>
    <p:sldId id="267" r:id="rId5"/>
    <p:sldId id="265" r:id="rId6"/>
    <p:sldId id="279" r:id="rId7"/>
    <p:sldId id="280" r:id="rId8"/>
    <p:sldId id="276" r:id="rId9"/>
    <p:sldId id="277" r:id="rId10"/>
    <p:sldId id="283" r:id="rId11"/>
    <p:sldId id="278" r:id="rId12"/>
    <p:sldId id="281" r:id="rId13"/>
    <p:sldId id="282" r:id="rId14"/>
    <p:sldId id="28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89" d="100"/>
          <a:sy n="89" d="100"/>
        </p:scale>
        <p:origin x="114"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tableStyles" Target="tableStyles.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noEditPoints="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
            <a:endParaRPr lang="en-US"/>
          </a:p>
        </p:txBody>
      </p:sp>
      <p:sp>
        <p:nvSpPr>
          <p:cNvPr id="3" name="Date Placeholder 2"/>
          <p:cNvSpPr>
            <a:spLocks noGrp="1" noEditPoints="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
            <a:r>
              <a:rPr lang="en-US" smtClean="0"/>
              <a:t>*</a:t>
            </a:r>
            <a:endParaRPr lang="en-US"/>
          </a:p>
        </p:txBody>
      </p:sp>
      <p:sp>
        <p:nvSpPr>
          <p:cNvPr id="4" name="Slide Image Placeholder 3"/>
          <p:cNvSpPr>
            <a:spLocks noGrp="1" noRot="1" noChangeAspect="1" noEditPoints="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
            <a:endParaRPr lang="en-US"/>
          </a:p>
        </p:txBody>
      </p:sp>
      <p:sp>
        <p:nvSpPr>
          <p:cNvPr id="5" name="Notes Placeholder 4"/>
          <p:cNvSpPr>
            <a:spLocks noGrp="1" noEditPoints="1"/>
          </p:cNvSpPr>
          <p:nvPr>
            <p:ph type="body" sz="quarter" idx="3"/>
          </p:nvPr>
        </p:nvSpPr>
        <p:spPr>
          <a:xfrm>
            <a:off x="685800" y="4343400"/>
            <a:ext cx="5486400" cy="4114800"/>
          </a:xfrm>
          <a:prstGeom prst="rect">
            <a:avLst/>
          </a:prstGeom>
        </p:spPr>
        <p:txBody>
          <a:bodyPr vert="horz" lIns="91440" tIns="45720" rIns="91440" bIns="45720" rtlCol="0"/>
          <a:lstStyle/>
          <a:p>
            <a:pPr lvl="0"/>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noEditPoints="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
            <a:endParaRPr lang="en-US"/>
          </a:p>
        </p:txBody>
      </p:sp>
      <p:sp>
        <p:nvSpPr>
          <p:cNvPr id="7" name="Slide Number Placeholder 6"/>
          <p:cNvSpPr>
            <a:spLocks noGrp="1" noEditPoints="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
            <a:r>
              <a:rPr lang="en-US" smtClean="0"/>
              <a:t>#</a:t>
            </a:r>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381000" y="685800"/>
            <a:ext cx="6096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36A88300-7148-42F5-9F92-C97AA217CA92}" type="slidenum">
              <a:rPr lang="en-US" smtClean="0"/>
              <a:t>‹#›</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381000" y="685800"/>
            <a:ext cx="6096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36A88300-7148-42F5-9F92-C97AA217CA92}" type="slidenum">
              <a:rPr lang="en-US" smtClean="0"/>
              <a:t>‹#›</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381000" y="685800"/>
            <a:ext cx="6096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36A88300-7148-42F5-9F92-C97AA217CA92}" type="slidenum">
              <a:rPr lang="en-US" smtClean="0"/>
              <a:t>‹#›</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381000" y="685800"/>
            <a:ext cx="6096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36A88300-7148-42F5-9F92-C97AA217CA92}" type="slidenum">
              <a:rPr lang="en-US" smtClean="0"/>
              <a:t>‹#›</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381000" y="685800"/>
            <a:ext cx="6096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EB6BAA4C-1074-429A-BC7E-50DC4290B948}" type="slidenum">
              <a:rPr lang="en-US" smtClean="0"/>
              <a:t>‹#›</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381000" y="685800"/>
            <a:ext cx="6096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36A88300-7148-42F5-9F92-C97AA217CA92}" type="slidenum">
              <a:rPr lang="en-US" smtClean="0"/>
              <a:t>‹#›</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381000" y="685800"/>
            <a:ext cx="6096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36A88300-7148-42F5-9F92-C97AA217CA92}" type="slidenum">
              <a:rPr lang="en-US" smtClean="0"/>
              <a:t>‹#›</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381000" y="685800"/>
            <a:ext cx="6096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36A88300-7148-42F5-9F92-C97AA217CA92}" type="slidenum">
              <a:rPr lang="en-US" smtClean="0"/>
              <a:t>‹#›</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381000" y="685800"/>
            <a:ext cx="6096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D315C595-93FC-4650-A5F6-3FFC66F5CAF9}" type="slidenum">
              <a:rPr lang="en-US" smtClean="0"/>
              <a:t>‹#›</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381000" y="685800"/>
            <a:ext cx="6096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907DCFD9-2AA6-414E-8A2E-85948012DD30}" type="slidenum">
              <a:rPr lang="en-US" smtClean="0"/>
              <a:t>‹#›</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381000" y="685800"/>
            <a:ext cx="6096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36A88300-7148-42F5-9F92-C97AA217CA92}" type="slidenum">
              <a:rPr lang="en-US" smtClean="0"/>
              <a:t>‹#›</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381000" y="685800"/>
            <a:ext cx="6096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36A88300-7148-42F5-9F92-C97AA217CA92}" type="slidenum">
              <a:rPr lang="en-US" smtClean="0"/>
              <a:t>‹#›</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EditPoints="1"/>
          </p:cNvSpPr>
          <p:nvPr>
            <p:ph type="sldImg"/>
          </p:nvPr>
        </p:nvSpPr>
        <p:spPr>
          <a:xfrm>
            <a:off x="381000" y="685800"/>
            <a:ext cx="6096000" cy="3429000"/>
          </a:xfrm>
        </p:spPr>
        <p:txBody>
          <a:bodyPr/>
          <a:lstStyle/>
          <a:p/>
        </p:txBody>
      </p:sp>
      <p:sp>
        <p:nvSpPr>
          <p:cNvPr id="3" name="Notes Placeholder 4"/>
          <p:cNvSpPr>
            <a:spLocks noGrp="1" noEditPoints="1"/>
          </p:cNvSpPr>
          <p:nvPr>
            <p:ph type="body" idx="3"/>
          </p:nvPr>
        </p:nvSpPr>
        <p:spPr/>
        <p:txBody>
          <a:bodyPr/>
          <a:lstStyle/>
          <a:p>
            <a:endParaRPr lang="en-US"/>
          </a:p>
        </p:txBody>
      </p:sp>
      <p:sp>
        <p:nvSpPr>
          <p:cNvPr id="4" name="Slide Number Placeholder 6"/>
          <p:cNvSpPr>
            <a:spLocks noGrp="1" noEditPoints="1"/>
          </p:cNvSpPr>
          <p:nvPr>
            <p:ph type="sldNum" sz="quarter" idx="5"/>
          </p:nvPr>
        </p:nvSpPr>
        <p:spPr/>
        <p:txBody>
          <a:bodyPr/>
          <a:lstStyle/>
          <a:p>
            <a:fld id="{ADC80B99-2099-4061-8DBB-E3A476D28043}" type="slidenum">
              <a:rPr lang="en-US" smtClean="0"/>
              <a:t>‹#›</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 name="Rectangle 57"/>
          <p:cNvSpPr/>
          <p:nvPr/>
        </p:nvSpPr>
        <p:spPr>
          <a:xfrm>
            <a:off x="1" y="5935021"/>
            <a:ext cx="12192000" cy="9330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0884683" y="5774964"/>
            <a:ext cx="944726" cy="94472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0622233" y="5534886"/>
            <a:ext cx="944726" cy="94472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 y="-3050"/>
            <a:ext cx="12192000" cy="9330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3796" y="56976"/>
            <a:ext cx="1646740" cy="164674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616751" y="46126"/>
            <a:ext cx="859791" cy="856570"/>
            <a:chOff x="6397740" y="4078301"/>
            <a:chExt cx="1755660" cy="1749083"/>
          </a:xfrm>
        </p:grpSpPr>
        <p:sp>
          <p:nvSpPr>
            <p:cNvPr id="18" name="Oval 17"/>
            <p:cNvSpPr/>
            <p:nvPr/>
          </p:nvSpPr>
          <p:spPr>
            <a:xfrm>
              <a:off x="6403173" y="4078301"/>
              <a:ext cx="1749083" cy="17490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5"/>
            <p:cNvSpPr>
              <a:spLocks noEditPoints="1"/>
            </p:cNvSpPr>
            <p:nvPr/>
          </p:nvSpPr>
          <p:spPr bwMode="auto">
            <a:xfrm>
              <a:off x="6397740" y="4080232"/>
              <a:ext cx="1755660" cy="1745889"/>
            </a:xfrm>
            <a:custGeom>
              <a:avLst/>
              <a:rect l="l" t="t" r="r" b="b"/>
              <a:pathLst>
                <a:path w="343" h="342">
                  <a:moveTo>
                    <a:pt x="45" y="56"/>
                  </a:moveTo>
                  <a:cubicBezTo>
                    <a:pt x="148" y="340"/>
                    <a:pt x="148" y="340"/>
                    <a:pt x="148" y="340"/>
                  </a:cubicBezTo>
                  <a:cubicBezTo>
                    <a:pt x="153" y="341"/>
                    <a:pt x="159" y="341"/>
                    <a:pt x="165" y="342"/>
                  </a:cubicBezTo>
                  <a:cubicBezTo>
                    <a:pt x="58" y="44"/>
                    <a:pt x="58" y="44"/>
                    <a:pt x="58" y="44"/>
                  </a:cubicBezTo>
                  <a:cubicBezTo>
                    <a:pt x="53" y="48"/>
                    <a:pt x="49" y="52"/>
                    <a:pt x="45" y="56"/>
                  </a:cubicBezTo>
                  <a:close/>
                  <a:moveTo>
                    <a:pt x="24" y="86"/>
                  </a:moveTo>
                  <a:cubicBezTo>
                    <a:pt x="112" y="331"/>
                    <a:pt x="112" y="331"/>
                    <a:pt x="112" y="331"/>
                  </a:cubicBezTo>
                  <a:cubicBezTo>
                    <a:pt x="118" y="333"/>
                    <a:pt x="125" y="335"/>
                    <a:pt x="131" y="337"/>
                  </a:cubicBezTo>
                  <a:cubicBezTo>
                    <a:pt x="35" y="69"/>
                    <a:pt x="35" y="69"/>
                    <a:pt x="35" y="69"/>
                  </a:cubicBezTo>
                  <a:cubicBezTo>
                    <a:pt x="31" y="75"/>
                    <a:pt x="27" y="80"/>
                    <a:pt x="24" y="86"/>
                  </a:cubicBezTo>
                  <a:close/>
                  <a:moveTo>
                    <a:pt x="7" y="127"/>
                  </a:moveTo>
                  <a:cubicBezTo>
                    <a:pt x="72" y="310"/>
                    <a:pt x="72" y="310"/>
                    <a:pt x="72" y="310"/>
                  </a:cubicBezTo>
                  <a:cubicBezTo>
                    <a:pt x="79" y="315"/>
                    <a:pt x="86" y="319"/>
                    <a:pt x="94" y="323"/>
                  </a:cubicBezTo>
                  <a:cubicBezTo>
                    <a:pt x="15" y="104"/>
                    <a:pt x="15" y="104"/>
                    <a:pt x="15" y="104"/>
                  </a:cubicBezTo>
                  <a:cubicBezTo>
                    <a:pt x="12" y="111"/>
                    <a:pt x="9" y="119"/>
                    <a:pt x="7" y="127"/>
                  </a:cubicBezTo>
                  <a:close/>
                  <a:moveTo>
                    <a:pt x="110" y="12"/>
                  </a:moveTo>
                  <a:cubicBezTo>
                    <a:pt x="105" y="14"/>
                    <a:pt x="100" y="16"/>
                    <a:pt x="96" y="18"/>
                  </a:cubicBezTo>
                  <a:cubicBezTo>
                    <a:pt x="211" y="337"/>
                    <a:pt x="211" y="337"/>
                    <a:pt x="211" y="337"/>
                  </a:cubicBezTo>
                  <a:cubicBezTo>
                    <a:pt x="216" y="336"/>
                    <a:pt x="221" y="335"/>
                    <a:pt x="226" y="333"/>
                  </a:cubicBezTo>
                  <a:lnTo>
                    <a:pt x="110" y="12"/>
                  </a:lnTo>
                  <a:close/>
                  <a:moveTo>
                    <a:pt x="10" y="226"/>
                  </a:moveTo>
                  <a:cubicBezTo>
                    <a:pt x="12" y="232"/>
                    <a:pt x="12" y="232"/>
                    <a:pt x="12" y="232"/>
                  </a:cubicBezTo>
                  <a:cubicBezTo>
                    <a:pt x="21" y="255"/>
                    <a:pt x="34" y="274"/>
                    <a:pt x="50" y="291"/>
                  </a:cubicBezTo>
                  <a:cubicBezTo>
                    <a:pt x="2" y="156"/>
                    <a:pt x="2" y="156"/>
                    <a:pt x="2" y="156"/>
                  </a:cubicBezTo>
                  <a:cubicBezTo>
                    <a:pt x="0" y="179"/>
                    <a:pt x="2" y="203"/>
                    <a:pt x="10" y="226"/>
                  </a:cubicBezTo>
                  <a:close/>
                  <a:moveTo>
                    <a:pt x="69" y="34"/>
                  </a:moveTo>
                  <a:cubicBezTo>
                    <a:pt x="180" y="342"/>
                    <a:pt x="180" y="342"/>
                    <a:pt x="180" y="342"/>
                  </a:cubicBezTo>
                  <a:cubicBezTo>
                    <a:pt x="186" y="341"/>
                    <a:pt x="191" y="341"/>
                    <a:pt x="196" y="340"/>
                  </a:cubicBezTo>
                  <a:cubicBezTo>
                    <a:pt x="83" y="25"/>
                    <a:pt x="83" y="25"/>
                    <a:pt x="83" y="25"/>
                  </a:cubicBezTo>
                  <a:cubicBezTo>
                    <a:pt x="78" y="28"/>
                    <a:pt x="74" y="31"/>
                    <a:pt x="69" y="34"/>
                  </a:cubicBezTo>
                  <a:close/>
                  <a:moveTo>
                    <a:pt x="340" y="203"/>
                  </a:moveTo>
                  <a:cubicBezTo>
                    <a:pt x="281" y="39"/>
                    <a:pt x="281" y="39"/>
                    <a:pt x="281" y="39"/>
                  </a:cubicBezTo>
                  <a:cubicBezTo>
                    <a:pt x="274" y="33"/>
                    <a:pt x="266" y="28"/>
                    <a:pt x="258" y="24"/>
                  </a:cubicBezTo>
                  <a:cubicBezTo>
                    <a:pt x="332" y="229"/>
                    <a:pt x="332" y="229"/>
                    <a:pt x="332" y="229"/>
                  </a:cubicBezTo>
                  <a:cubicBezTo>
                    <a:pt x="335" y="221"/>
                    <a:pt x="338" y="212"/>
                    <a:pt x="340" y="203"/>
                  </a:cubicBezTo>
                  <a:close/>
                  <a:moveTo>
                    <a:pt x="332" y="113"/>
                  </a:moveTo>
                  <a:cubicBezTo>
                    <a:pt x="326" y="95"/>
                    <a:pt x="316" y="78"/>
                    <a:pt x="305" y="64"/>
                  </a:cubicBezTo>
                  <a:cubicBezTo>
                    <a:pt x="343" y="168"/>
                    <a:pt x="343" y="168"/>
                    <a:pt x="343" y="168"/>
                  </a:cubicBezTo>
                  <a:cubicBezTo>
                    <a:pt x="342" y="150"/>
                    <a:pt x="339" y="131"/>
                    <a:pt x="332" y="113"/>
                  </a:cubicBezTo>
                  <a:close/>
                  <a:moveTo>
                    <a:pt x="254" y="321"/>
                  </a:moveTo>
                  <a:cubicBezTo>
                    <a:pt x="139" y="3"/>
                    <a:pt x="139" y="3"/>
                    <a:pt x="139" y="3"/>
                  </a:cubicBezTo>
                  <a:cubicBezTo>
                    <a:pt x="134" y="4"/>
                    <a:pt x="129" y="6"/>
                    <a:pt x="124" y="7"/>
                  </a:cubicBezTo>
                  <a:cubicBezTo>
                    <a:pt x="239" y="328"/>
                    <a:pt x="239" y="328"/>
                    <a:pt x="239" y="328"/>
                  </a:cubicBezTo>
                  <a:cubicBezTo>
                    <a:pt x="244" y="326"/>
                    <a:pt x="249" y="323"/>
                    <a:pt x="254" y="321"/>
                  </a:cubicBezTo>
                  <a:close/>
                  <a:moveTo>
                    <a:pt x="324" y="249"/>
                  </a:moveTo>
                  <a:cubicBezTo>
                    <a:pt x="239" y="14"/>
                    <a:pt x="239" y="14"/>
                    <a:pt x="239" y="14"/>
                  </a:cubicBezTo>
                  <a:cubicBezTo>
                    <a:pt x="233" y="11"/>
                    <a:pt x="227" y="9"/>
                    <a:pt x="220" y="7"/>
                  </a:cubicBezTo>
                  <a:cubicBezTo>
                    <a:pt x="314" y="266"/>
                    <a:pt x="314" y="266"/>
                    <a:pt x="314" y="266"/>
                  </a:cubicBezTo>
                  <a:cubicBezTo>
                    <a:pt x="317" y="261"/>
                    <a:pt x="321" y="255"/>
                    <a:pt x="324" y="249"/>
                  </a:cubicBezTo>
                  <a:close/>
                  <a:moveTo>
                    <a:pt x="279" y="304"/>
                  </a:moveTo>
                  <a:cubicBezTo>
                    <a:pt x="170" y="0"/>
                    <a:pt x="170" y="0"/>
                    <a:pt x="170" y="0"/>
                  </a:cubicBezTo>
                  <a:cubicBezTo>
                    <a:pt x="165" y="0"/>
                    <a:pt x="159" y="0"/>
                    <a:pt x="154" y="1"/>
                  </a:cubicBezTo>
                  <a:cubicBezTo>
                    <a:pt x="266" y="313"/>
                    <a:pt x="266" y="313"/>
                    <a:pt x="266" y="313"/>
                  </a:cubicBezTo>
                  <a:cubicBezTo>
                    <a:pt x="271" y="310"/>
                    <a:pt x="275" y="307"/>
                    <a:pt x="279" y="304"/>
                  </a:cubicBezTo>
                  <a:close/>
                  <a:moveTo>
                    <a:pt x="303" y="280"/>
                  </a:moveTo>
                  <a:cubicBezTo>
                    <a:pt x="203" y="3"/>
                    <a:pt x="203" y="3"/>
                    <a:pt x="203" y="3"/>
                  </a:cubicBezTo>
                  <a:cubicBezTo>
                    <a:pt x="198" y="2"/>
                    <a:pt x="192" y="1"/>
                    <a:pt x="186" y="1"/>
                  </a:cubicBezTo>
                  <a:cubicBezTo>
                    <a:pt x="291" y="293"/>
                    <a:pt x="291" y="293"/>
                    <a:pt x="291" y="293"/>
                  </a:cubicBezTo>
                  <a:cubicBezTo>
                    <a:pt x="295" y="289"/>
                    <a:pt x="299" y="285"/>
                    <a:pt x="303" y="280"/>
                  </a:cubicBezTo>
                  <a:close/>
                </a:path>
              </a:pathLst>
            </a:custGeom>
            <a:solidFill>
              <a:schemeClr val="tx2">
                <a:lumMod val="90000"/>
                <a:lumOff val="10000"/>
              </a:schemeClr>
            </a:solidFill>
            <a:ln>
              <a:noFill/>
            </a:ln>
          </p:spPr>
          <p:txBody>
            <a:bodyPr vert="horz" wrap="square" lIns="91440" tIns="45720" rIns="91440" bIns="45720" anchor="t">
              <a:prstTxWarp prst="textNoShape">
                <a:avLst/>
              </a:prstTxWarp>
            </a:bodyPr>
            <a:lstStyle/>
            <a:p>
              <a:endParaRPr lang="en-US" dirty="0"/>
            </a:p>
          </p:txBody>
        </p:sp>
      </p:grpSp>
      <p:grpSp>
        <p:nvGrpSpPr>
          <p:cNvPr id="21" name="Group 20"/>
          <p:cNvGrpSpPr/>
          <p:nvPr/>
        </p:nvGrpSpPr>
        <p:grpSpPr>
          <a:xfrm rot="4087337">
            <a:off x="1446957" y="282572"/>
            <a:ext cx="474958" cy="473179"/>
            <a:chOff x="6397740" y="4078301"/>
            <a:chExt cx="1755660" cy="1749083"/>
          </a:xfrm>
        </p:grpSpPr>
        <p:sp>
          <p:nvSpPr>
            <p:cNvPr id="22" name="Oval 21"/>
            <p:cNvSpPr/>
            <p:nvPr/>
          </p:nvSpPr>
          <p:spPr>
            <a:xfrm>
              <a:off x="6403173" y="4078301"/>
              <a:ext cx="1749083" cy="17490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5"/>
            <p:cNvSpPr>
              <a:spLocks noEditPoints="1"/>
            </p:cNvSpPr>
            <p:nvPr/>
          </p:nvSpPr>
          <p:spPr bwMode="auto">
            <a:xfrm>
              <a:off x="6397740" y="4080232"/>
              <a:ext cx="1755660" cy="1745889"/>
            </a:xfrm>
            <a:custGeom>
              <a:avLst/>
              <a:rect l="l" t="t" r="r" b="b"/>
              <a:pathLst>
                <a:path w="343" h="342">
                  <a:moveTo>
                    <a:pt x="45" y="56"/>
                  </a:moveTo>
                  <a:cubicBezTo>
                    <a:pt x="148" y="340"/>
                    <a:pt x="148" y="340"/>
                    <a:pt x="148" y="340"/>
                  </a:cubicBezTo>
                  <a:cubicBezTo>
                    <a:pt x="153" y="341"/>
                    <a:pt x="159" y="341"/>
                    <a:pt x="165" y="342"/>
                  </a:cubicBezTo>
                  <a:cubicBezTo>
                    <a:pt x="58" y="44"/>
                    <a:pt x="58" y="44"/>
                    <a:pt x="58" y="44"/>
                  </a:cubicBezTo>
                  <a:cubicBezTo>
                    <a:pt x="53" y="48"/>
                    <a:pt x="49" y="52"/>
                    <a:pt x="45" y="56"/>
                  </a:cubicBezTo>
                  <a:close/>
                  <a:moveTo>
                    <a:pt x="24" y="86"/>
                  </a:moveTo>
                  <a:cubicBezTo>
                    <a:pt x="112" y="331"/>
                    <a:pt x="112" y="331"/>
                    <a:pt x="112" y="331"/>
                  </a:cubicBezTo>
                  <a:cubicBezTo>
                    <a:pt x="118" y="333"/>
                    <a:pt x="125" y="335"/>
                    <a:pt x="131" y="337"/>
                  </a:cubicBezTo>
                  <a:cubicBezTo>
                    <a:pt x="35" y="69"/>
                    <a:pt x="35" y="69"/>
                    <a:pt x="35" y="69"/>
                  </a:cubicBezTo>
                  <a:cubicBezTo>
                    <a:pt x="31" y="75"/>
                    <a:pt x="27" y="80"/>
                    <a:pt x="24" y="86"/>
                  </a:cubicBezTo>
                  <a:close/>
                  <a:moveTo>
                    <a:pt x="7" y="127"/>
                  </a:moveTo>
                  <a:cubicBezTo>
                    <a:pt x="72" y="310"/>
                    <a:pt x="72" y="310"/>
                    <a:pt x="72" y="310"/>
                  </a:cubicBezTo>
                  <a:cubicBezTo>
                    <a:pt x="79" y="315"/>
                    <a:pt x="86" y="319"/>
                    <a:pt x="94" y="323"/>
                  </a:cubicBezTo>
                  <a:cubicBezTo>
                    <a:pt x="15" y="104"/>
                    <a:pt x="15" y="104"/>
                    <a:pt x="15" y="104"/>
                  </a:cubicBezTo>
                  <a:cubicBezTo>
                    <a:pt x="12" y="111"/>
                    <a:pt x="9" y="119"/>
                    <a:pt x="7" y="127"/>
                  </a:cubicBezTo>
                  <a:close/>
                  <a:moveTo>
                    <a:pt x="110" y="12"/>
                  </a:moveTo>
                  <a:cubicBezTo>
                    <a:pt x="105" y="14"/>
                    <a:pt x="100" y="16"/>
                    <a:pt x="96" y="18"/>
                  </a:cubicBezTo>
                  <a:cubicBezTo>
                    <a:pt x="211" y="337"/>
                    <a:pt x="211" y="337"/>
                    <a:pt x="211" y="337"/>
                  </a:cubicBezTo>
                  <a:cubicBezTo>
                    <a:pt x="216" y="336"/>
                    <a:pt x="221" y="335"/>
                    <a:pt x="226" y="333"/>
                  </a:cubicBezTo>
                  <a:lnTo>
                    <a:pt x="110" y="12"/>
                  </a:lnTo>
                  <a:close/>
                  <a:moveTo>
                    <a:pt x="10" y="226"/>
                  </a:moveTo>
                  <a:cubicBezTo>
                    <a:pt x="12" y="232"/>
                    <a:pt x="12" y="232"/>
                    <a:pt x="12" y="232"/>
                  </a:cubicBezTo>
                  <a:cubicBezTo>
                    <a:pt x="21" y="255"/>
                    <a:pt x="34" y="274"/>
                    <a:pt x="50" y="291"/>
                  </a:cubicBezTo>
                  <a:cubicBezTo>
                    <a:pt x="2" y="156"/>
                    <a:pt x="2" y="156"/>
                    <a:pt x="2" y="156"/>
                  </a:cubicBezTo>
                  <a:cubicBezTo>
                    <a:pt x="0" y="179"/>
                    <a:pt x="2" y="203"/>
                    <a:pt x="10" y="226"/>
                  </a:cubicBezTo>
                  <a:close/>
                  <a:moveTo>
                    <a:pt x="69" y="34"/>
                  </a:moveTo>
                  <a:cubicBezTo>
                    <a:pt x="180" y="342"/>
                    <a:pt x="180" y="342"/>
                    <a:pt x="180" y="342"/>
                  </a:cubicBezTo>
                  <a:cubicBezTo>
                    <a:pt x="186" y="341"/>
                    <a:pt x="191" y="341"/>
                    <a:pt x="196" y="340"/>
                  </a:cubicBezTo>
                  <a:cubicBezTo>
                    <a:pt x="83" y="25"/>
                    <a:pt x="83" y="25"/>
                    <a:pt x="83" y="25"/>
                  </a:cubicBezTo>
                  <a:cubicBezTo>
                    <a:pt x="78" y="28"/>
                    <a:pt x="74" y="31"/>
                    <a:pt x="69" y="34"/>
                  </a:cubicBezTo>
                  <a:close/>
                  <a:moveTo>
                    <a:pt x="340" y="203"/>
                  </a:moveTo>
                  <a:cubicBezTo>
                    <a:pt x="281" y="39"/>
                    <a:pt x="281" y="39"/>
                    <a:pt x="281" y="39"/>
                  </a:cubicBezTo>
                  <a:cubicBezTo>
                    <a:pt x="274" y="33"/>
                    <a:pt x="266" y="28"/>
                    <a:pt x="258" y="24"/>
                  </a:cubicBezTo>
                  <a:cubicBezTo>
                    <a:pt x="332" y="229"/>
                    <a:pt x="332" y="229"/>
                    <a:pt x="332" y="229"/>
                  </a:cubicBezTo>
                  <a:cubicBezTo>
                    <a:pt x="335" y="221"/>
                    <a:pt x="338" y="212"/>
                    <a:pt x="340" y="203"/>
                  </a:cubicBezTo>
                  <a:close/>
                  <a:moveTo>
                    <a:pt x="332" y="113"/>
                  </a:moveTo>
                  <a:cubicBezTo>
                    <a:pt x="326" y="95"/>
                    <a:pt x="316" y="78"/>
                    <a:pt x="305" y="64"/>
                  </a:cubicBezTo>
                  <a:cubicBezTo>
                    <a:pt x="343" y="168"/>
                    <a:pt x="343" y="168"/>
                    <a:pt x="343" y="168"/>
                  </a:cubicBezTo>
                  <a:cubicBezTo>
                    <a:pt x="342" y="150"/>
                    <a:pt x="339" y="131"/>
                    <a:pt x="332" y="113"/>
                  </a:cubicBezTo>
                  <a:close/>
                  <a:moveTo>
                    <a:pt x="254" y="321"/>
                  </a:moveTo>
                  <a:cubicBezTo>
                    <a:pt x="139" y="3"/>
                    <a:pt x="139" y="3"/>
                    <a:pt x="139" y="3"/>
                  </a:cubicBezTo>
                  <a:cubicBezTo>
                    <a:pt x="134" y="4"/>
                    <a:pt x="129" y="6"/>
                    <a:pt x="124" y="7"/>
                  </a:cubicBezTo>
                  <a:cubicBezTo>
                    <a:pt x="239" y="328"/>
                    <a:pt x="239" y="328"/>
                    <a:pt x="239" y="328"/>
                  </a:cubicBezTo>
                  <a:cubicBezTo>
                    <a:pt x="244" y="326"/>
                    <a:pt x="249" y="323"/>
                    <a:pt x="254" y="321"/>
                  </a:cubicBezTo>
                  <a:close/>
                  <a:moveTo>
                    <a:pt x="324" y="249"/>
                  </a:moveTo>
                  <a:cubicBezTo>
                    <a:pt x="239" y="14"/>
                    <a:pt x="239" y="14"/>
                    <a:pt x="239" y="14"/>
                  </a:cubicBezTo>
                  <a:cubicBezTo>
                    <a:pt x="233" y="11"/>
                    <a:pt x="227" y="9"/>
                    <a:pt x="220" y="7"/>
                  </a:cubicBezTo>
                  <a:cubicBezTo>
                    <a:pt x="314" y="266"/>
                    <a:pt x="314" y="266"/>
                    <a:pt x="314" y="266"/>
                  </a:cubicBezTo>
                  <a:cubicBezTo>
                    <a:pt x="317" y="261"/>
                    <a:pt x="321" y="255"/>
                    <a:pt x="324" y="249"/>
                  </a:cubicBezTo>
                  <a:close/>
                  <a:moveTo>
                    <a:pt x="279" y="304"/>
                  </a:moveTo>
                  <a:cubicBezTo>
                    <a:pt x="170" y="0"/>
                    <a:pt x="170" y="0"/>
                    <a:pt x="170" y="0"/>
                  </a:cubicBezTo>
                  <a:cubicBezTo>
                    <a:pt x="165" y="0"/>
                    <a:pt x="159" y="0"/>
                    <a:pt x="154" y="1"/>
                  </a:cubicBezTo>
                  <a:cubicBezTo>
                    <a:pt x="266" y="313"/>
                    <a:pt x="266" y="313"/>
                    <a:pt x="266" y="313"/>
                  </a:cubicBezTo>
                  <a:cubicBezTo>
                    <a:pt x="271" y="310"/>
                    <a:pt x="275" y="307"/>
                    <a:pt x="279" y="304"/>
                  </a:cubicBezTo>
                  <a:close/>
                  <a:moveTo>
                    <a:pt x="303" y="280"/>
                  </a:moveTo>
                  <a:cubicBezTo>
                    <a:pt x="203" y="3"/>
                    <a:pt x="203" y="3"/>
                    <a:pt x="203" y="3"/>
                  </a:cubicBezTo>
                  <a:cubicBezTo>
                    <a:pt x="198" y="2"/>
                    <a:pt x="192" y="1"/>
                    <a:pt x="186" y="1"/>
                  </a:cubicBezTo>
                  <a:cubicBezTo>
                    <a:pt x="291" y="293"/>
                    <a:pt x="291" y="293"/>
                    <a:pt x="291" y="293"/>
                  </a:cubicBezTo>
                  <a:cubicBezTo>
                    <a:pt x="295" y="289"/>
                    <a:pt x="299" y="285"/>
                    <a:pt x="303" y="280"/>
                  </a:cubicBezTo>
                  <a:close/>
                </a:path>
              </a:pathLst>
            </a:custGeom>
            <a:solidFill>
              <a:schemeClr val="tx2">
                <a:lumMod val="90000"/>
                <a:lumOff val="10000"/>
              </a:schemeClr>
            </a:solidFill>
            <a:ln>
              <a:noFill/>
            </a:ln>
          </p:spPr>
          <p:txBody>
            <a:bodyPr vert="horz" wrap="square" lIns="91440" tIns="45720" rIns="91440" bIns="45720" anchor="t">
              <a:prstTxWarp prst="textNoShape">
                <a:avLst/>
              </a:prstTxWarp>
            </a:bodyPr>
            <a:lstStyle/>
            <a:p>
              <a:endParaRPr lang="en-US" dirty="0"/>
            </a:p>
          </p:txBody>
        </p:sp>
      </p:grpSp>
      <p:grpSp>
        <p:nvGrpSpPr>
          <p:cNvPr id="24" name="Group 23"/>
          <p:cNvGrpSpPr/>
          <p:nvPr/>
        </p:nvGrpSpPr>
        <p:grpSpPr>
          <a:xfrm rot="17191724">
            <a:off x="-1658" y="806116"/>
            <a:ext cx="500707" cy="548713"/>
            <a:chOff x="6397740" y="4078301"/>
            <a:chExt cx="1755660" cy="1749083"/>
          </a:xfrm>
        </p:grpSpPr>
        <p:sp>
          <p:nvSpPr>
            <p:cNvPr id="25" name="Oval 24"/>
            <p:cNvSpPr/>
            <p:nvPr/>
          </p:nvSpPr>
          <p:spPr>
            <a:xfrm>
              <a:off x="6403173" y="4078301"/>
              <a:ext cx="1749083" cy="17490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5"/>
            <p:cNvSpPr>
              <a:spLocks noEditPoints="1"/>
            </p:cNvSpPr>
            <p:nvPr/>
          </p:nvSpPr>
          <p:spPr bwMode="auto">
            <a:xfrm>
              <a:off x="6397740" y="4080232"/>
              <a:ext cx="1755660" cy="1745889"/>
            </a:xfrm>
            <a:custGeom>
              <a:avLst/>
              <a:rect l="l" t="t" r="r" b="b"/>
              <a:pathLst>
                <a:path w="343" h="342">
                  <a:moveTo>
                    <a:pt x="45" y="56"/>
                  </a:moveTo>
                  <a:cubicBezTo>
                    <a:pt x="148" y="340"/>
                    <a:pt x="148" y="340"/>
                    <a:pt x="148" y="340"/>
                  </a:cubicBezTo>
                  <a:cubicBezTo>
                    <a:pt x="153" y="341"/>
                    <a:pt x="159" y="341"/>
                    <a:pt x="165" y="342"/>
                  </a:cubicBezTo>
                  <a:cubicBezTo>
                    <a:pt x="58" y="44"/>
                    <a:pt x="58" y="44"/>
                    <a:pt x="58" y="44"/>
                  </a:cubicBezTo>
                  <a:cubicBezTo>
                    <a:pt x="53" y="48"/>
                    <a:pt x="49" y="52"/>
                    <a:pt x="45" y="56"/>
                  </a:cubicBezTo>
                  <a:close/>
                  <a:moveTo>
                    <a:pt x="24" y="86"/>
                  </a:moveTo>
                  <a:cubicBezTo>
                    <a:pt x="112" y="331"/>
                    <a:pt x="112" y="331"/>
                    <a:pt x="112" y="331"/>
                  </a:cubicBezTo>
                  <a:cubicBezTo>
                    <a:pt x="118" y="333"/>
                    <a:pt x="125" y="335"/>
                    <a:pt x="131" y="337"/>
                  </a:cubicBezTo>
                  <a:cubicBezTo>
                    <a:pt x="35" y="69"/>
                    <a:pt x="35" y="69"/>
                    <a:pt x="35" y="69"/>
                  </a:cubicBezTo>
                  <a:cubicBezTo>
                    <a:pt x="31" y="75"/>
                    <a:pt x="27" y="80"/>
                    <a:pt x="24" y="86"/>
                  </a:cubicBezTo>
                  <a:close/>
                  <a:moveTo>
                    <a:pt x="7" y="127"/>
                  </a:moveTo>
                  <a:cubicBezTo>
                    <a:pt x="72" y="310"/>
                    <a:pt x="72" y="310"/>
                    <a:pt x="72" y="310"/>
                  </a:cubicBezTo>
                  <a:cubicBezTo>
                    <a:pt x="79" y="315"/>
                    <a:pt x="86" y="319"/>
                    <a:pt x="94" y="323"/>
                  </a:cubicBezTo>
                  <a:cubicBezTo>
                    <a:pt x="15" y="104"/>
                    <a:pt x="15" y="104"/>
                    <a:pt x="15" y="104"/>
                  </a:cubicBezTo>
                  <a:cubicBezTo>
                    <a:pt x="12" y="111"/>
                    <a:pt x="9" y="119"/>
                    <a:pt x="7" y="127"/>
                  </a:cubicBezTo>
                  <a:close/>
                  <a:moveTo>
                    <a:pt x="110" y="12"/>
                  </a:moveTo>
                  <a:cubicBezTo>
                    <a:pt x="105" y="14"/>
                    <a:pt x="100" y="16"/>
                    <a:pt x="96" y="18"/>
                  </a:cubicBezTo>
                  <a:cubicBezTo>
                    <a:pt x="211" y="337"/>
                    <a:pt x="211" y="337"/>
                    <a:pt x="211" y="337"/>
                  </a:cubicBezTo>
                  <a:cubicBezTo>
                    <a:pt x="216" y="336"/>
                    <a:pt x="221" y="335"/>
                    <a:pt x="226" y="333"/>
                  </a:cubicBezTo>
                  <a:lnTo>
                    <a:pt x="110" y="12"/>
                  </a:lnTo>
                  <a:close/>
                  <a:moveTo>
                    <a:pt x="10" y="226"/>
                  </a:moveTo>
                  <a:cubicBezTo>
                    <a:pt x="12" y="232"/>
                    <a:pt x="12" y="232"/>
                    <a:pt x="12" y="232"/>
                  </a:cubicBezTo>
                  <a:cubicBezTo>
                    <a:pt x="21" y="255"/>
                    <a:pt x="34" y="274"/>
                    <a:pt x="50" y="291"/>
                  </a:cubicBezTo>
                  <a:cubicBezTo>
                    <a:pt x="2" y="156"/>
                    <a:pt x="2" y="156"/>
                    <a:pt x="2" y="156"/>
                  </a:cubicBezTo>
                  <a:cubicBezTo>
                    <a:pt x="0" y="179"/>
                    <a:pt x="2" y="203"/>
                    <a:pt x="10" y="226"/>
                  </a:cubicBezTo>
                  <a:close/>
                  <a:moveTo>
                    <a:pt x="69" y="34"/>
                  </a:moveTo>
                  <a:cubicBezTo>
                    <a:pt x="180" y="342"/>
                    <a:pt x="180" y="342"/>
                    <a:pt x="180" y="342"/>
                  </a:cubicBezTo>
                  <a:cubicBezTo>
                    <a:pt x="186" y="341"/>
                    <a:pt x="191" y="341"/>
                    <a:pt x="196" y="340"/>
                  </a:cubicBezTo>
                  <a:cubicBezTo>
                    <a:pt x="83" y="25"/>
                    <a:pt x="83" y="25"/>
                    <a:pt x="83" y="25"/>
                  </a:cubicBezTo>
                  <a:cubicBezTo>
                    <a:pt x="78" y="28"/>
                    <a:pt x="74" y="31"/>
                    <a:pt x="69" y="34"/>
                  </a:cubicBezTo>
                  <a:close/>
                  <a:moveTo>
                    <a:pt x="340" y="203"/>
                  </a:moveTo>
                  <a:cubicBezTo>
                    <a:pt x="281" y="39"/>
                    <a:pt x="281" y="39"/>
                    <a:pt x="281" y="39"/>
                  </a:cubicBezTo>
                  <a:cubicBezTo>
                    <a:pt x="274" y="33"/>
                    <a:pt x="266" y="28"/>
                    <a:pt x="258" y="24"/>
                  </a:cubicBezTo>
                  <a:cubicBezTo>
                    <a:pt x="332" y="229"/>
                    <a:pt x="332" y="229"/>
                    <a:pt x="332" y="229"/>
                  </a:cubicBezTo>
                  <a:cubicBezTo>
                    <a:pt x="335" y="221"/>
                    <a:pt x="338" y="212"/>
                    <a:pt x="340" y="203"/>
                  </a:cubicBezTo>
                  <a:close/>
                  <a:moveTo>
                    <a:pt x="332" y="113"/>
                  </a:moveTo>
                  <a:cubicBezTo>
                    <a:pt x="326" y="95"/>
                    <a:pt x="316" y="78"/>
                    <a:pt x="305" y="64"/>
                  </a:cubicBezTo>
                  <a:cubicBezTo>
                    <a:pt x="343" y="168"/>
                    <a:pt x="343" y="168"/>
                    <a:pt x="343" y="168"/>
                  </a:cubicBezTo>
                  <a:cubicBezTo>
                    <a:pt x="342" y="150"/>
                    <a:pt x="339" y="131"/>
                    <a:pt x="332" y="113"/>
                  </a:cubicBezTo>
                  <a:close/>
                  <a:moveTo>
                    <a:pt x="254" y="321"/>
                  </a:moveTo>
                  <a:cubicBezTo>
                    <a:pt x="139" y="3"/>
                    <a:pt x="139" y="3"/>
                    <a:pt x="139" y="3"/>
                  </a:cubicBezTo>
                  <a:cubicBezTo>
                    <a:pt x="134" y="4"/>
                    <a:pt x="129" y="6"/>
                    <a:pt x="124" y="7"/>
                  </a:cubicBezTo>
                  <a:cubicBezTo>
                    <a:pt x="239" y="328"/>
                    <a:pt x="239" y="328"/>
                    <a:pt x="239" y="328"/>
                  </a:cubicBezTo>
                  <a:cubicBezTo>
                    <a:pt x="244" y="326"/>
                    <a:pt x="249" y="323"/>
                    <a:pt x="254" y="321"/>
                  </a:cubicBezTo>
                  <a:close/>
                  <a:moveTo>
                    <a:pt x="324" y="249"/>
                  </a:moveTo>
                  <a:cubicBezTo>
                    <a:pt x="239" y="14"/>
                    <a:pt x="239" y="14"/>
                    <a:pt x="239" y="14"/>
                  </a:cubicBezTo>
                  <a:cubicBezTo>
                    <a:pt x="233" y="11"/>
                    <a:pt x="227" y="9"/>
                    <a:pt x="220" y="7"/>
                  </a:cubicBezTo>
                  <a:cubicBezTo>
                    <a:pt x="314" y="266"/>
                    <a:pt x="314" y="266"/>
                    <a:pt x="314" y="266"/>
                  </a:cubicBezTo>
                  <a:cubicBezTo>
                    <a:pt x="317" y="261"/>
                    <a:pt x="321" y="255"/>
                    <a:pt x="324" y="249"/>
                  </a:cubicBezTo>
                  <a:close/>
                  <a:moveTo>
                    <a:pt x="279" y="304"/>
                  </a:moveTo>
                  <a:cubicBezTo>
                    <a:pt x="170" y="0"/>
                    <a:pt x="170" y="0"/>
                    <a:pt x="170" y="0"/>
                  </a:cubicBezTo>
                  <a:cubicBezTo>
                    <a:pt x="165" y="0"/>
                    <a:pt x="159" y="0"/>
                    <a:pt x="154" y="1"/>
                  </a:cubicBezTo>
                  <a:cubicBezTo>
                    <a:pt x="266" y="313"/>
                    <a:pt x="266" y="313"/>
                    <a:pt x="266" y="313"/>
                  </a:cubicBezTo>
                  <a:cubicBezTo>
                    <a:pt x="271" y="310"/>
                    <a:pt x="275" y="307"/>
                    <a:pt x="279" y="304"/>
                  </a:cubicBezTo>
                  <a:close/>
                  <a:moveTo>
                    <a:pt x="303" y="280"/>
                  </a:moveTo>
                  <a:cubicBezTo>
                    <a:pt x="203" y="3"/>
                    <a:pt x="203" y="3"/>
                    <a:pt x="203" y="3"/>
                  </a:cubicBezTo>
                  <a:cubicBezTo>
                    <a:pt x="198" y="2"/>
                    <a:pt x="192" y="1"/>
                    <a:pt x="186" y="1"/>
                  </a:cubicBezTo>
                  <a:cubicBezTo>
                    <a:pt x="291" y="293"/>
                    <a:pt x="291" y="293"/>
                    <a:pt x="291" y="293"/>
                  </a:cubicBezTo>
                  <a:cubicBezTo>
                    <a:pt x="295" y="289"/>
                    <a:pt x="299" y="285"/>
                    <a:pt x="303" y="280"/>
                  </a:cubicBezTo>
                  <a:close/>
                </a:path>
              </a:pathLst>
            </a:custGeom>
            <a:solidFill>
              <a:schemeClr val="tx2">
                <a:lumMod val="90000"/>
                <a:lumOff val="10000"/>
              </a:schemeClr>
            </a:solidFill>
            <a:ln>
              <a:noFill/>
            </a:ln>
          </p:spPr>
          <p:txBody>
            <a:bodyPr vert="horz" wrap="square" lIns="91440" tIns="45720" rIns="91440" bIns="45720" anchor="t">
              <a:prstTxWarp prst="textNoShape">
                <a:avLst/>
              </a:prstTxWarp>
            </a:bodyPr>
            <a:lstStyle/>
            <a:p>
              <a:endParaRPr lang="en-US" dirty="0"/>
            </a:p>
          </p:txBody>
        </p:sp>
      </p:grpSp>
      <p:grpSp>
        <p:nvGrpSpPr>
          <p:cNvPr id="33" name="Group 32"/>
          <p:cNvGrpSpPr/>
          <p:nvPr/>
        </p:nvGrpSpPr>
        <p:grpSpPr>
          <a:xfrm rot="19661914">
            <a:off x="206995" y="649505"/>
            <a:ext cx="734895" cy="805356"/>
            <a:chOff x="6397740" y="4078301"/>
            <a:chExt cx="1755660" cy="1749083"/>
          </a:xfrm>
        </p:grpSpPr>
        <p:sp>
          <p:nvSpPr>
            <p:cNvPr id="34" name="Oval 33"/>
            <p:cNvSpPr/>
            <p:nvPr/>
          </p:nvSpPr>
          <p:spPr>
            <a:xfrm>
              <a:off x="6403173" y="4078301"/>
              <a:ext cx="1749083" cy="17490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5"/>
            <p:cNvSpPr>
              <a:spLocks noEditPoints="1"/>
            </p:cNvSpPr>
            <p:nvPr/>
          </p:nvSpPr>
          <p:spPr bwMode="auto">
            <a:xfrm>
              <a:off x="6397740" y="4080232"/>
              <a:ext cx="1755660" cy="1745889"/>
            </a:xfrm>
            <a:custGeom>
              <a:avLst/>
              <a:rect l="l" t="t" r="r" b="b"/>
              <a:pathLst>
                <a:path w="343" h="342">
                  <a:moveTo>
                    <a:pt x="45" y="56"/>
                  </a:moveTo>
                  <a:cubicBezTo>
                    <a:pt x="148" y="340"/>
                    <a:pt x="148" y="340"/>
                    <a:pt x="148" y="340"/>
                  </a:cubicBezTo>
                  <a:cubicBezTo>
                    <a:pt x="153" y="341"/>
                    <a:pt x="159" y="341"/>
                    <a:pt x="165" y="342"/>
                  </a:cubicBezTo>
                  <a:cubicBezTo>
                    <a:pt x="58" y="44"/>
                    <a:pt x="58" y="44"/>
                    <a:pt x="58" y="44"/>
                  </a:cubicBezTo>
                  <a:cubicBezTo>
                    <a:pt x="53" y="48"/>
                    <a:pt x="49" y="52"/>
                    <a:pt x="45" y="56"/>
                  </a:cubicBezTo>
                  <a:close/>
                  <a:moveTo>
                    <a:pt x="24" y="86"/>
                  </a:moveTo>
                  <a:cubicBezTo>
                    <a:pt x="112" y="331"/>
                    <a:pt x="112" y="331"/>
                    <a:pt x="112" y="331"/>
                  </a:cubicBezTo>
                  <a:cubicBezTo>
                    <a:pt x="118" y="333"/>
                    <a:pt x="125" y="335"/>
                    <a:pt x="131" y="337"/>
                  </a:cubicBezTo>
                  <a:cubicBezTo>
                    <a:pt x="35" y="69"/>
                    <a:pt x="35" y="69"/>
                    <a:pt x="35" y="69"/>
                  </a:cubicBezTo>
                  <a:cubicBezTo>
                    <a:pt x="31" y="75"/>
                    <a:pt x="27" y="80"/>
                    <a:pt x="24" y="86"/>
                  </a:cubicBezTo>
                  <a:close/>
                  <a:moveTo>
                    <a:pt x="7" y="127"/>
                  </a:moveTo>
                  <a:cubicBezTo>
                    <a:pt x="72" y="310"/>
                    <a:pt x="72" y="310"/>
                    <a:pt x="72" y="310"/>
                  </a:cubicBezTo>
                  <a:cubicBezTo>
                    <a:pt x="79" y="315"/>
                    <a:pt x="86" y="319"/>
                    <a:pt x="94" y="323"/>
                  </a:cubicBezTo>
                  <a:cubicBezTo>
                    <a:pt x="15" y="104"/>
                    <a:pt x="15" y="104"/>
                    <a:pt x="15" y="104"/>
                  </a:cubicBezTo>
                  <a:cubicBezTo>
                    <a:pt x="12" y="111"/>
                    <a:pt x="9" y="119"/>
                    <a:pt x="7" y="127"/>
                  </a:cubicBezTo>
                  <a:close/>
                  <a:moveTo>
                    <a:pt x="110" y="12"/>
                  </a:moveTo>
                  <a:cubicBezTo>
                    <a:pt x="105" y="14"/>
                    <a:pt x="100" y="16"/>
                    <a:pt x="96" y="18"/>
                  </a:cubicBezTo>
                  <a:cubicBezTo>
                    <a:pt x="211" y="337"/>
                    <a:pt x="211" y="337"/>
                    <a:pt x="211" y="337"/>
                  </a:cubicBezTo>
                  <a:cubicBezTo>
                    <a:pt x="216" y="336"/>
                    <a:pt x="221" y="335"/>
                    <a:pt x="226" y="333"/>
                  </a:cubicBezTo>
                  <a:lnTo>
                    <a:pt x="110" y="12"/>
                  </a:lnTo>
                  <a:close/>
                  <a:moveTo>
                    <a:pt x="10" y="226"/>
                  </a:moveTo>
                  <a:cubicBezTo>
                    <a:pt x="12" y="232"/>
                    <a:pt x="12" y="232"/>
                    <a:pt x="12" y="232"/>
                  </a:cubicBezTo>
                  <a:cubicBezTo>
                    <a:pt x="21" y="255"/>
                    <a:pt x="34" y="274"/>
                    <a:pt x="50" y="291"/>
                  </a:cubicBezTo>
                  <a:cubicBezTo>
                    <a:pt x="2" y="156"/>
                    <a:pt x="2" y="156"/>
                    <a:pt x="2" y="156"/>
                  </a:cubicBezTo>
                  <a:cubicBezTo>
                    <a:pt x="0" y="179"/>
                    <a:pt x="2" y="203"/>
                    <a:pt x="10" y="226"/>
                  </a:cubicBezTo>
                  <a:close/>
                  <a:moveTo>
                    <a:pt x="69" y="34"/>
                  </a:moveTo>
                  <a:cubicBezTo>
                    <a:pt x="180" y="342"/>
                    <a:pt x="180" y="342"/>
                    <a:pt x="180" y="342"/>
                  </a:cubicBezTo>
                  <a:cubicBezTo>
                    <a:pt x="186" y="341"/>
                    <a:pt x="191" y="341"/>
                    <a:pt x="196" y="340"/>
                  </a:cubicBezTo>
                  <a:cubicBezTo>
                    <a:pt x="83" y="25"/>
                    <a:pt x="83" y="25"/>
                    <a:pt x="83" y="25"/>
                  </a:cubicBezTo>
                  <a:cubicBezTo>
                    <a:pt x="78" y="28"/>
                    <a:pt x="74" y="31"/>
                    <a:pt x="69" y="34"/>
                  </a:cubicBezTo>
                  <a:close/>
                  <a:moveTo>
                    <a:pt x="340" y="203"/>
                  </a:moveTo>
                  <a:cubicBezTo>
                    <a:pt x="281" y="39"/>
                    <a:pt x="281" y="39"/>
                    <a:pt x="281" y="39"/>
                  </a:cubicBezTo>
                  <a:cubicBezTo>
                    <a:pt x="274" y="33"/>
                    <a:pt x="266" y="28"/>
                    <a:pt x="258" y="24"/>
                  </a:cubicBezTo>
                  <a:cubicBezTo>
                    <a:pt x="332" y="229"/>
                    <a:pt x="332" y="229"/>
                    <a:pt x="332" y="229"/>
                  </a:cubicBezTo>
                  <a:cubicBezTo>
                    <a:pt x="335" y="221"/>
                    <a:pt x="338" y="212"/>
                    <a:pt x="340" y="203"/>
                  </a:cubicBezTo>
                  <a:close/>
                  <a:moveTo>
                    <a:pt x="332" y="113"/>
                  </a:moveTo>
                  <a:cubicBezTo>
                    <a:pt x="326" y="95"/>
                    <a:pt x="316" y="78"/>
                    <a:pt x="305" y="64"/>
                  </a:cubicBezTo>
                  <a:cubicBezTo>
                    <a:pt x="343" y="168"/>
                    <a:pt x="343" y="168"/>
                    <a:pt x="343" y="168"/>
                  </a:cubicBezTo>
                  <a:cubicBezTo>
                    <a:pt x="342" y="150"/>
                    <a:pt x="339" y="131"/>
                    <a:pt x="332" y="113"/>
                  </a:cubicBezTo>
                  <a:close/>
                  <a:moveTo>
                    <a:pt x="254" y="321"/>
                  </a:moveTo>
                  <a:cubicBezTo>
                    <a:pt x="139" y="3"/>
                    <a:pt x="139" y="3"/>
                    <a:pt x="139" y="3"/>
                  </a:cubicBezTo>
                  <a:cubicBezTo>
                    <a:pt x="134" y="4"/>
                    <a:pt x="129" y="6"/>
                    <a:pt x="124" y="7"/>
                  </a:cubicBezTo>
                  <a:cubicBezTo>
                    <a:pt x="239" y="328"/>
                    <a:pt x="239" y="328"/>
                    <a:pt x="239" y="328"/>
                  </a:cubicBezTo>
                  <a:cubicBezTo>
                    <a:pt x="244" y="326"/>
                    <a:pt x="249" y="323"/>
                    <a:pt x="254" y="321"/>
                  </a:cubicBezTo>
                  <a:close/>
                  <a:moveTo>
                    <a:pt x="324" y="249"/>
                  </a:moveTo>
                  <a:cubicBezTo>
                    <a:pt x="239" y="14"/>
                    <a:pt x="239" y="14"/>
                    <a:pt x="239" y="14"/>
                  </a:cubicBezTo>
                  <a:cubicBezTo>
                    <a:pt x="233" y="11"/>
                    <a:pt x="227" y="9"/>
                    <a:pt x="220" y="7"/>
                  </a:cubicBezTo>
                  <a:cubicBezTo>
                    <a:pt x="314" y="266"/>
                    <a:pt x="314" y="266"/>
                    <a:pt x="314" y="266"/>
                  </a:cubicBezTo>
                  <a:cubicBezTo>
                    <a:pt x="317" y="261"/>
                    <a:pt x="321" y="255"/>
                    <a:pt x="324" y="249"/>
                  </a:cubicBezTo>
                  <a:close/>
                  <a:moveTo>
                    <a:pt x="279" y="304"/>
                  </a:moveTo>
                  <a:cubicBezTo>
                    <a:pt x="170" y="0"/>
                    <a:pt x="170" y="0"/>
                    <a:pt x="170" y="0"/>
                  </a:cubicBezTo>
                  <a:cubicBezTo>
                    <a:pt x="165" y="0"/>
                    <a:pt x="159" y="0"/>
                    <a:pt x="154" y="1"/>
                  </a:cubicBezTo>
                  <a:cubicBezTo>
                    <a:pt x="266" y="313"/>
                    <a:pt x="266" y="313"/>
                    <a:pt x="266" y="313"/>
                  </a:cubicBezTo>
                  <a:cubicBezTo>
                    <a:pt x="271" y="310"/>
                    <a:pt x="275" y="307"/>
                    <a:pt x="279" y="304"/>
                  </a:cubicBezTo>
                  <a:close/>
                  <a:moveTo>
                    <a:pt x="303" y="280"/>
                  </a:moveTo>
                  <a:cubicBezTo>
                    <a:pt x="203" y="3"/>
                    <a:pt x="203" y="3"/>
                    <a:pt x="203" y="3"/>
                  </a:cubicBezTo>
                  <a:cubicBezTo>
                    <a:pt x="198" y="2"/>
                    <a:pt x="192" y="1"/>
                    <a:pt x="186" y="1"/>
                  </a:cubicBezTo>
                  <a:cubicBezTo>
                    <a:pt x="291" y="293"/>
                    <a:pt x="291" y="293"/>
                    <a:pt x="291" y="293"/>
                  </a:cubicBezTo>
                  <a:cubicBezTo>
                    <a:pt x="295" y="289"/>
                    <a:pt x="299" y="285"/>
                    <a:pt x="303" y="280"/>
                  </a:cubicBezTo>
                  <a:close/>
                </a:path>
              </a:pathLst>
            </a:custGeom>
            <a:solidFill>
              <a:schemeClr val="tx2">
                <a:lumMod val="90000"/>
                <a:lumOff val="10000"/>
              </a:schemeClr>
            </a:solidFill>
            <a:ln>
              <a:noFill/>
            </a:ln>
          </p:spPr>
          <p:txBody>
            <a:bodyPr vert="horz" wrap="square" lIns="91440" tIns="45720" rIns="91440" bIns="45720" anchor="t">
              <a:prstTxWarp prst="textNoShape">
                <a:avLst/>
              </a:prstTxWarp>
            </a:bodyPr>
            <a:lstStyle/>
            <a:p>
              <a:endParaRPr lang="en-US" dirty="0"/>
            </a:p>
          </p:txBody>
        </p:sp>
      </p:grpSp>
      <p:sp>
        <p:nvSpPr>
          <p:cNvPr id="39" name="Oval 38"/>
          <p:cNvSpPr/>
          <p:nvPr/>
        </p:nvSpPr>
        <p:spPr>
          <a:xfrm>
            <a:off x="1195181" y="108355"/>
            <a:ext cx="479659" cy="47965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0" name="Oval 39"/>
          <p:cNvSpPr/>
          <p:nvPr/>
        </p:nvSpPr>
        <p:spPr>
          <a:xfrm>
            <a:off x="1281295" y="199592"/>
            <a:ext cx="296318" cy="296318"/>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rot="3046502">
            <a:off x="11087180" y="5407484"/>
            <a:ext cx="1011499" cy="1007707"/>
            <a:chOff x="6397740" y="4078301"/>
            <a:chExt cx="1755660" cy="1749083"/>
          </a:xfrm>
        </p:grpSpPr>
        <p:sp>
          <p:nvSpPr>
            <p:cNvPr id="42" name="Oval 41"/>
            <p:cNvSpPr/>
            <p:nvPr/>
          </p:nvSpPr>
          <p:spPr>
            <a:xfrm>
              <a:off x="6403173" y="4078301"/>
              <a:ext cx="1749083" cy="17490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5"/>
            <p:cNvSpPr>
              <a:spLocks noEditPoints="1"/>
            </p:cNvSpPr>
            <p:nvPr/>
          </p:nvSpPr>
          <p:spPr bwMode="auto">
            <a:xfrm>
              <a:off x="6397740" y="4080232"/>
              <a:ext cx="1755660" cy="1745889"/>
            </a:xfrm>
            <a:custGeom>
              <a:avLst/>
              <a:rect l="l" t="t" r="r" b="b"/>
              <a:pathLst>
                <a:path w="343" h="342">
                  <a:moveTo>
                    <a:pt x="45" y="56"/>
                  </a:moveTo>
                  <a:cubicBezTo>
                    <a:pt x="148" y="340"/>
                    <a:pt x="148" y="340"/>
                    <a:pt x="148" y="340"/>
                  </a:cubicBezTo>
                  <a:cubicBezTo>
                    <a:pt x="153" y="341"/>
                    <a:pt x="159" y="341"/>
                    <a:pt x="165" y="342"/>
                  </a:cubicBezTo>
                  <a:cubicBezTo>
                    <a:pt x="58" y="44"/>
                    <a:pt x="58" y="44"/>
                    <a:pt x="58" y="44"/>
                  </a:cubicBezTo>
                  <a:cubicBezTo>
                    <a:pt x="53" y="48"/>
                    <a:pt x="49" y="52"/>
                    <a:pt x="45" y="56"/>
                  </a:cubicBezTo>
                  <a:close/>
                  <a:moveTo>
                    <a:pt x="24" y="86"/>
                  </a:moveTo>
                  <a:cubicBezTo>
                    <a:pt x="112" y="331"/>
                    <a:pt x="112" y="331"/>
                    <a:pt x="112" y="331"/>
                  </a:cubicBezTo>
                  <a:cubicBezTo>
                    <a:pt x="118" y="333"/>
                    <a:pt x="125" y="335"/>
                    <a:pt x="131" y="337"/>
                  </a:cubicBezTo>
                  <a:cubicBezTo>
                    <a:pt x="35" y="69"/>
                    <a:pt x="35" y="69"/>
                    <a:pt x="35" y="69"/>
                  </a:cubicBezTo>
                  <a:cubicBezTo>
                    <a:pt x="31" y="75"/>
                    <a:pt x="27" y="80"/>
                    <a:pt x="24" y="86"/>
                  </a:cubicBezTo>
                  <a:close/>
                  <a:moveTo>
                    <a:pt x="7" y="127"/>
                  </a:moveTo>
                  <a:cubicBezTo>
                    <a:pt x="72" y="310"/>
                    <a:pt x="72" y="310"/>
                    <a:pt x="72" y="310"/>
                  </a:cubicBezTo>
                  <a:cubicBezTo>
                    <a:pt x="79" y="315"/>
                    <a:pt x="86" y="319"/>
                    <a:pt x="94" y="323"/>
                  </a:cubicBezTo>
                  <a:cubicBezTo>
                    <a:pt x="15" y="104"/>
                    <a:pt x="15" y="104"/>
                    <a:pt x="15" y="104"/>
                  </a:cubicBezTo>
                  <a:cubicBezTo>
                    <a:pt x="12" y="111"/>
                    <a:pt x="9" y="119"/>
                    <a:pt x="7" y="127"/>
                  </a:cubicBezTo>
                  <a:close/>
                  <a:moveTo>
                    <a:pt x="110" y="12"/>
                  </a:moveTo>
                  <a:cubicBezTo>
                    <a:pt x="105" y="14"/>
                    <a:pt x="100" y="16"/>
                    <a:pt x="96" y="18"/>
                  </a:cubicBezTo>
                  <a:cubicBezTo>
                    <a:pt x="211" y="337"/>
                    <a:pt x="211" y="337"/>
                    <a:pt x="211" y="337"/>
                  </a:cubicBezTo>
                  <a:cubicBezTo>
                    <a:pt x="216" y="336"/>
                    <a:pt x="221" y="335"/>
                    <a:pt x="226" y="333"/>
                  </a:cubicBezTo>
                  <a:lnTo>
                    <a:pt x="110" y="12"/>
                  </a:lnTo>
                  <a:close/>
                  <a:moveTo>
                    <a:pt x="10" y="226"/>
                  </a:moveTo>
                  <a:cubicBezTo>
                    <a:pt x="12" y="232"/>
                    <a:pt x="12" y="232"/>
                    <a:pt x="12" y="232"/>
                  </a:cubicBezTo>
                  <a:cubicBezTo>
                    <a:pt x="21" y="255"/>
                    <a:pt x="34" y="274"/>
                    <a:pt x="50" y="291"/>
                  </a:cubicBezTo>
                  <a:cubicBezTo>
                    <a:pt x="2" y="156"/>
                    <a:pt x="2" y="156"/>
                    <a:pt x="2" y="156"/>
                  </a:cubicBezTo>
                  <a:cubicBezTo>
                    <a:pt x="0" y="179"/>
                    <a:pt x="2" y="203"/>
                    <a:pt x="10" y="226"/>
                  </a:cubicBezTo>
                  <a:close/>
                  <a:moveTo>
                    <a:pt x="69" y="34"/>
                  </a:moveTo>
                  <a:cubicBezTo>
                    <a:pt x="180" y="342"/>
                    <a:pt x="180" y="342"/>
                    <a:pt x="180" y="342"/>
                  </a:cubicBezTo>
                  <a:cubicBezTo>
                    <a:pt x="186" y="341"/>
                    <a:pt x="191" y="341"/>
                    <a:pt x="196" y="340"/>
                  </a:cubicBezTo>
                  <a:cubicBezTo>
                    <a:pt x="83" y="25"/>
                    <a:pt x="83" y="25"/>
                    <a:pt x="83" y="25"/>
                  </a:cubicBezTo>
                  <a:cubicBezTo>
                    <a:pt x="78" y="28"/>
                    <a:pt x="74" y="31"/>
                    <a:pt x="69" y="34"/>
                  </a:cubicBezTo>
                  <a:close/>
                  <a:moveTo>
                    <a:pt x="340" y="203"/>
                  </a:moveTo>
                  <a:cubicBezTo>
                    <a:pt x="281" y="39"/>
                    <a:pt x="281" y="39"/>
                    <a:pt x="281" y="39"/>
                  </a:cubicBezTo>
                  <a:cubicBezTo>
                    <a:pt x="274" y="33"/>
                    <a:pt x="266" y="28"/>
                    <a:pt x="258" y="24"/>
                  </a:cubicBezTo>
                  <a:cubicBezTo>
                    <a:pt x="332" y="229"/>
                    <a:pt x="332" y="229"/>
                    <a:pt x="332" y="229"/>
                  </a:cubicBezTo>
                  <a:cubicBezTo>
                    <a:pt x="335" y="221"/>
                    <a:pt x="338" y="212"/>
                    <a:pt x="340" y="203"/>
                  </a:cubicBezTo>
                  <a:close/>
                  <a:moveTo>
                    <a:pt x="332" y="113"/>
                  </a:moveTo>
                  <a:cubicBezTo>
                    <a:pt x="326" y="95"/>
                    <a:pt x="316" y="78"/>
                    <a:pt x="305" y="64"/>
                  </a:cubicBezTo>
                  <a:cubicBezTo>
                    <a:pt x="343" y="168"/>
                    <a:pt x="343" y="168"/>
                    <a:pt x="343" y="168"/>
                  </a:cubicBezTo>
                  <a:cubicBezTo>
                    <a:pt x="342" y="150"/>
                    <a:pt x="339" y="131"/>
                    <a:pt x="332" y="113"/>
                  </a:cubicBezTo>
                  <a:close/>
                  <a:moveTo>
                    <a:pt x="254" y="321"/>
                  </a:moveTo>
                  <a:cubicBezTo>
                    <a:pt x="139" y="3"/>
                    <a:pt x="139" y="3"/>
                    <a:pt x="139" y="3"/>
                  </a:cubicBezTo>
                  <a:cubicBezTo>
                    <a:pt x="134" y="4"/>
                    <a:pt x="129" y="6"/>
                    <a:pt x="124" y="7"/>
                  </a:cubicBezTo>
                  <a:cubicBezTo>
                    <a:pt x="239" y="328"/>
                    <a:pt x="239" y="328"/>
                    <a:pt x="239" y="328"/>
                  </a:cubicBezTo>
                  <a:cubicBezTo>
                    <a:pt x="244" y="326"/>
                    <a:pt x="249" y="323"/>
                    <a:pt x="254" y="321"/>
                  </a:cubicBezTo>
                  <a:close/>
                  <a:moveTo>
                    <a:pt x="324" y="249"/>
                  </a:moveTo>
                  <a:cubicBezTo>
                    <a:pt x="239" y="14"/>
                    <a:pt x="239" y="14"/>
                    <a:pt x="239" y="14"/>
                  </a:cubicBezTo>
                  <a:cubicBezTo>
                    <a:pt x="233" y="11"/>
                    <a:pt x="227" y="9"/>
                    <a:pt x="220" y="7"/>
                  </a:cubicBezTo>
                  <a:cubicBezTo>
                    <a:pt x="314" y="266"/>
                    <a:pt x="314" y="266"/>
                    <a:pt x="314" y="266"/>
                  </a:cubicBezTo>
                  <a:cubicBezTo>
                    <a:pt x="317" y="261"/>
                    <a:pt x="321" y="255"/>
                    <a:pt x="324" y="249"/>
                  </a:cubicBezTo>
                  <a:close/>
                  <a:moveTo>
                    <a:pt x="279" y="304"/>
                  </a:moveTo>
                  <a:cubicBezTo>
                    <a:pt x="170" y="0"/>
                    <a:pt x="170" y="0"/>
                    <a:pt x="170" y="0"/>
                  </a:cubicBezTo>
                  <a:cubicBezTo>
                    <a:pt x="165" y="0"/>
                    <a:pt x="159" y="0"/>
                    <a:pt x="154" y="1"/>
                  </a:cubicBezTo>
                  <a:cubicBezTo>
                    <a:pt x="266" y="313"/>
                    <a:pt x="266" y="313"/>
                    <a:pt x="266" y="313"/>
                  </a:cubicBezTo>
                  <a:cubicBezTo>
                    <a:pt x="271" y="310"/>
                    <a:pt x="275" y="307"/>
                    <a:pt x="279" y="304"/>
                  </a:cubicBezTo>
                  <a:close/>
                  <a:moveTo>
                    <a:pt x="303" y="280"/>
                  </a:moveTo>
                  <a:cubicBezTo>
                    <a:pt x="203" y="3"/>
                    <a:pt x="203" y="3"/>
                    <a:pt x="203" y="3"/>
                  </a:cubicBezTo>
                  <a:cubicBezTo>
                    <a:pt x="198" y="2"/>
                    <a:pt x="192" y="1"/>
                    <a:pt x="186" y="1"/>
                  </a:cubicBezTo>
                  <a:cubicBezTo>
                    <a:pt x="291" y="293"/>
                    <a:pt x="291" y="293"/>
                    <a:pt x="291" y="293"/>
                  </a:cubicBezTo>
                  <a:cubicBezTo>
                    <a:pt x="295" y="289"/>
                    <a:pt x="299" y="285"/>
                    <a:pt x="303" y="280"/>
                  </a:cubicBezTo>
                  <a:close/>
                </a:path>
              </a:pathLst>
            </a:custGeom>
            <a:solidFill>
              <a:schemeClr val="tx2">
                <a:lumMod val="90000"/>
                <a:lumOff val="10000"/>
              </a:schemeClr>
            </a:solidFill>
            <a:ln>
              <a:noFill/>
            </a:ln>
          </p:spPr>
          <p:txBody>
            <a:bodyPr vert="horz" wrap="square" lIns="91440" tIns="45720" rIns="91440" bIns="45720" anchor="t">
              <a:prstTxWarp prst="textNoShape">
                <a:avLst/>
              </a:prstTxWarp>
            </a:bodyPr>
            <a:lstStyle/>
            <a:p>
              <a:endParaRPr lang="en-US" dirty="0"/>
            </a:p>
          </p:txBody>
        </p:sp>
      </p:grpSp>
      <p:grpSp>
        <p:nvGrpSpPr>
          <p:cNvPr id="44" name="Group 43"/>
          <p:cNvGrpSpPr/>
          <p:nvPr/>
        </p:nvGrpSpPr>
        <p:grpSpPr>
          <a:xfrm rot="19909861">
            <a:off x="10333580" y="5805615"/>
            <a:ext cx="742988" cy="740203"/>
            <a:chOff x="6397740" y="4078301"/>
            <a:chExt cx="1755660" cy="1749083"/>
          </a:xfrm>
        </p:grpSpPr>
        <p:sp>
          <p:nvSpPr>
            <p:cNvPr id="45" name="Oval 44"/>
            <p:cNvSpPr/>
            <p:nvPr/>
          </p:nvSpPr>
          <p:spPr>
            <a:xfrm>
              <a:off x="6403173" y="4078301"/>
              <a:ext cx="1749083" cy="17490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5"/>
            <p:cNvSpPr>
              <a:spLocks noEditPoints="1"/>
            </p:cNvSpPr>
            <p:nvPr/>
          </p:nvSpPr>
          <p:spPr bwMode="auto">
            <a:xfrm>
              <a:off x="6397740" y="4080232"/>
              <a:ext cx="1755660" cy="1745889"/>
            </a:xfrm>
            <a:custGeom>
              <a:avLst/>
              <a:rect l="l" t="t" r="r" b="b"/>
              <a:pathLst>
                <a:path w="343" h="342">
                  <a:moveTo>
                    <a:pt x="45" y="56"/>
                  </a:moveTo>
                  <a:cubicBezTo>
                    <a:pt x="148" y="340"/>
                    <a:pt x="148" y="340"/>
                    <a:pt x="148" y="340"/>
                  </a:cubicBezTo>
                  <a:cubicBezTo>
                    <a:pt x="153" y="341"/>
                    <a:pt x="159" y="341"/>
                    <a:pt x="165" y="342"/>
                  </a:cubicBezTo>
                  <a:cubicBezTo>
                    <a:pt x="58" y="44"/>
                    <a:pt x="58" y="44"/>
                    <a:pt x="58" y="44"/>
                  </a:cubicBezTo>
                  <a:cubicBezTo>
                    <a:pt x="53" y="48"/>
                    <a:pt x="49" y="52"/>
                    <a:pt x="45" y="56"/>
                  </a:cubicBezTo>
                  <a:close/>
                  <a:moveTo>
                    <a:pt x="24" y="86"/>
                  </a:moveTo>
                  <a:cubicBezTo>
                    <a:pt x="112" y="331"/>
                    <a:pt x="112" y="331"/>
                    <a:pt x="112" y="331"/>
                  </a:cubicBezTo>
                  <a:cubicBezTo>
                    <a:pt x="118" y="333"/>
                    <a:pt x="125" y="335"/>
                    <a:pt x="131" y="337"/>
                  </a:cubicBezTo>
                  <a:cubicBezTo>
                    <a:pt x="35" y="69"/>
                    <a:pt x="35" y="69"/>
                    <a:pt x="35" y="69"/>
                  </a:cubicBezTo>
                  <a:cubicBezTo>
                    <a:pt x="31" y="75"/>
                    <a:pt x="27" y="80"/>
                    <a:pt x="24" y="86"/>
                  </a:cubicBezTo>
                  <a:close/>
                  <a:moveTo>
                    <a:pt x="7" y="127"/>
                  </a:moveTo>
                  <a:cubicBezTo>
                    <a:pt x="72" y="310"/>
                    <a:pt x="72" y="310"/>
                    <a:pt x="72" y="310"/>
                  </a:cubicBezTo>
                  <a:cubicBezTo>
                    <a:pt x="79" y="315"/>
                    <a:pt x="86" y="319"/>
                    <a:pt x="94" y="323"/>
                  </a:cubicBezTo>
                  <a:cubicBezTo>
                    <a:pt x="15" y="104"/>
                    <a:pt x="15" y="104"/>
                    <a:pt x="15" y="104"/>
                  </a:cubicBezTo>
                  <a:cubicBezTo>
                    <a:pt x="12" y="111"/>
                    <a:pt x="9" y="119"/>
                    <a:pt x="7" y="127"/>
                  </a:cubicBezTo>
                  <a:close/>
                  <a:moveTo>
                    <a:pt x="110" y="12"/>
                  </a:moveTo>
                  <a:cubicBezTo>
                    <a:pt x="105" y="14"/>
                    <a:pt x="100" y="16"/>
                    <a:pt x="96" y="18"/>
                  </a:cubicBezTo>
                  <a:cubicBezTo>
                    <a:pt x="211" y="337"/>
                    <a:pt x="211" y="337"/>
                    <a:pt x="211" y="337"/>
                  </a:cubicBezTo>
                  <a:cubicBezTo>
                    <a:pt x="216" y="336"/>
                    <a:pt x="221" y="335"/>
                    <a:pt x="226" y="333"/>
                  </a:cubicBezTo>
                  <a:lnTo>
                    <a:pt x="110" y="12"/>
                  </a:lnTo>
                  <a:close/>
                  <a:moveTo>
                    <a:pt x="10" y="226"/>
                  </a:moveTo>
                  <a:cubicBezTo>
                    <a:pt x="12" y="232"/>
                    <a:pt x="12" y="232"/>
                    <a:pt x="12" y="232"/>
                  </a:cubicBezTo>
                  <a:cubicBezTo>
                    <a:pt x="21" y="255"/>
                    <a:pt x="34" y="274"/>
                    <a:pt x="50" y="291"/>
                  </a:cubicBezTo>
                  <a:cubicBezTo>
                    <a:pt x="2" y="156"/>
                    <a:pt x="2" y="156"/>
                    <a:pt x="2" y="156"/>
                  </a:cubicBezTo>
                  <a:cubicBezTo>
                    <a:pt x="0" y="179"/>
                    <a:pt x="2" y="203"/>
                    <a:pt x="10" y="226"/>
                  </a:cubicBezTo>
                  <a:close/>
                  <a:moveTo>
                    <a:pt x="69" y="34"/>
                  </a:moveTo>
                  <a:cubicBezTo>
                    <a:pt x="180" y="342"/>
                    <a:pt x="180" y="342"/>
                    <a:pt x="180" y="342"/>
                  </a:cubicBezTo>
                  <a:cubicBezTo>
                    <a:pt x="186" y="341"/>
                    <a:pt x="191" y="341"/>
                    <a:pt x="196" y="340"/>
                  </a:cubicBezTo>
                  <a:cubicBezTo>
                    <a:pt x="83" y="25"/>
                    <a:pt x="83" y="25"/>
                    <a:pt x="83" y="25"/>
                  </a:cubicBezTo>
                  <a:cubicBezTo>
                    <a:pt x="78" y="28"/>
                    <a:pt x="74" y="31"/>
                    <a:pt x="69" y="34"/>
                  </a:cubicBezTo>
                  <a:close/>
                  <a:moveTo>
                    <a:pt x="340" y="203"/>
                  </a:moveTo>
                  <a:cubicBezTo>
                    <a:pt x="281" y="39"/>
                    <a:pt x="281" y="39"/>
                    <a:pt x="281" y="39"/>
                  </a:cubicBezTo>
                  <a:cubicBezTo>
                    <a:pt x="274" y="33"/>
                    <a:pt x="266" y="28"/>
                    <a:pt x="258" y="24"/>
                  </a:cubicBezTo>
                  <a:cubicBezTo>
                    <a:pt x="332" y="229"/>
                    <a:pt x="332" y="229"/>
                    <a:pt x="332" y="229"/>
                  </a:cubicBezTo>
                  <a:cubicBezTo>
                    <a:pt x="335" y="221"/>
                    <a:pt x="338" y="212"/>
                    <a:pt x="340" y="203"/>
                  </a:cubicBezTo>
                  <a:close/>
                  <a:moveTo>
                    <a:pt x="332" y="113"/>
                  </a:moveTo>
                  <a:cubicBezTo>
                    <a:pt x="326" y="95"/>
                    <a:pt x="316" y="78"/>
                    <a:pt x="305" y="64"/>
                  </a:cubicBezTo>
                  <a:cubicBezTo>
                    <a:pt x="343" y="168"/>
                    <a:pt x="343" y="168"/>
                    <a:pt x="343" y="168"/>
                  </a:cubicBezTo>
                  <a:cubicBezTo>
                    <a:pt x="342" y="150"/>
                    <a:pt x="339" y="131"/>
                    <a:pt x="332" y="113"/>
                  </a:cubicBezTo>
                  <a:close/>
                  <a:moveTo>
                    <a:pt x="254" y="321"/>
                  </a:moveTo>
                  <a:cubicBezTo>
                    <a:pt x="139" y="3"/>
                    <a:pt x="139" y="3"/>
                    <a:pt x="139" y="3"/>
                  </a:cubicBezTo>
                  <a:cubicBezTo>
                    <a:pt x="134" y="4"/>
                    <a:pt x="129" y="6"/>
                    <a:pt x="124" y="7"/>
                  </a:cubicBezTo>
                  <a:cubicBezTo>
                    <a:pt x="239" y="328"/>
                    <a:pt x="239" y="328"/>
                    <a:pt x="239" y="328"/>
                  </a:cubicBezTo>
                  <a:cubicBezTo>
                    <a:pt x="244" y="326"/>
                    <a:pt x="249" y="323"/>
                    <a:pt x="254" y="321"/>
                  </a:cubicBezTo>
                  <a:close/>
                  <a:moveTo>
                    <a:pt x="324" y="249"/>
                  </a:moveTo>
                  <a:cubicBezTo>
                    <a:pt x="239" y="14"/>
                    <a:pt x="239" y="14"/>
                    <a:pt x="239" y="14"/>
                  </a:cubicBezTo>
                  <a:cubicBezTo>
                    <a:pt x="233" y="11"/>
                    <a:pt x="227" y="9"/>
                    <a:pt x="220" y="7"/>
                  </a:cubicBezTo>
                  <a:cubicBezTo>
                    <a:pt x="314" y="266"/>
                    <a:pt x="314" y="266"/>
                    <a:pt x="314" y="266"/>
                  </a:cubicBezTo>
                  <a:cubicBezTo>
                    <a:pt x="317" y="261"/>
                    <a:pt x="321" y="255"/>
                    <a:pt x="324" y="249"/>
                  </a:cubicBezTo>
                  <a:close/>
                  <a:moveTo>
                    <a:pt x="279" y="304"/>
                  </a:moveTo>
                  <a:cubicBezTo>
                    <a:pt x="170" y="0"/>
                    <a:pt x="170" y="0"/>
                    <a:pt x="170" y="0"/>
                  </a:cubicBezTo>
                  <a:cubicBezTo>
                    <a:pt x="165" y="0"/>
                    <a:pt x="159" y="0"/>
                    <a:pt x="154" y="1"/>
                  </a:cubicBezTo>
                  <a:cubicBezTo>
                    <a:pt x="266" y="313"/>
                    <a:pt x="266" y="313"/>
                    <a:pt x="266" y="313"/>
                  </a:cubicBezTo>
                  <a:cubicBezTo>
                    <a:pt x="271" y="310"/>
                    <a:pt x="275" y="307"/>
                    <a:pt x="279" y="304"/>
                  </a:cubicBezTo>
                  <a:close/>
                  <a:moveTo>
                    <a:pt x="303" y="280"/>
                  </a:moveTo>
                  <a:cubicBezTo>
                    <a:pt x="203" y="3"/>
                    <a:pt x="203" y="3"/>
                    <a:pt x="203" y="3"/>
                  </a:cubicBezTo>
                  <a:cubicBezTo>
                    <a:pt x="198" y="2"/>
                    <a:pt x="192" y="1"/>
                    <a:pt x="186" y="1"/>
                  </a:cubicBezTo>
                  <a:cubicBezTo>
                    <a:pt x="291" y="293"/>
                    <a:pt x="291" y="293"/>
                    <a:pt x="291" y="293"/>
                  </a:cubicBezTo>
                  <a:cubicBezTo>
                    <a:pt x="295" y="289"/>
                    <a:pt x="299" y="285"/>
                    <a:pt x="303" y="280"/>
                  </a:cubicBezTo>
                  <a:close/>
                </a:path>
              </a:pathLst>
            </a:custGeom>
            <a:solidFill>
              <a:schemeClr val="tx2">
                <a:lumMod val="90000"/>
                <a:lumOff val="10000"/>
              </a:schemeClr>
            </a:solidFill>
            <a:ln>
              <a:noFill/>
            </a:ln>
          </p:spPr>
          <p:txBody>
            <a:bodyPr vert="horz" wrap="square" lIns="91440" tIns="45720" rIns="91440" bIns="45720" anchor="t">
              <a:prstTxWarp prst="textNoShape">
                <a:avLst/>
              </a:prstTxWarp>
            </a:bodyPr>
            <a:lstStyle/>
            <a:p>
              <a:endParaRPr lang="en-US" dirty="0"/>
            </a:p>
          </p:txBody>
        </p:sp>
      </p:grpSp>
      <p:grpSp>
        <p:nvGrpSpPr>
          <p:cNvPr id="47" name="Group 46"/>
          <p:cNvGrpSpPr/>
          <p:nvPr/>
        </p:nvGrpSpPr>
        <p:grpSpPr>
          <a:xfrm rot="5226782">
            <a:off x="10730592" y="6112714"/>
            <a:ext cx="560059" cy="557960"/>
            <a:chOff x="6397740" y="4078301"/>
            <a:chExt cx="1755660" cy="1749083"/>
          </a:xfrm>
        </p:grpSpPr>
        <p:sp>
          <p:nvSpPr>
            <p:cNvPr id="48" name="Oval 47"/>
            <p:cNvSpPr/>
            <p:nvPr/>
          </p:nvSpPr>
          <p:spPr>
            <a:xfrm>
              <a:off x="6403173" y="4078301"/>
              <a:ext cx="1749083" cy="17490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5"/>
            <p:cNvSpPr>
              <a:spLocks noEditPoints="1"/>
            </p:cNvSpPr>
            <p:nvPr/>
          </p:nvSpPr>
          <p:spPr bwMode="auto">
            <a:xfrm>
              <a:off x="6397740" y="4080232"/>
              <a:ext cx="1755660" cy="1745889"/>
            </a:xfrm>
            <a:custGeom>
              <a:avLst/>
              <a:rect l="l" t="t" r="r" b="b"/>
              <a:pathLst>
                <a:path w="343" h="342">
                  <a:moveTo>
                    <a:pt x="45" y="56"/>
                  </a:moveTo>
                  <a:cubicBezTo>
                    <a:pt x="148" y="340"/>
                    <a:pt x="148" y="340"/>
                    <a:pt x="148" y="340"/>
                  </a:cubicBezTo>
                  <a:cubicBezTo>
                    <a:pt x="153" y="341"/>
                    <a:pt x="159" y="341"/>
                    <a:pt x="165" y="342"/>
                  </a:cubicBezTo>
                  <a:cubicBezTo>
                    <a:pt x="58" y="44"/>
                    <a:pt x="58" y="44"/>
                    <a:pt x="58" y="44"/>
                  </a:cubicBezTo>
                  <a:cubicBezTo>
                    <a:pt x="53" y="48"/>
                    <a:pt x="49" y="52"/>
                    <a:pt x="45" y="56"/>
                  </a:cubicBezTo>
                  <a:close/>
                  <a:moveTo>
                    <a:pt x="24" y="86"/>
                  </a:moveTo>
                  <a:cubicBezTo>
                    <a:pt x="112" y="331"/>
                    <a:pt x="112" y="331"/>
                    <a:pt x="112" y="331"/>
                  </a:cubicBezTo>
                  <a:cubicBezTo>
                    <a:pt x="118" y="333"/>
                    <a:pt x="125" y="335"/>
                    <a:pt x="131" y="337"/>
                  </a:cubicBezTo>
                  <a:cubicBezTo>
                    <a:pt x="35" y="69"/>
                    <a:pt x="35" y="69"/>
                    <a:pt x="35" y="69"/>
                  </a:cubicBezTo>
                  <a:cubicBezTo>
                    <a:pt x="31" y="75"/>
                    <a:pt x="27" y="80"/>
                    <a:pt x="24" y="86"/>
                  </a:cubicBezTo>
                  <a:close/>
                  <a:moveTo>
                    <a:pt x="7" y="127"/>
                  </a:moveTo>
                  <a:cubicBezTo>
                    <a:pt x="72" y="310"/>
                    <a:pt x="72" y="310"/>
                    <a:pt x="72" y="310"/>
                  </a:cubicBezTo>
                  <a:cubicBezTo>
                    <a:pt x="79" y="315"/>
                    <a:pt x="86" y="319"/>
                    <a:pt x="94" y="323"/>
                  </a:cubicBezTo>
                  <a:cubicBezTo>
                    <a:pt x="15" y="104"/>
                    <a:pt x="15" y="104"/>
                    <a:pt x="15" y="104"/>
                  </a:cubicBezTo>
                  <a:cubicBezTo>
                    <a:pt x="12" y="111"/>
                    <a:pt x="9" y="119"/>
                    <a:pt x="7" y="127"/>
                  </a:cubicBezTo>
                  <a:close/>
                  <a:moveTo>
                    <a:pt x="110" y="12"/>
                  </a:moveTo>
                  <a:cubicBezTo>
                    <a:pt x="105" y="14"/>
                    <a:pt x="100" y="16"/>
                    <a:pt x="96" y="18"/>
                  </a:cubicBezTo>
                  <a:cubicBezTo>
                    <a:pt x="211" y="337"/>
                    <a:pt x="211" y="337"/>
                    <a:pt x="211" y="337"/>
                  </a:cubicBezTo>
                  <a:cubicBezTo>
                    <a:pt x="216" y="336"/>
                    <a:pt x="221" y="335"/>
                    <a:pt x="226" y="333"/>
                  </a:cubicBezTo>
                  <a:lnTo>
                    <a:pt x="110" y="12"/>
                  </a:lnTo>
                  <a:close/>
                  <a:moveTo>
                    <a:pt x="10" y="226"/>
                  </a:moveTo>
                  <a:cubicBezTo>
                    <a:pt x="12" y="232"/>
                    <a:pt x="12" y="232"/>
                    <a:pt x="12" y="232"/>
                  </a:cubicBezTo>
                  <a:cubicBezTo>
                    <a:pt x="21" y="255"/>
                    <a:pt x="34" y="274"/>
                    <a:pt x="50" y="291"/>
                  </a:cubicBezTo>
                  <a:cubicBezTo>
                    <a:pt x="2" y="156"/>
                    <a:pt x="2" y="156"/>
                    <a:pt x="2" y="156"/>
                  </a:cubicBezTo>
                  <a:cubicBezTo>
                    <a:pt x="0" y="179"/>
                    <a:pt x="2" y="203"/>
                    <a:pt x="10" y="226"/>
                  </a:cubicBezTo>
                  <a:close/>
                  <a:moveTo>
                    <a:pt x="69" y="34"/>
                  </a:moveTo>
                  <a:cubicBezTo>
                    <a:pt x="180" y="342"/>
                    <a:pt x="180" y="342"/>
                    <a:pt x="180" y="342"/>
                  </a:cubicBezTo>
                  <a:cubicBezTo>
                    <a:pt x="186" y="341"/>
                    <a:pt x="191" y="341"/>
                    <a:pt x="196" y="340"/>
                  </a:cubicBezTo>
                  <a:cubicBezTo>
                    <a:pt x="83" y="25"/>
                    <a:pt x="83" y="25"/>
                    <a:pt x="83" y="25"/>
                  </a:cubicBezTo>
                  <a:cubicBezTo>
                    <a:pt x="78" y="28"/>
                    <a:pt x="74" y="31"/>
                    <a:pt x="69" y="34"/>
                  </a:cubicBezTo>
                  <a:close/>
                  <a:moveTo>
                    <a:pt x="340" y="203"/>
                  </a:moveTo>
                  <a:cubicBezTo>
                    <a:pt x="281" y="39"/>
                    <a:pt x="281" y="39"/>
                    <a:pt x="281" y="39"/>
                  </a:cubicBezTo>
                  <a:cubicBezTo>
                    <a:pt x="274" y="33"/>
                    <a:pt x="266" y="28"/>
                    <a:pt x="258" y="24"/>
                  </a:cubicBezTo>
                  <a:cubicBezTo>
                    <a:pt x="332" y="229"/>
                    <a:pt x="332" y="229"/>
                    <a:pt x="332" y="229"/>
                  </a:cubicBezTo>
                  <a:cubicBezTo>
                    <a:pt x="335" y="221"/>
                    <a:pt x="338" y="212"/>
                    <a:pt x="340" y="203"/>
                  </a:cubicBezTo>
                  <a:close/>
                  <a:moveTo>
                    <a:pt x="332" y="113"/>
                  </a:moveTo>
                  <a:cubicBezTo>
                    <a:pt x="326" y="95"/>
                    <a:pt x="316" y="78"/>
                    <a:pt x="305" y="64"/>
                  </a:cubicBezTo>
                  <a:cubicBezTo>
                    <a:pt x="343" y="168"/>
                    <a:pt x="343" y="168"/>
                    <a:pt x="343" y="168"/>
                  </a:cubicBezTo>
                  <a:cubicBezTo>
                    <a:pt x="342" y="150"/>
                    <a:pt x="339" y="131"/>
                    <a:pt x="332" y="113"/>
                  </a:cubicBezTo>
                  <a:close/>
                  <a:moveTo>
                    <a:pt x="254" y="321"/>
                  </a:moveTo>
                  <a:cubicBezTo>
                    <a:pt x="139" y="3"/>
                    <a:pt x="139" y="3"/>
                    <a:pt x="139" y="3"/>
                  </a:cubicBezTo>
                  <a:cubicBezTo>
                    <a:pt x="134" y="4"/>
                    <a:pt x="129" y="6"/>
                    <a:pt x="124" y="7"/>
                  </a:cubicBezTo>
                  <a:cubicBezTo>
                    <a:pt x="239" y="328"/>
                    <a:pt x="239" y="328"/>
                    <a:pt x="239" y="328"/>
                  </a:cubicBezTo>
                  <a:cubicBezTo>
                    <a:pt x="244" y="326"/>
                    <a:pt x="249" y="323"/>
                    <a:pt x="254" y="321"/>
                  </a:cubicBezTo>
                  <a:close/>
                  <a:moveTo>
                    <a:pt x="324" y="249"/>
                  </a:moveTo>
                  <a:cubicBezTo>
                    <a:pt x="239" y="14"/>
                    <a:pt x="239" y="14"/>
                    <a:pt x="239" y="14"/>
                  </a:cubicBezTo>
                  <a:cubicBezTo>
                    <a:pt x="233" y="11"/>
                    <a:pt x="227" y="9"/>
                    <a:pt x="220" y="7"/>
                  </a:cubicBezTo>
                  <a:cubicBezTo>
                    <a:pt x="314" y="266"/>
                    <a:pt x="314" y="266"/>
                    <a:pt x="314" y="266"/>
                  </a:cubicBezTo>
                  <a:cubicBezTo>
                    <a:pt x="317" y="261"/>
                    <a:pt x="321" y="255"/>
                    <a:pt x="324" y="249"/>
                  </a:cubicBezTo>
                  <a:close/>
                  <a:moveTo>
                    <a:pt x="279" y="304"/>
                  </a:moveTo>
                  <a:cubicBezTo>
                    <a:pt x="170" y="0"/>
                    <a:pt x="170" y="0"/>
                    <a:pt x="170" y="0"/>
                  </a:cubicBezTo>
                  <a:cubicBezTo>
                    <a:pt x="165" y="0"/>
                    <a:pt x="159" y="0"/>
                    <a:pt x="154" y="1"/>
                  </a:cubicBezTo>
                  <a:cubicBezTo>
                    <a:pt x="266" y="313"/>
                    <a:pt x="266" y="313"/>
                    <a:pt x="266" y="313"/>
                  </a:cubicBezTo>
                  <a:cubicBezTo>
                    <a:pt x="271" y="310"/>
                    <a:pt x="275" y="307"/>
                    <a:pt x="279" y="304"/>
                  </a:cubicBezTo>
                  <a:close/>
                  <a:moveTo>
                    <a:pt x="303" y="280"/>
                  </a:moveTo>
                  <a:cubicBezTo>
                    <a:pt x="203" y="3"/>
                    <a:pt x="203" y="3"/>
                    <a:pt x="203" y="3"/>
                  </a:cubicBezTo>
                  <a:cubicBezTo>
                    <a:pt x="198" y="2"/>
                    <a:pt x="192" y="1"/>
                    <a:pt x="186" y="1"/>
                  </a:cubicBezTo>
                  <a:cubicBezTo>
                    <a:pt x="291" y="293"/>
                    <a:pt x="291" y="293"/>
                    <a:pt x="291" y="293"/>
                  </a:cubicBezTo>
                  <a:cubicBezTo>
                    <a:pt x="295" y="289"/>
                    <a:pt x="299" y="285"/>
                    <a:pt x="303" y="280"/>
                  </a:cubicBezTo>
                  <a:close/>
                </a:path>
              </a:pathLst>
            </a:custGeom>
            <a:solidFill>
              <a:schemeClr val="tx2">
                <a:lumMod val="90000"/>
                <a:lumOff val="10000"/>
              </a:schemeClr>
            </a:solidFill>
            <a:ln>
              <a:noFill/>
            </a:ln>
          </p:spPr>
          <p:txBody>
            <a:bodyPr vert="horz" wrap="square" lIns="91440" tIns="45720" rIns="91440" bIns="45720" anchor="t">
              <a:prstTxWarp prst="textNoShape">
                <a:avLst/>
              </a:prstTxWarp>
            </a:bodyPr>
            <a:lstStyle/>
            <a:p>
              <a:endParaRPr lang="en-US" dirty="0"/>
            </a:p>
          </p:txBody>
        </p:sp>
      </p:grpSp>
      <p:sp>
        <p:nvSpPr>
          <p:cNvPr id="52" name="Oval 51"/>
          <p:cNvSpPr/>
          <p:nvPr/>
        </p:nvSpPr>
        <p:spPr>
          <a:xfrm>
            <a:off x="10815476" y="5702603"/>
            <a:ext cx="480790" cy="48079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132046" y="5257418"/>
            <a:ext cx="170692" cy="17069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0477551" y="6225172"/>
            <a:ext cx="468357" cy="46835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noEditPoints="1"/>
          </p:cNvSpPr>
          <p:nvPr>
            <p:ph type="ctrTitle"/>
          </p:nvPr>
        </p:nvSpPr>
        <p:spPr>
          <a:xfrm>
            <a:off x="1524000" y="1802858"/>
            <a:ext cx="9144000" cy="2387600"/>
          </a:xfrm>
        </p:spPr>
        <p:txBody>
          <a:bodyPr anchor="b"/>
          <a:lstStyle>
            <a:lvl1pPr algn="ctr">
              <a:defRPr sz="6000">
                <a:solidFill>
                  <a:schemeClr val="accent1">
                    <a:lumMod val="50000"/>
                  </a:schemeClr>
                </a:solidFill>
              </a:defRPr>
            </a:lvl1pPr>
          </a:lstStyle>
          <a:p>
            <a:r>
              <a:rPr lang="en-US"/>
              <a:t>Click to edit Master title style</a:t>
            </a:r>
            <a:endParaRPr lang="en-US" dirty="0"/>
          </a:p>
        </p:txBody>
      </p:sp>
      <p:sp>
        <p:nvSpPr>
          <p:cNvPr id="3" name="Subtitle 2"/>
          <p:cNvSpPr>
            <a:spLocks noGrp="1" noEditPoints="1"/>
          </p:cNvSpPr>
          <p:nvPr>
            <p:ph type="subTitle" idx="1"/>
          </p:nvPr>
        </p:nvSpPr>
        <p:spPr>
          <a:xfrm>
            <a:off x="1524000" y="4282533"/>
            <a:ext cx="9144000" cy="1655762"/>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dirty="0"/>
          </a:p>
        </p:txBody>
      </p:sp>
      <p:grpSp>
        <p:nvGrpSpPr>
          <p:cNvPr id="55" name="Group 54"/>
          <p:cNvGrpSpPr/>
          <p:nvPr/>
        </p:nvGrpSpPr>
        <p:grpSpPr>
          <a:xfrm rot="9086194">
            <a:off x="11058487" y="5978816"/>
            <a:ext cx="369760" cy="447422"/>
            <a:chOff x="6397740" y="4078301"/>
            <a:chExt cx="1755660" cy="1749083"/>
          </a:xfrm>
        </p:grpSpPr>
        <p:sp>
          <p:nvSpPr>
            <p:cNvPr id="56" name="Oval 55"/>
            <p:cNvSpPr/>
            <p:nvPr/>
          </p:nvSpPr>
          <p:spPr>
            <a:xfrm>
              <a:off x="6403173" y="4078301"/>
              <a:ext cx="1749083" cy="17490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
            <p:cNvSpPr>
              <a:spLocks noEditPoints="1"/>
            </p:cNvSpPr>
            <p:nvPr/>
          </p:nvSpPr>
          <p:spPr bwMode="auto">
            <a:xfrm>
              <a:off x="6397740" y="4080232"/>
              <a:ext cx="1755660" cy="1745889"/>
            </a:xfrm>
            <a:custGeom>
              <a:avLst/>
              <a:rect l="l" t="t" r="r" b="b"/>
              <a:pathLst>
                <a:path w="343" h="342">
                  <a:moveTo>
                    <a:pt x="45" y="56"/>
                  </a:moveTo>
                  <a:cubicBezTo>
                    <a:pt x="148" y="340"/>
                    <a:pt x="148" y="340"/>
                    <a:pt x="148" y="340"/>
                  </a:cubicBezTo>
                  <a:cubicBezTo>
                    <a:pt x="153" y="341"/>
                    <a:pt x="159" y="341"/>
                    <a:pt x="165" y="342"/>
                  </a:cubicBezTo>
                  <a:cubicBezTo>
                    <a:pt x="58" y="44"/>
                    <a:pt x="58" y="44"/>
                    <a:pt x="58" y="44"/>
                  </a:cubicBezTo>
                  <a:cubicBezTo>
                    <a:pt x="53" y="48"/>
                    <a:pt x="49" y="52"/>
                    <a:pt x="45" y="56"/>
                  </a:cubicBezTo>
                  <a:close/>
                  <a:moveTo>
                    <a:pt x="24" y="86"/>
                  </a:moveTo>
                  <a:cubicBezTo>
                    <a:pt x="112" y="331"/>
                    <a:pt x="112" y="331"/>
                    <a:pt x="112" y="331"/>
                  </a:cubicBezTo>
                  <a:cubicBezTo>
                    <a:pt x="118" y="333"/>
                    <a:pt x="125" y="335"/>
                    <a:pt x="131" y="337"/>
                  </a:cubicBezTo>
                  <a:cubicBezTo>
                    <a:pt x="35" y="69"/>
                    <a:pt x="35" y="69"/>
                    <a:pt x="35" y="69"/>
                  </a:cubicBezTo>
                  <a:cubicBezTo>
                    <a:pt x="31" y="75"/>
                    <a:pt x="27" y="80"/>
                    <a:pt x="24" y="86"/>
                  </a:cubicBezTo>
                  <a:close/>
                  <a:moveTo>
                    <a:pt x="7" y="127"/>
                  </a:moveTo>
                  <a:cubicBezTo>
                    <a:pt x="72" y="310"/>
                    <a:pt x="72" y="310"/>
                    <a:pt x="72" y="310"/>
                  </a:cubicBezTo>
                  <a:cubicBezTo>
                    <a:pt x="79" y="315"/>
                    <a:pt x="86" y="319"/>
                    <a:pt x="94" y="323"/>
                  </a:cubicBezTo>
                  <a:cubicBezTo>
                    <a:pt x="15" y="104"/>
                    <a:pt x="15" y="104"/>
                    <a:pt x="15" y="104"/>
                  </a:cubicBezTo>
                  <a:cubicBezTo>
                    <a:pt x="12" y="111"/>
                    <a:pt x="9" y="119"/>
                    <a:pt x="7" y="127"/>
                  </a:cubicBezTo>
                  <a:close/>
                  <a:moveTo>
                    <a:pt x="110" y="12"/>
                  </a:moveTo>
                  <a:cubicBezTo>
                    <a:pt x="105" y="14"/>
                    <a:pt x="100" y="16"/>
                    <a:pt x="96" y="18"/>
                  </a:cubicBezTo>
                  <a:cubicBezTo>
                    <a:pt x="211" y="337"/>
                    <a:pt x="211" y="337"/>
                    <a:pt x="211" y="337"/>
                  </a:cubicBezTo>
                  <a:cubicBezTo>
                    <a:pt x="216" y="336"/>
                    <a:pt x="221" y="335"/>
                    <a:pt x="226" y="333"/>
                  </a:cubicBezTo>
                  <a:lnTo>
                    <a:pt x="110" y="12"/>
                  </a:lnTo>
                  <a:close/>
                  <a:moveTo>
                    <a:pt x="10" y="226"/>
                  </a:moveTo>
                  <a:cubicBezTo>
                    <a:pt x="12" y="232"/>
                    <a:pt x="12" y="232"/>
                    <a:pt x="12" y="232"/>
                  </a:cubicBezTo>
                  <a:cubicBezTo>
                    <a:pt x="21" y="255"/>
                    <a:pt x="34" y="274"/>
                    <a:pt x="50" y="291"/>
                  </a:cubicBezTo>
                  <a:cubicBezTo>
                    <a:pt x="2" y="156"/>
                    <a:pt x="2" y="156"/>
                    <a:pt x="2" y="156"/>
                  </a:cubicBezTo>
                  <a:cubicBezTo>
                    <a:pt x="0" y="179"/>
                    <a:pt x="2" y="203"/>
                    <a:pt x="10" y="226"/>
                  </a:cubicBezTo>
                  <a:close/>
                  <a:moveTo>
                    <a:pt x="69" y="34"/>
                  </a:moveTo>
                  <a:cubicBezTo>
                    <a:pt x="180" y="342"/>
                    <a:pt x="180" y="342"/>
                    <a:pt x="180" y="342"/>
                  </a:cubicBezTo>
                  <a:cubicBezTo>
                    <a:pt x="186" y="341"/>
                    <a:pt x="191" y="341"/>
                    <a:pt x="196" y="340"/>
                  </a:cubicBezTo>
                  <a:cubicBezTo>
                    <a:pt x="83" y="25"/>
                    <a:pt x="83" y="25"/>
                    <a:pt x="83" y="25"/>
                  </a:cubicBezTo>
                  <a:cubicBezTo>
                    <a:pt x="78" y="28"/>
                    <a:pt x="74" y="31"/>
                    <a:pt x="69" y="34"/>
                  </a:cubicBezTo>
                  <a:close/>
                  <a:moveTo>
                    <a:pt x="340" y="203"/>
                  </a:moveTo>
                  <a:cubicBezTo>
                    <a:pt x="281" y="39"/>
                    <a:pt x="281" y="39"/>
                    <a:pt x="281" y="39"/>
                  </a:cubicBezTo>
                  <a:cubicBezTo>
                    <a:pt x="274" y="33"/>
                    <a:pt x="266" y="28"/>
                    <a:pt x="258" y="24"/>
                  </a:cubicBezTo>
                  <a:cubicBezTo>
                    <a:pt x="332" y="229"/>
                    <a:pt x="332" y="229"/>
                    <a:pt x="332" y="229"/>
                  </a:cubicBezTo>
                  <a:cubicBezTo>
                    <a:pt x="335" y="221"/>
                    <a:pt x="338" y="212"/>
                    <a:pt x="340" y="203"/>
                  </a:cubicBezTo>
                  <a:close/>
                  <a:moveTo>
                    <a:pt x="332" y="113"/>
                  </a:moveTo>
                  <a:cubicBezTo>
                    <a:pt x="326" y="95"/>
                    <a:pt x="316" y="78"/>
                    <a:pt x="305" y="64"/>
                  </a:cubicBezTo>
                  <a:cubicBezTo>
                    <a:pt x="343" y="168"/>
                    <a:pt x="343" y="168"/>
                    <a:pt x="343" y="168"/>
                  </a:cubicBezTo>
                  <a:cubicBezTo>
                    <a:pt x="342" y="150"/>
                    <a:pt x="339" y="131"/>
                    <a:pt x="332" y="113"/>
                  </a:cubicBezTo>
                  <a:close/>
                  <a:moveTo>
                    <a:pt x="254" y="321"/>
                  </a:moveTo>
                  <a:cubicBezTo>
                    <a:pt x="139" y="3"/>
                    <a:pt x="139" y="3"/>
                    <a:pt x="139" y="3"/>
                  </a:cubicBezTo>
                  <a:cubicBezTo>
                    <a:pt x="134" y="4"/>
                    <a:pt x="129" y="6"/>
                    <a:pt x="124" y="7"/>
                  </a:cubicBezTo>
                  <a:cubicBezTo>
                    <a:pt x="239" y="328"/>
                    <a:pt x="239" y="328"/>
                    <a:pt x="239" y="328"/>
                  </a:cubicBezTo>
                  <a:cubicBezTo>
                    <a:pt x="244" y="326"/>
                    <a:pt x="249" y="323"/>
                    <a:pt x="254" y="321"/>
                  </a:cubicBezTo>
                  <a:close/>
                  <a:moveTo>
                    <a:pt x="324" y="249"/>
                  </a:moveTo>
                  <a:cubicBezTo>
                    <a:pt x="239" y="14"/>
                    <a:pt x="239" y="14"/>
                    <a:pt x="239" y="14"/>
                  </a:cubicBezTo>
                  <a:cubicBezTo>
                    <a:pt x="233" y="11"/>
                    <a:pt x="227" y="9"/>
                    <a:pt x="220" y="7"/>
                  </a:cubicBezTo>
                  <a:cubicBezTo>
                    <a:pt x="314" y="266"/>
                    <a:pt x="314" y="266"/>
                    <a:pt x="314" y="266"/>
                  </a:cubicBezTo>
                  <a:cubicBezTo>
                    <a:pt x="317" y="261"/>
                    <a:pt x="321" y="255"/>
                    <a:pt x="324" y="249"/>
                  </a:cubicBezTo>
                  <a:close/>
                  <a:moveTo>
                    <a:pt x="279" y="304"/>
                  </a:moveTo>
                  <a:cubicBezTo>
                    <a:pt x="170" y="0"/>
                    <a:pt x="170" y="0"/>
                    <a:pt x="170" y="0"/>
                  </a:cubicBezTo>
                  <a:cubicBezTo>
                    <a:pt x="165" y="0"/>
                    <a:pt x="159" y="0"/>
                    <a:pt x="154" y="1"/>
                  </a:cubicBezTo>
                  <a:cubicBezTo>
                    <a:pt x="266" y="313"/>
                    <a:pt x="266" y="313"/>
                    <a:pt x="266" y="313"/>
                  </a:cubicBezTo>
                  <a:cubicBezTo>
                    <a:pt x="271" y="310"/>
                    <a:pt x="275" y="307"/>
                    <a:pt x="279" y="304"/>
                  </a:cubicBezTo>
                  <a:close/>
                  <a:moveTo>
                    <a:pt x="303" y="280"/>
                  </a:moveTo>
                  <a:cubicBezTo>
                    <a:pt x="203" y="3"/>
                    <a:pt x="203" y="3"/>
                    <a:pt x="203" y="3"/>
                  </a:cubicBezTo>
                  <a:cubicBezTo>
                    <a:pt x="198" y="2"/>
                    <a:pt x="192" y="1"/>
                    <a:pt x="186" y="1"/>
                  </a:cubicBezTo>
                  <a:cubicBezTo>
                    <a:pt x="291" y="293"/>
                    <a:pt x="291" y="293"/>
                    <a:pt x="291" y="293"/>
                  </a:cubicBezTo>
                  <a:cubicBezTo>
                    <a:pt x="295" y="289"/>
                    <a:pt x="299" y="285"/>
                    <a:pt x="303" y="280"/>
                  </a:cubicBezTo>
                  <a:close/>
                </a:path>
              </a:pathLst>
            </a:custGeom>
            <a:solidFill>
              <a:schemeClr val="tx2">
                <a:lumMod val="90000"/>
                <a:lumOff val="10000"/>
              </a:schemeClr>
            </a:solidFill>
            <a:ln>
              <a:noFill/>
            </a:ln>
          </p:spPr>
          <p:txBody>
            <a:bodyPr vert="horz" wrap="square" lIns="91440" tIns="45720" rIns="91440" bIns="45720" anchor="t">
              <a:prstTxWarp prst="textNoShape">
                <a:avLst/>
              </a:prstTxWarp>
            </a:bodyPr>
            <a:lstStyle/>
            <a:p>
              <a:endParaRPr lang="en-US" dirty="0"/>
            </a:p>
          </p:txBody>
        </p:sp>
      </p:grpSp>
      <p:grpSp>
        <p:nvGrpSpPr>
          <p:cNvPr id="59" name="Group 58"/>
          <p:cNvGrpSpPr/>
          <p:nvPr/>
        </p:nvGrpSpPr>
        <p:grpSpPr>
          <a:xfrm rot="13759890">
            <a:off x="73396" y="657571"/>
            <a:ext cx="369760" cy="405211"/>
            <a:chOff x="6397740" y="4078301"/>
            <a:chExt cx="1755660" cy="1749083"/>
          </a:xfrm>
        </p:grpSpPr>
        <p:sp>
          <p:nvSpPr>
            <p:cNvPr id="60" name="Oval 59"/>
            <p:cNvSpPr/>
            <p:nvPr/>
          </p:nvSpPr>
          <p:spPr>
            <a:xfrm>
              <a:off x="6403173" y="4078301"/>
              <a:ext cx="1749083" cy="17490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5"/>
            <p:cNvSpPr>
              <a:spLocks noEditPoints="1"/>
            </p:cNvSpPr>
            <p:nvPr/>
          </p:nvSpPr>
          <p:spPr bwMode="auto">
            <a:xfrm>
              <a:off x="6397740" y="4080232"/>
              <a:ext cx="1755660" cy="1745889"/>
            </a:xfrm>
            <a:custGeom>
              <a:avLst/>
              <a:rect l="l" t="t" r="r" b="b"/>
              <a:pathLst>
                <a:path w="343" h="342">
                  <a:moveTo>
                    <a:pt x="45" y="56"/>
                  </a:moveTo>
                  <a:cubicBezTo>
                    <a:pt x="148" y="340"/>
                    <a:pt x="148" y="340"/>
                    <a:pt x="148" y="340"/>
                  </a:cubicBezTo>
                  <a:cubicBezTo>
                    <a:pt x="153" y="341"/>
                    <a:pt x="159" y="341"/>
                    <a:pt x="165" y="342"/>
                  </a:cubicBezTo>
                  <a:cubicBezTo>
                    <a:pt x="58" y="44"/>
                    <a:pt x="58" y="44"/>
                    <a:pt x="58" y="44"/>
                  </a:cubicBezTo>
                  <a:cubicBezTo>
                    <a:pt x="53" y="48"/>
                    <a:pt x="49" y="52"/>
                    <a:pt x="45" y="56"/>
                  </a:cubicBezTo>
                  <a:close/>
                  <a:moveTo>
                    <a:pt x="24" y="86"/>
                  </a:moveTo>
                  <a:cubicBezTo>
                    <a:pt x="112" y="331"/>
                    <a:pt x="112" y="331"/>
                    <a:pt x="112" y="331"/>
                  </a:cubicBezTo>
                  <a:cubicBezTo>
                    <a:pt x="118" y="333"/>
                    <a:pt x="125" y="335"/>
                    <a:pt x="131" y="337"/>
                  </a:cubicBezTo>
                  <a:cubicBezTo>
                    <a:pt x="35" y="69"/>
                    <a:pt x="35" y="69"/>
                    <a:pt x="35" y="69"/>
                  </a:cubicBezTo>
                  <a:cubicBezTo>
                    <a:pt x="31" y="75"/>
                    <a:pt x="27" y="80"/>
                    <a:pt x="24" y="86"/>
                  </a:cubicBezTo>
                  <a:close/>
                  <a:moveTo>
                    <a:pt x="7" y="127"/>
                  </a:moveTo>
                  <a:cubicBezTo>
                    <a:pt x="72" y="310"/>
                    <a:pt x="72" y="310"/>
                    <a:pt x="72" y="310"/>
                  </a:cubicBezTo>
                  <a:cubicBezTo>
                    <a:pt x="79" y="315"/>
                    <a:pt x="86" y="319"/>
                    <a:pt x="94" y="323"/>
                  </a:cubicBezTo>
                  <a:cubicBezTo>
                    <a:pt x="15" y="104"/>
                    <a:pt x="15" y="104"/>
                    <a:pt x="15" y="104"/>
                  </a:cubicBezTo>
                  <a:cubicBezTo>
                    <a:pt x="12" y="111"/>
                    <a:pt x="9" y="119"/>
                    <a:pt x="7" y="127"/>
                  </a:cubicBezTo>
                  <a:close/>
                  <a:moveTo>
                    <a:pt x="110" y="12"/>
                  </a:moveTo>
                  <a:cubicBezTo>
                    <a:pt x="105" y="14"/>
                    <a:pt x="100" y="16"/>
                    <a:pt x="96" y="18"/>
                  </a:cubicBezTo>
                  <a:cubicBezTo>
                    <a:pt x="211" y="337"/>
                    <a:pt x="211" y="337"/>
                    <a:pt x="211" y="337"/>
                  </a:cubicBezTo>
                  <a:cubicBezTo>
                    <a:pt x="216" y="336"/>
                    <a:pt x="221" y="335"/>
                    <a:pt x="226" y="333"/>
                  </a:cubicBezTo>
                  <a:lnTo>
                    <a:pt x="110" y="12"/>
                  </a:lnTo>
                  <a:close/>
                  <a:moveTo>
                    <a:pt x="10" y="226"/>
                  </a:moveTo>
                  <a:cubicBezTo>
                    <a:pt x="12" y="232"/>
                    <a:pt x="12" y="232"/>
                    <a:pt x="12" y="232"/>
                  </a:cubicBezTo>
                  <a:cubicBezTo>
                    <a:pt x="21" y="255"/>
                    <a:pt x="34" y="274"/>
                    <a:pt x="50" y="291"/>
                  </a:cubicBezTo>
                  <a:cubicBezTo>
                    <a:pt x="2" y="156"/>
                    <a:pt x="2" y="156"/>
                    <a:pt x="2" y="156"/>
                  </a:cubicBezTo>
                  <a:cubicBezTo>
                    <a:pt x="0" y="179"/>
                    <a:pt x="2" y="203"/>
                    <a:pt x="10" y="226"/>
                  </a:cubicBezTo>
                  <a:close/>
                  <a:moveTo>
                    <a:pt x="69" y="34"/>
                  </a:moveTo>
                  <a:cubicBezTo>
                    <a:pt x="180" y="342"/>
                    <a:pt x="180" y="342"/>
                    <a:pt x="180" y="342"/>
                  </a:cubicBezTo>
                  <a:cubicBezTo>
                    <a:pt x="186" y="341"/>
                    <a:pt x="191" y="341"/>
                    <a:pt x="196" y="340"/>
                  </a:cubicBezTo>
                  <a:cubicBezTo>
                    <a:pt x="83" y="25"/>
                    <a:pt x="83" y="25"/>
                    <a:pt x="83" y="25"/>
                  </a:cubicBezTo>
                  <a:cubicBezTo>
                    <a:pt x="78" y="28"/>
                    <a:pt x="74" y="31"/>
                    <a:pt x="69" y="34"/>
                  </a:cubicBezTo>
                  <a:close/>
                  <a:moveTo>
                    <a:pt x="340" y="203"/>
                  </a:moveTo>
                  <a:cubicBezTo>
                    <a:pt x="281" y="39"/>
                    <a:pt x="281" y="39"/>
                    <a:pt x="281" y="39"/>
                  </a:cubicBezTo>
                  <a:cubicBezTo>
                    <a:pt x="274" y="33"/>
                    <a:pt x="266" y="28"/>
                    <a:pt x="258" y="24"/>
                  </a:cubicBezTo>
                  <a:cubicBezTo>
                    <a:pt x="332" y="229"/>
                    <a:pt x="332" y="229"/>
                    <a:pt x="332" y="229"/>
                  </a:cubicBezTo>
                  <a:cubicBezTo>
                    <a:pt x="335" y="221"/>
                    <a:pt x="338" y="212"/>
                    <a:pt x="340" y="203"/>
                  </a:cubicBezTo>
                  <a:close/>
                  <a:moveTo>
                    <a:pt x="332" y="113"/>
                  </a:moveTo>
                  <a:cubicBezTo>
                    <a:pt x="326" y="95"/>
                    <a:pt x="316" y="78"/>
                    <a:pt x="305" y="64"/>
                  </a:cubicBezTo>
                  <a:cubicBezTo>
                    <a:pt x="343" y="168"/>
                    <a:pt x="343" y="168"/>
                    <a:pt x="343" y="168"/>
                  </a:cubicBezTo>
                  <a:cubicBezTo>
                    <a:pt x="342" y="150"/>
                    <a:pt x="339" y="131"/>
                    <a:pt x="332" y="113"/>
                  </a:cubicBezTo>
                  <a:close/>
                  <a:moveTo>
                    <a:pt x="254" y="321"/>
                  </a:moveTo>
                  <a:cubicBezTo>
                    <a:pt x="139" y="3"/>
                    <a:pt x="139" y="3"/>
                    <a:pt x="139" y="3"/>
                  </a:cubicBezTo>
                  <a:cubicBezTo>
                    <a:pt x="134" y="4"/>
                    <a:pt x="129" y="6"/>
                    <a:pt x="124" y="7"/>
                  </a:cubicBezTo>
                  <a:cubicBezTo>
                    <a:pt x="239" y="328"/>
                    <a:pt x="239" y="328"/>
                    <a:pt x="239" y="328"/>
                  </a:cubicBezTo>
                  <a:cubicBezTo>
                    <a:pt x="244" y="326"/>
                    <a:pt x="249" y="323"/>
                    <a:pt x="254" y="321"/>
                  </a:cubicBezTo>
                  <a:close/>
                  <a:moveTo>
                    <a:pt x="324" y="249"/>
                  </a:moveTo>
                  <a:cubicBezTo>
                    <a:pt x="239" y="14"/>
                    <a:pt x="239" y="14"/>
                    <a:pt x="239" y="14"/>
                  </a:cubicBezTo>
                  <a:cubicBezTo>
                    <a:pt x="233" y="11"/>
                    <a:pt x="227" y="9"/>
                    <a:pt x="220" y="7"/>
                  </a:cubicBezTo>
                  <a:cubicBezTo>
                    <a:pt x="314" y="266"/>
                    <a:pt x="314" y="266"/>
                    <a:pt x="314" y="266"/>
                  </a:cubicBezTo>
                  <a:cubicBezTo>
                    <a:pt x="317" y="261"/>
                    <a:pt x="321" y="255"/>
                    <a:pt x="324" y="249"/>
                  </a:cubicBezTo>
                  <a:close/>
                  <a:moveTo>
                    <a:pt x="279" y="304"/>
                  </a:moveTo>
                  <a:cubicBezTo>
                    <a:pt x="170" y="0"/>
                    <a:pt x="170" y="0"/>
                    <a:pt x="170" y="0"/>
                  </a:cubicBezTo>
                  <a:cubicBezTo>
                    <a:pt x="165" y="0"/>
                    <a:pt x="159" y="0"/>
                    <a:pt x="154" y="1"/>
                  </a:cubicBezTo>
                  <a:cubicBezTo>
                    <a:pt x="266" y="313"/>
                    <a:pt x="266" y="313"/>
                    <a:pt x="266" y="313"/>
                  </a:cubicBezTo>
                  <a:cubicBezTo>
                    <a:pt x="271" y="310"/>
                    <a:pt x="275" y="307"/>
                    <a:pt x="279" y="304"/>
                  </a:cubicBezTo>
                  <a:close/>
                  <a:moveTo>
                    <a:pt x="303" y="280"/>
                  </a:moveTo>
                  <a:cubicBezTo>
                    <a:pt x="203" y="3"/>
                    <a:pt x="203" y="3"/>
                    <a:pt x="203" y="3"/>
                  </a:cubicBezTo>
                  <a:cubicBezTo>
                    <a:pt x="198" y="2"/>
                    <a:pt x="192" y="1"/>
                    <a:pt x="186" y="1"/>
                  </a:cubicBezTo>
                  <a:cubicBezTo>
                    <a:pt x="291" y="293"/>
                    <a:pt x="291" y="293"/>
                    <a:pt x="291" y="293"/>
                  </a:cubicBezTo>
                  <a:cubicBezTo>
                    <a:pt x="295" y="289"/>
                    <a:pt x="299" y="285"/>
                    <a:pt x="303" y="280"/>
                  </a:cubicBezTo>
                  <a:close/>
                </a:path>
              </a:pathLst>
            </a:custGeom>
            <a:solidFill>
              <a:schemeClr val="tx2">
                <a:lumMod val="90000"/>
                <a:lumOff val="10000"/>
              </a:schemeClr>
            </a:solidFill>
            <a:ln>
              <a:noFill/>
            </a:ln>
          </p:spPr>
          <p:txBody>
            <a:bodyPr vert="horz" wrap="square" lIns="91440" tIns="45720" rIns="91440" bIns="45720" anchor="t">
              <a:prstTxWarp prst="textNoShape">
                <a:avLst/>
              </a:prstTxWarp>
            </a:bodyPr>
            <a:lstStyle/>
            <a:p>
              <a:endParaRPr lang="en-US" dirty="0"/>
            </a:p>
          </p:txBody>
        </p:sp>
      </p:grpSp>
      <p:sp>
        <p:nvSpPr>
          <p:cNvPr id="63" name="Oval 62"/>
          <p:cNvSpPr/>
          <p:nvPr/>
        </p:nvSpPr>
        <p:spPr>
          <a:xfrm>
            <a:off x="1982262" y="96557"/>
            <a:ext cx="170692" cy="17069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Vertical Text Placeholder 2"/>
          <p:cNvSpPr>
            <a:spLocks noGrp="1" noEditPoints="1"/>
          </p:cNvSpPr>
          <p:nvPr>
            <p:ph type="body" orient="vert" idx="1"/>
          </p:nvPr>
        </p:nvSpPr>
        <p:spPr>
          <a:xfrm>
            <a:off x="838199" y="1825625"/>
            <a:ext cx="8894619" cy="43513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10"/>
          </p:nvPr>
        </p:nvSpPr>
        <p:spPr/>
        <p:txBody>
          <a:bodyPr/>
          <a:lstStyle/>
          <a:p>
            <a:fld id="{92EE801B-E859-4B5D-8FE7-33A386FE300A}" type="datetimeFigureOut">
              <a:rPr lang="en-US" smtClean="0"/>
              <a:t>6/7/2017</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43F83A12-702D-4D40-AD85-37578C12A49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EditPoints="1"/>
          </p:cNvSpPr>
          <p:nvPr>
            <p:ph type="title" orient="vert"/>
          </p:nvPr>
        </p:nvSpPr>
        <p:spPr>
          <a:xfrm>
            <a:off x="7976756" y="365125"/>
            <a:ext cx="2628900" cy="5811838"/>
          </a:xfrm>
        </p:spPr>
        <p:txBody>
          <a:bodyPr vert="eaVert"/>
          <a:lstStyle/>
          <a:p>
            <a:r>
              <a:rPr lang="en-US"/>
              <a:t>Click to edit Master title style</a:t>
            </a:r>
          </a:p>
        </p:txBody>
      </p:sp>
      <p:sp>
        <p:nvSpPr>
          <p:cNvPr id="3" name="Vertical Text Placeholder 2"/>
          <p:cNvSpPr>
            <a:spLocks noGrp="1" noEditPoints="1"/>
          </p:cNvSpPr>
          <p:nvPr>
            <p:ph type="body" orient="vert" idx="1"/>
          </p:nvPr>
        </p:nvSpPr>
        <p:spPr>
          <a:xfrm>
            <a:off x="90056"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10"/>
          </p:nvPr>
        </p:nvSpPr>
        <p:spPr/>
        <p:txBody>
          <a:bodyPr/>
          <a:lstStyle/>
          <a:p>
            <a:fld id="{92EE801B-E859-4B5D-8FE7-33A386FE300A}" type="datetimeFigureOut">
              <a:rPr lang="en-US" smtClean="0"/>
              <a:t>6/7/2017</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43F83A12-702D-4D40-AD85-37578C12A49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Content Placeholder 2"/>
          <p:cNvSpPr>
            <a:spLocks noGrp="1" noEditPoints="1"/>
          </p:cNvSpPr>
          <p:nvPr>
            <p:ph idx="1"/>
          </p:nvPr>
        </p:nvSpPr>
        <p:spPr>
          <a:xfrm>
            <a:off x="838200" y="1825625"/>
            <a:ext cx="10515600" cy="37833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10"/>
          </p:nvPr>
        </p:nvSpPr>
        <p:spPr/>
        <p:txBody>
          <a:bodyPr/>
          <a:lstStyle/>
          <a:p>
            <a:fld id="{92EE801B-E859-4B5D-8FE7-33A386FE300A}" type="datetimeFigureOut">
              <a:rPr lang="en-US" smtClean="0"/>
              <a:t>6/7/2017</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43F83A12-702D-4D40-AD85-37578C12A49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noEditPoints="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noEditPoints="1"/>
          </p:cNvSpPr>
          <p:nvPr>
            <p:ph type="dt" sz="half" idx="10"/>
          </p:nvPr>
        </p:nvSpPr>
        <p:spPr/>
        <p:txBody>
          <a:bodyPr/>
          <a:lstStyle/>
          <a:p>
            <a:fld id="{92EE801B-E859-4B5D-8FE7-33A386FE300A}" type="datetimeFigureOut">
              <a:rPr lang="en-US" smtClean="0"/>
              <a:t>6/7/2017</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43F83A12-702D-4D40-AD85-37578C12A49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Content Placeholder 2"/>
          <p:cNvSpPr>
            <a:spLocks noGrp="1" noEditPoints="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noEditPoints="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EditPoints="1"/>
          </p:cNvSpPr>
          <p:nvPr>
            <p:ph type="dt" sz="half" idx="10"/>
          </p:nvPr>
        </p:nvSpPr>
        <p:spPr/>
        <p:txBody>
          <a:bodyPr/>
          <a:lstStyle/>
          <a:p>
            <a:fld id="{92EE801B-E859-4B5D-8FE7-33A386FE300A}" type="datetimeFigureOut">
              <a:rPr lang="en-US" smtClean="0"/>
              <a:t>6/7/2017</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43F83A12-702D-4D40-AD85-37578C12A49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noEditPoints="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noEditPoints="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noEditPoints="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noEditPoints="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EditPoints="1"/>
          </p:cNvSpPr>
          <p:nvPr>
            <p:ph type="dt" sz="half" idx="10"/>
          </p:nvPr>
        </p:nvSpPr>
        <p:spPr/>
        <p:txBody>
          <a:bodyPr/>
          <a:lstStyle/>
          <a:p>
            <a:fld id="{92EE801B-E859-4B5D-8FE7-33A386FE300A}" type="datetimeFigureOut">
              <a:rPr lang="en-US" smtClean="0"/>
              <a:t>6/7/2017</a:t>
            </a:fld>
            <a:endParaRPr lang="en-US"/>
          </a:p>
        </p:txBody>
      </p:sp>
      <p:sp>
        <p:nvSpPr>
          <p:cNvPr id="8" name="Footer Placeholder 7"/>
          <p:cNvSpPr>
            <a:spLocks noGrp="1" noEditPoints="1"/>
          </p:cNvSpPr>
          <p:nvPr>
            <p:ph type="ftr" sz="quarter" idx="11"/>
          </p:nvPr>
        </p:nvSpPr>
        <p:spPr/>
        <p:txBody>
          <a:bodyPr/>
          <a:lstStyle/>
          <a:p>
            <a:endParaRPr lang="en-US"/>
          </a:p>
        </p:txBody>
      </p:sp>
      <p:sp>
        <p:nvSpPr>
          <p:cNvPr id="9" name="Slide Number Placeholder 8"/>
          <p:cNvSpPr>
            <a:spLocks noGrp="1" noEditPoints="1"/>
          </p:cNvSpPr>
          <p:nvPr>
            <p:ph type="sldNum" sz="quarter" idx="12"/>
          </p:nvPr>
        </p:nvSpPr>
        <p:spPr/>
        <p:txBody>
          <a:bodyPr/>
          <a:lstStyle/>
          <a:p>
            <a:fld id="{43F83A12-702D-4D40-AD85-37578C12A49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Date Placeholder 2"/>
          <p:cNvSpPr>
            <a:spLocks noGrp="1" noEditPoints="1"/>
          </p:cNvSpPr>
          <p:nvPr>
            <p:ph type="dt" sz="half" idx="10"/>
          </p:nvPr>
        </p:nvSpPr>
        <p:spPr/>
        <p:txBody>
          <a:bodyPr/>
          <a:lstStyle/>
          <a:p>
            <a:fld id="{92EE801B-E859-4B5D-8FE7-33A386FE300A}" type="datetimeFigureOut">
              <a:rPr lang="en-US" smtClean="0"/>
              <a:t>6/7/2017</a:t>
            </a:fld>
            <a:endParaRPr lang="en-US"/>
          </a:p>
        </p:txBody>
      </p:sp>
      <p:sp>
        <p:nvSpPr>
          <p:cNvPr id="4" name="Footer Placeholder 3"/>
          <p:cNvSpPr>
            <a:spLocks noGrp="1" noEditPoints="1"/>
          </p:cNvSpPr>
          <p:nvPr>
            <p:ph type="ftr" sz="quarter" idx="11"/>
          </p:nvPr>
        </p:nvSpPr>
        <p:spPr/>
        <p:txBody>
          <a:bodyPr/>
          <a:lstStyle/>
          <a:p>
            <a:endParaRPr lang="en-US"/>
          </a:p>
        </p:txBody>
      </p:sp>
      <p:sp>
        <p:nvSpPr>
          <p:cNvPr id="5" name="Slide Number Placeholder 4"/>
          <p:cNvSpPr>
            <a:spLocks noGrp="1" noEditPoints="1"/>
          </p:cNvSpPr>
          <p:nvPr>
            <p:ph type="sldNum" sz="quarter" idx="12"/>
          </p:nvPr>
        </p:nvSpPr>
        <p:spPr/>
        <p:txBody>
          <a:bodyPr/>
          <a:lstStyle/>
          <a:p>
            <a:fld id="{43F83A12-702D-4D40-AD85-37578C12A49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noEditPoints="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noEditPoints="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noEditPoints="1"/>
          </p:cNvSpPr>
          <p:nvPr>
            <p:ph type="dt" sz="half" idx="10"/>
          </p:nvPr>
        </p:nvSpPr>
        <p:spPr/>
        <p:txBody>
          <a:bodyPr/>
          <a:lstStyle/>
          <a:p>
            <a:fld id="{92EE801B-E859-4B5D-8FE7-33A386FE300A}" type="datetimeFigureOut">
              <a:rPr lang="en-US" smtClean="0"/>
              <a:t>6/7/2017</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43F83A12-702D-4D40-AD85-37578C12A49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EditPoints="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t>Click icon to add picture</a:t>
            </a:r>
          </a:p>
        </p:txBody>
      </p:sp>
      <p:sp>
        <p:nvSpPr>
          <p:cNvPr id="4" name="Text Placeholder 3"/>
          <p:cNvSpPr>
            <a:spLocks noGrp="1" noEditPoints="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noEditPoints="1"/>
          </p:cNvSpPr>
          <p:nvPr>
            <p:ph type="dt" sz="half" idx="10"/>
          </p:nvPr>
        </p:nvSpPr>
        <p:spPr/>
        <p:txBody>
          <a:bodyPr/>
          <a:lstStyle/>
          <a:p>
            <a:fld id="{92EE801B-E859-4B5D-8FE7-33A386FE300A}" type="datetimeFigureOut">
              <a:rPr lang="en-US" smtClean="0"/>
              <a:t>6/7/2017</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43F83A12-702D-4D40-AD85-37578C12A49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2" name="Group 31"/>
          <p:cNvGrpSpPr/>
          <p:nvPr/>
        </p:nvGrpSpPr>
        <p:grpSpPr>
          <a:xfrm rot="4839286">
            <a:off x="10529432" y="5534808"/>
            <a:ext cx="743859" cy="741071"/>
            <a:chOff x="6397740" y="4078301"/>
            <a:chExt cx="1755660" cy="1749083"/>
          </a:xfrm>
        </p:grpSpPr>
        <p:sp>
          <p:nvSpPr>
            <p:cNvPr id="33" name="Oval 32"/>
            <p:cNvSpPr/>
            <p:nvPr/>
          </p:nvSpPr>
          <p:spPr>
            <a:xfrm>
              <a:off x="6403173" y="4078301"/>
              <a:ext cx="1749083" cy="17490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5"/>
            <p:cNvSpPr>
              <a:spLocks noEditPoints="1"/>
            </p:cNvSpPr>
            <p:nvPr/>
          </p:nvSpPr>
          <p:spPr bwMode="auto">
            <a:xfrm>
              <a:off x="6397740" y="4080232"/>
              <a:ext cx="1755660" cy="1745889"/>
            </a:xfrm>
            <a:custGeom>
              <a:avLst/>
              <a:rect l="l" t="t" r="r" b="b"/>
              <a:pathLst>
                <a:path w="343" h="342">
                  <a:moveTo>
                    <a:pt x="45" y="56"/>
                  </a:moveTo>
                  <a:cubicBezTo>
                    <a:pt x="148" y="340"/>
                    <a:pt x="148" y="340"/>
                    <a:pt x="148" y="340"/>
                  </a:cubicBezTo>
                  <a:cubicBezTo>
                    <a:pt x="153" y="341"/>
                    <a:pt x="159" y="341"/>
                    <a:pt x="165" y="342"/>
                  </a:cubicBezTo>
                  <a:cubicBezTo>
                    <a:pt x="58" y="44"/>
                    <a:pt x="58" y="44"/>
                    <a:pt x="58" y="44"/>
                  </a:cubicBezTo>
                  <a:cubicBezTo>
                    <a:pt x="53" y="48"/>
                    <a:pt x="49" y="52"/>
                    <a:pt x="45" y="56"/>
                  </a:cubicBezTo>
                  <a:close/>
                  <a:moveTo>
                    <a:pt x="24" y="86"/>
                  </a:moveTo>
                  <a:cubicBezTo>
                    <a:pt x="112" y="331"/>
                    <a:pt x="112" y="331"/>
                    <a:pt x="112" y="331"/>
                  </a:cubicBezTo>
                  <a:cubicBezTo>
                    <a:pt x="118" y="333"/>
                    <a:pt x="125" y="335"/>
                    <a:pt x="131" y="337"/>
                  </a:cubicBezTo>
                  <a:cubicBezTo>
                    <a:pt x="35" y="69"/>
                    <a:pt x="35" y="69"/>
                    <a:pt x="35" y="69"/>
                  </a:cubicBezTo>
                  <a:cubicBezTo>
                    <a:pt x="31" y="75"/>
                    <a:pt x="27" y="80"/>
                    <a:pt x="24" y="86"/>
                  </a:cubicBezTo>
                  <a:close/>
                  <a:moveTo>
                    <a:pt x="7" y="127"/>
                  </a:moveTo>
                  <a:cubicBezTo>
                    <a:pt x="72" y="310"/>
                    <a:pt x="72" y="310"/>
                    <a:pt x="72" y="310"/>
                  </a:cubicBezTo>
                  <a:cubicBezTo>
                    <a:pt x="79" y="315"/>
                    <a:pt x="86" y="319"/>
                    <a:pt x="94" y="323"/>
                  </a:cubicBezTo>
                  <a:cubicBezTo>
                    <a:pt x="15" y="104"/>
                    <a:pt x="15" y="104"/>
                    <a:pt x="15" y="104"/>
                  </a:cubicBezTo>
                  <a:cubicBezTo>
                    <a:pt x="12" y="111"/>
                    <a:pt x="9" y="119"/>
                    <a:pt x="7" y="127"/>
                  </a:cubicBezTo>
                  <a:close/>
                  <a:moveTo>
                    <a:pt x="110" y="12"/>
                  </a:moveTo>
                  <a:cubicBezTo>
                    <a:pt x="105" y="14"/>
                    <a:pt x="100" y="16"/>
                    <a:pt x="96" y="18"/>
                  </a:cubicBezTo>
                  <a:cubicBezTo>
                    <a:pt x="211" y="337"/>
                    <a:pt x="211" y="337"/>
                    <a:pt x="211" y="337"/>
                  </a:cubicBezTo>
                  <a:cubicBezTo>
                    <a:pt x="216" y="336"/>
                    <a:pt x="221" y="335"/>
                    <a:pt x="226" y="333"/>
                  </a:cubicBezTo>
                  <a:lnTo>
                    <a:pt x="110" y="12"/>
                  </a:lnTo>
                  <a:close/>
                  <a:moveTo>
                    <a:pt x="10" y="226"/>
                  </a:moveTo>
                  <a:cubicBezTo>
                    <a:pt x="12" y="232"/>
                    <a:pt x="12" y="232"/>
                    <a:pt x="12" y="232"/>
                  </a:cubicBezTo>
                  <a:cubicBezTo>
                    <a:pt x="21" y="255"/>
                    <a:pt x="34" y="274"/>
                    <a:pt x="50" y="291"/>
                  </a:cubicBezTo>
                  <a:cubicBezTo>
                    <a:pt x="2" y="156"/>
                    <a:pt x="2" y="156"/>
                    <a:pt x="2" y="156"/>
                  </a:cubicBezTo>
                  <a:cubicBezTo>
                    <a:pt x="0" y="179"/>
                    <a:pt x="2" y="203"/>
                    <a:pt x="10" y="226"/>
                  </a:cubicBezTo>
                  <a:close/>
                  <a:moveTo>
                    <a:pt x="69" y="34"/>
                  </a:moveTo>
                  <a:cubicBezTo>
                    <a:pt x="180" y="342"/>
                    <a:pt x="180" y="342"/>
                    <a:pt x="180" y="342"/>
                  </a:cubicBezTo>
                  <a:cubicBezTo>
                    <a:pt x="186" y="341"/>
                    <a:pt x="191" y="341"/>
                    <a:pt x="196" y="340"/>
                  </a:cubicBezTo>
                  <a:cubicBezTo>
                    <a:pt x="83" y="25"/>
                    <a:pt x="83" y="25"/>
                    <a:pt x="83" y="25"/>
                  </a:cubicBezTo>
                  <a:cubicBezTo>
                    <a:pt x="78" y="28"/>
                    <a:pt x="74" y="31"/>
                    <a:pt x="69" y="34"/>
                  </a:cubicBezTo>
                  <a:close/>
                  <a:moveTo>
                    <a:pt x="340" y="203"/>
                  </a:moveTo>
                  <a:cubicBezTo>
                    <a:pt x="281" y="39"/>
                    <a:pt x="281" y="39"/>
                    <a:pt x="281" y="39"/>
                  </a:cubicBezTo>
                  <a:cubicBezTo>
                    <a:pt x="274" y="33"/>
                    <a:pt x="266" y="28"/>
                    <a:pt x="258" y="24"/>
                  </a:cubicBezTo>
                  <a:cubicBezTo>
                    <a:pt x="332" y="229"/>
                    <a:pt x="332" y="229"/>
                    <a:pt x="332" y="229"/>
                  </a:cubicBezTo>
                  <a:cubicBezTo>
                    <a:pt x="335" y="221"/>
                    <a:pt x="338" y="212"/>
                    <a:pt x="340" y="203"/>
                  </a:cubicBezTo>
                  <a:close/>
                  <a:moveTo>
                    <a:pt x="332" y="113"/>
                  </a:moveTo>
                  <a:cubicBezTo>
                    <a:pt x="326" y="95"/>
                    <a:pt x="316" y="78"/>
                    <a:pt x="305" y="64"/>
                  </a:cubicBezTo>
                  <a:cubicBezTo>
                    <a:pt x="343" y="168"/>
                    <a:pt x="343" y="168"/>
                    <a:pt x="343" y="168"/>
                  </a:cubicBezTo>
                  <a:cubicBezTo>
                    <a:pt x="342" y="150"/>
                    <a:pt x="339" y="131"/>
                    <a:pt x="332" y="113"/>
                  </a:cubicBezTo>
                  <a:close/>
                  <a:moveTo>
                    <a:pt x="254" y="321"/>
                  </a:moveTo>
                  <a:cubicBezTo>
                    <a:pt x="139" y="3"/>
                    <a:pt x="139" y="3"/>
                    <a:pt x="139" y="3"/>
                  </a:cubicBezTo>
                  <a:cubicBezTo>
                    <a:pt x="134" y="4"/>
                    <a:pt x="129" y="6"/>
                    <a:pt x="124" y="7"/>
                  </a:cubicBezTo>
                  <a:cubicBezTo>
                    <a:pt x="239" y="328"/>
                    <a:pt x="239" y="328"/>
                    <a:pt x="239" y="328"/>
                  </a:cubicBezTo>
                  <a:cubicBezTo>
                    <a:pt x="244" y="326"/>
                    <a:pt x="249" y="323"/>
                    <a:pt x="254" y="321"/>
                  </a:cubicBezTo>
                  <a:close/>
                  <a:moveTo>
                    <a:pt x="324" y="249"/>
                  </a:moveTo>
                  <a:cubicBezTo>
                    <a:pt x="239" y="14"/>
                    <a:pt x="239" y="14"/>
                    <a:pt x="239" y="14"/>
                  </a:cubicBezTo>
                  <a:cubicBezTo>
                    <a:pt x="233" y="11"/>
                    <a:pt x="227" y="9"/>
                    <a:pt x="220" y="7"/>
                  </a:cubicBezTo>
                  <a:cubicBezTo>
                    <a:pt x="314" y="266"/>
                    <a:pt x="314" y="266"/>
                    <a:pt x="314" y="266"/>
                  </a:cubicBezTo>
                  <a:cubicBezTo>
                    <a:pt x="317" y="261"/>
                    <a:pt x="321" y="255"/>
                    <a:pt x="324" y="249"/>
                  </a:cubicBezTo>
                  <a:close/>
                  <a:moveTo>
                    <a:pt x="279" y="304"/>
                  </a:moveTo>
                  <a:cubicBezTo>
                    <a:pt x="170" y="0"/>
                    <a:pt x="170" y="0"/>
                    <a:pt x="170" y="0"/>
                  </a:cubicBezTo>
                  <a:cubicBezTo>
                    <a:pt x="165" y="0"/>
                    <a:pt x="159" y="0"/>
                    <a:pt x="154" y="1"/>
                  </a:cubicBezTo>
                  <a:cubicBezTo>
                    <a:pt x="266" y="313"/>
                    <a:pt x="266" y="313"/>
                    <a:pt x="266" y="313"/>
                  </a:cubicBezTo>
                  <a:cubicBezTo>
                    <a:pt x="271" y="310"/>
                    <a:pt x="275" y="307"/>
                    <a:pt x="279" y="304"/>
                  </a:cubicBezTo>
                  <a:close/>
                  <a:moveTo>
                    <a:pt x="303" y="280"/>
                  </a:moveTo>
                  <a:cubicBezTo>
                    <a:pt x="203" y="3"/>
                    <a:pt x="203" y="3"/>
                    <a:pt x="203" y="3"/>
                  </a:cubicBezTo>
                  <a:cubicBezTo>
                    <a:pt x="198" y="2"/>
                    <a:pt x="192" y="1"/>
                    <a:pt x="186" y="1"/>
                  </a:cubicBezTo>
                  <a:cubicBezTo>
                    <a:pt x="291" y="293"/>
                    <a:pt x="291" y="293"/>
                    <a:pt x="291" y="293"/>
                  </a:cubicBezTo>
                  <a:cubicBezTo>
                    <a:pt x="295" y="289"/>
                    <a:pt x="299" y="285"/>
                    <a:pt x="303" y="280"/>
                  </a:cubicBezTo>
                  <a:close/>
                </a:path>
              </a:pathLst>
            </a:custGeom>
            <a:solidFill>
              <a:schemeClr val="tx2">
                <a:lumMod val="90000"/>
                <a:lumOff val="10000"/>
              </a:schemeClr>
            </a:solidFill>
            <a:ln>
              <a:noFill/>
            </a:ln>
          </p:spPr>
          <p:txBody>
            <a:bodyPr vert="horz" wrap="square" lIns="91440" tIns="45720" rIns="91440" bIns="45720" anchor="t">
              <a:prstTxWarp prst="textNoShape">
                <a:avLst/>
              </a:prstTxWarp>
            </a:bodyPr>
            <a:lstStyle/>
            <a:p>
              <a:endParaRPr lang="en-US" dirty="0"/>
            </a:p>
          </p:txBody>
        </p:sp>
      </p:grpSp>
      <p:sp>
        <p:nvSpPr>
          <p:cNvPr id="7" name="Rectangle 6"/>
          <p:cNvSpPr/>
          <p:nvPr/>
        </p:nvSpPr>
        <p:spPr>
          <a:xfrm>
            <a:off x="0" y="5924912"/>
            <a:ext cx="12192000" cy="9330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noEditPoints="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noEditPoints="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EditPoints="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2EE801B-E859-4B5D-8FE7-33A386FE300A}" type="datetimeFigureOut">
              <a:rPr lang="en-US" smtClean="0"/>
              <a:t>6/7/2017</a:t>
            </a:fld>
            <a:endParaRPr lang="en-US" dirty="0"/>
          </a:p>
        </p:txBody>
      </p:sp>
      <p:sp>
        <p:nvSpPr>
          <p:cNvPr id="5" name="Footer Placeholder 4"/>
          <p:cNvSpPr>
            <a:spLocks noGrp="1" noEditPoints="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noEditPoints="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43F83A12-702D-4D40-AD85-37578C12A499}" type="slidenum">
              <a:rPr lang="en-US" smtClean="0"/>
              <a:t>‹#›</a:t>
            </a:fld>
            <a:endParaRPr lang="en-US" dirty="0"/>
          </a:p>
        </p:txBody>
      </p:sp>
      <p:grpSp>
        <p:nvGrpSpPr>
          <p:cNvPr id="10" name="Group 9"/>
          <p:cNvGrpSpPr/>
          <p:nvPr/>
        </p:nvGrpSpPr>
        <p:grpSpPr>
          <a:xfrm rot="3046502">
            <a:off x="11267150" y="5196583"/>
            <a:ext cx="1011499" cy="1007707"/>
            <a:chOff x="6397740" y="4078301"/>
            <a:chExt cx="1755660" cy="1749083"/>
          </a:xfrm>
        </p:grpSpPr>
        <p:sp>
          <p:nvSpPr>
            <p:cNvPr id="11" name="Oval 10"/>
            <p:cNvSpPr/>
            <p:nvPr/>
          </p:nvSpPr>
          <p:spPr>
            <a:xfrm>
              <a:off x="6403173" y="4078301"/>
              <a:ext cx="1749083" cy="17490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5"/>
            <p:cNvSpPr>
              <a:spLocks noEditPoints="1"/>
            </p:cNvSpPr>
            <p:nvPr/>
          </p:nvSpPr>
          <p:spPr bwMode="auto">
            <a:xfrm>
              <a:off x="6397740" y="4080232"/>
              <a:ext cx="1755660" cy="1745889"/>
            </a:xfrm>
            <a:custGeom>
              <a:avLst/>
              <a:rect l="l" t="t" r="r" b="b"/>
              <a:pathLst>
                <a:path w="343" h="342">
                  <a:moveTo>
                    <a:pt x="45" y="56"/>
                  </a:moveTo>
                  <a:cubicBezTo>
                    <a:pt x="148" y="340"/>
                    <a:pt x="148" y="340"/>
                    <a:pt x="148" y="340"/>
                  </a:cubicBezTo>
                  <a:cubicBezTo>
                    <a:pt x="153" y="341"/>
                    <a:pt x="159" y="341"/>
                    <a:pt x="165" y="342"/>
                  </a:cubicBezTo>
                  <a:cubicBezTo>
                    <a:pt x="58" y="44"/>
                    <a:pt x="58" y="44"/>
                    <a:pt x="58" y="44"/>
                  </a:cubicBezTo>
                  <a:cubicBezTo>
                    <a:pt x="53" y="48"/>
                    <a:pt x="49" y="52"/>
                    <a:pt x="45" y="56"/>
                  </a:cubicBezTo>
                  <a:close/>
                  <a:moveTo>
                    <a:pt x="24" y="86"/>
                  </a:moveTo>
                  <a:cubicBezTo>
                    <a:pt x="112" y="331"/>
                    <a:pt x="112" y="331"/>
                    <a:pt x="112" y="331"/>
                  </a:cubicBezTo>
                  <a:cubicBezTo>
                    <a:pt x="118" y="333"/>
                    <a:pt x="125" y="335"/>
                    <a:pt x="131" y="337"/>
                  </a:cubicBezTo>
                  <a:cubicBezTo>
                    <a:pt x="35" y="69"/>
                    <a:pt x="35" y="69"/>
                    <a:pt x="35" y="69"/>
                  </a:cubicBezTo>
                  <a:cubicBezTo>
                    <a:pt x="31" y="75"/>
                    <a:pt x="27" y="80"/>
                    <a:pt x="24" y="86"/>
                  </a:cubicBezTo>
                  <a:close/>
                  <a:moveTo>
                    <a:pt x="7" y="127"/>
                  </a:moveTo>
                  <a:cubicBezTo>
                    <a:pt x="72" y="310"/>
                    <a:pt x="72" y="310"/>
                    <a:pt x="72" y="310"/>
                  </a:cubicBezTo>
                  <a:cubicBezTo>
                    <a:pt x="79" y="315"/>
                    <a:pt x="86" y="319"/>
                    <a:pt x="94" y="323"/>
                  </a:cubicBezTo>
                  <a:cubicBezTo>
                    <a:pt x="15" y="104"/>
                    <a:pt x="15" y="104"/>
                    <a:pt x="15" y="104"/>
                  </a:cubicBezTo>
                  <a:cubicBezTo>
                    <a:pt x="12" y="111"/>
                    <a:pt x="9" y="119"/>
                    <a:pt x="7" y="127"/>
                  </a:cubicBezTo>
                  <a:close/>
                  <a:moveTo>
                    <a:pt x="110" y="12"/>
                  </a:moveTo>
                  <a:cubicBezTo>
                    <a:pt x="105" y="14"/>
                    <a:pt x="100" y="16"/>
                    <a:pt x="96" y="18"/>
                  </a:cubicBezTo>
                  <a:cubicBezTo>
                    <a:pt x="211" y="337"/>
                    <a:pt x="211" y="337"/>
                    <a:pt x="211" y="337"/>
                  </a:cubicBezTo>
                  <a:cubicBezTo>
                    <a:pt x="216" y="336"/>
                    <a:pt x="221" y="335"/>
                    <a:pt x="226" y="333"/>
                  </a:cubicBezTo>
                  <a:lnTo>
                    <a:pt x="110" y="12"/>
                  </a:lnTo>
                  <a:close/>
                  <a:moveTo>
                    <a:pt x="10" y="226"/>
                  </a:moveTo>
                  <a:cubicBezTo>
                    <a:pt x="12" y="232"/>
                    <a:pt x="12" y="232"/>
                    <a:pt x="12" y="232"/>
                  </a:cubicBezTo>
                  <a:cubicBezTo>
                    <a:pt x="21" y="255"/>
                    <a:pt x="34" y="274"/>
                    <a:pt x="50" y="291"/>
                  </a:cubicBezTo>
                  <a:cubicBezTo>
                    <a:pt x="2" y="156"/>
                    <a:pt x="2" y="156"/>
                    <a:pt x="2" y="156"/>
                  </a:cubicBezTo>
                  <a:cubicBezTo>
                    <a:pt x="0" y="179"/>
                    <a:pt x="2" y="203"/>
                    <a:pt x="10" y="226"/>
                  </a:cubicBezTo>
                  <a:close/>
                  <a:moveTo>
                    <a:pt x="69" y="34"/>
                  </a:moveTo>
                  <a:cubicBezTo>
                    <a:pt x="180" y="342"/>
                    <a:pt x="180" y="342"/>
                    <a:pt x="180" y="342"/>
                  </a:cubicBezTo>
                  <a:cubicBezTo>
                    <a:pt x="186" y="341"/>
                    <a:pt x="191" y="341"/>
                    <a:pt x="196" y="340"/>
                  </a:cubicBezTo>
                  <a:cubicBezTo>
                    <a:pt x="83" y="25"/>
                    <a:pt x="83" y="25"/>
                    <a:pt x="83" y="25"/>
                  </a:cubicBezTo>
                  <a:cubicBezTo>
                    <a:pt x="78" y="28"/>
                    <a:pt x="74" y="31"/>
                    <a:pt x="69" y="34"/>
                  </a:cubicBezTo>
                  <a:close/>
                  <a:moveTo>
                    <a:pt x="340" y="203"/>
                  </a:moveTo>
                  <a:cubicBezTo>
                    <a:pt x="281" y="39"/>
                    <a:pt x="281" y="39"/>
                    <a:pt x="281" y="39"/>
                  </a:cubicBezTo>
                  <a:cubicBezTo>
                    <a:pt x="274" y="33"/>
                    <a:pt x="266" y="28"/>
                    <a:pt x="258" y="24"/>
                  </a:cubicBezTo>
                  <a:cubicBezTo>
                    <a:pt x="332" y="229"/>
                    <a:pt x="332" y="229"/>
                    <a:pt x="332" y="229"/>
                  </a:cubicBezTo>
                  <a:cubicBezTo>
                    <a:pt x="335" y="221"/>
                    <a:pt x="338" y="212"/>
                    <a:pt x="340" y="203"/>
                  </a:cubicBezTo>
                  <a:close/>
                  <a:moveTo>
                    <a:pt x="332" y="113"/>
                  </a:moveTo>
                  <a:cubicBezTo>
                    <a:pt x="326" y="95"/>
                    <a:pt x="316" y="78"/>
                    <a:pt x="305" y="64"/>
                  </a:cubicBezTo>
                  <a:cubicBezTo>
                    <a:pt x="343" y="168"/>
                    <a:pt x="343" y="168"/>
                    <a:pt x="343" y="168"/>
                  </a:cubicBezTo>
                  <a:cubicBezTo>
                    <a:pt x="342" y="150"/>
                    <a:pt x="339" y="131"/>
                    <a:pt x="332" y="113"/>
                  </a:cubicBezTo>
                  <a:close/>
                  <a:moveTo>
                    <a:pt x="254" y="321"/>
                  </a:moveTo>
                  <a:cubicBezTo>
                    <a:pt x="139" y="3"/>
                    <a:pt x="139" y="3"/>
                    <a:pt x="139" y="3"/>
                  </a:cubicBezTo>
                  <a:cubicBezTo>
                    <a:pt x="134" y="4"/>
                    <a:pt x="129" y="6"/>
                    <a:pt x="124" y="7"/>
                  </a:cubicBezTo>
                  <a:cubicBezTo>
                    <a:pt x="239" y="328"/>
                    <a:pt x="239" y="328"/>
                    <a:pt x="239" y="328"/>
                  </a:cubicBezTo>
                  <a:cubicBezTo>
                    <a:pt x="244" y="326"/>
                    <a:pt x="249" y="323"/>
                    <a:pt x="254" y="321"/>
                  </a:cubicBezTo>
                  <a:close/>
                  <a:moveTo>
                    <a:pt x="324" y="249"/>
                  </a:moveTo>
                  <a:cubicBezTo>
                    <a:pt x="239" y="14"/>
                    <a:pt x="239" y="14"/>
                    <a:pt x="239" y="14"/>
                  </a:cubicBezTo>
                  <a:cubicBezTo>
                    <a:pt x="233" y="11"/>
                    <a:pt x="227" y="9"/>
                    <a:pt x="220" y="7"/>
                  </a:cubicBezTo>
                  <a:cubicBezTo>
                    <a:pt x="314" y="266"/>
                    <a:pt x="314" y="266"/>
                    <a:pt x="314" y="266"/>
                  </a:cubicBezTo>
                  <a:cubicBezTo>
                    <a:pt x="317" y="261"/>
                    <a:pt x="321" y="255"/>
                    <a:pt x="324" y="249"/>
                  </a:cubicBezTo>
                  <a:close/>
                  <a:moveTo>
                    <a:pt x="279" y="304"/>
                  </a:moveTo>
                  <a:cubicBezTo>
                    <a:pt x="170" y="0"/>
                    <a:pt x="170" y="0"/>
                    <a:pt x="170" y="0"/>
                  </a:cubicBezTo>
                  <a:cubicBezTo>
                    <a:pt x="165" y="0"/>
                    <a:pt x="159" y="0"/>
                    <a:pt x="154" y="1"/>
                  </a:cubicBezTo>
                  <a:cubicBezTo>
                    <a:pt x="266" y="313"/>
                    <a:pt x="266" y="313"/>
                    <a:pt x="266" y="313"/>
                  </a:cubicBezTo>
                  <a:cubicBezTo>
                    <a:pt x="271" y="310"/>
                    <a:pt x="275" y="307"/>
                    <a:pt x="279" y="304"/>
                  </a:cubicBezTo>
                  <a:close/>
                  <a:moveTo>
                    <a:pt x="303" y="280"/>
                  </a:moveTo>
                  <a:cubicBezTo>
                    <a:pt x="203" y="3"/>
                    <a:pt x="203" y="3"/>
                    <a:pt x="203" y="3"/>
                  </a:cubicBezTo>
                  <a:cubicBezTo>
                    <a:pt x="198" y="2"/>
                    <a:pt x="192" y="1"/>
                    <a:pt x="186" y="1"/>
                  </a:cubicBezTo>
                  <a:cubicBezTo>
                    <a:pt x="291" y="293"/>
                    <a:pt x="291" y="293"/>
                    <a:pt x="291" y="293"/>
                  </a:cubicBezTo>
                  <a:cubicBezTo>
                    <a:pt x="295" y="289"/>
                    <a:pt x="299" y="285"/>
                    <a:pt x="303" y="280"/>
                  </a:cubicBezTo>
                  <a:close/>
                </a:path>
              </a:pathLst>
            </a:custGeom>
            <a:solidFill>
              <a:schemeClr val="tx2">
                <a:lumMod val="90000"/>
                <a:lumOff val="10000"/>
              </a:schemeClr>
            </a:solidFill>
            <a:ln>
              <a:noFill/>
            </a:ln>
          </p:spPr>
          <p:txBody>
            <a:bodyPr vert="horz" wrap="square" lIns="91440" tIns="45720" rIns="91440" bIns="45720" anchor="t">
              <a:prstTxWarp prst="textNoShape">
                <a:avLst/>
              </a:prstTxWarp>
            </a:bodyPr>
            <a:lstStyle/>
            <a:p>
              <a:endParaRPr lang="en-US" dirty="0"/>
            </a:p>
          </p:txBody>
        </p:sp>
      </p:grpSp>
      <p:grpSp>
        <p:nvGrpSpPr>
          <p:cNvPr id="16" name="Group 15"/>
          <p:cNvGrpSpPr/>
          <p:nvPr/>
        </p:nvGrpSpPr>
        <p:grpSpPr>
          <a:xfrm rot="5226782">
            <a:off x="11206144" y="5702698"/>
            <a:ext cx="560059" cy="557960"/>
            <a:chOff x="6397740" y="4078301"/>
            <a:chExt cx="1755660" cy="1749083"/>
          </a:xfrm>
        </p:grpSpPr>
        <p:sp>
          <p:nvSpPr>
            <p:cNvPr id="17" name="Oval 16"/>
            <p:cNvSpPr/>
            <p:nvPr/>
          </p:nvSpPr>
          <p:spPr>
            <a:xfrm>
              <a:off x="6403173" y="4078301"/>
              <a:ext cx="1749083" cy="17490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5"/>
            <p:cNvSpPr>
              <a:spLocks noEditPoints="1"/>
            </p:cNvSpPr>
            <p:nvPr/>
          </p:nvSpPr>
          <p:spPr bwMode="auto">
            <a:xfrm>
              <a:off x="6397740" y="4080232"/>
              <a:ext cx="1755660" cy="1745889"/>
            </a:xfrm>
            <a:custGeom>
              <a:avLst/>
              <a:rect l="l" t="t" r="r" b="b"/>
              <a:pathLst>
                <a:path w="343" h="342">
                  <a:moveTo>
                    <a:pt x="45" y="56"/>
                  </a:moveTo>
                  <a:cubicBezTo>
                    <a:pt x="148" y="340"/>
                    <a:pt x="148" y="340"/>
                    <a:pt x="148" y="340"/>
                  </a:cubicBezTo>
                  <a:cubicBezTo>
                    <a:pt x="153" y="341"/>
                    <a:pt x="159" y="341"/>
                    <a:pt x="165" y="342"/>
                  </a:cubicBezTo>
                  <a:cubicBezTo>
                    <a:pt x="58" y="44"/>
                    <a:pt x="58" y="44"/>
                    <a:pt x="58" y="44"/>
                  </a:cubicBezTo>
                  <a:cubicBezTo>
                    <a:pt x="53" y="48"/>
                    <a:pt x="49" y="52"/>
                    <a:pt x="45" y="56"/>
                  </a:cubicBezTo>
                  <a:close/>
                  <a:moveTo>
                    <a:pt x="24" y="86"/>
                  </a:moveTo>
                  <a:cubicBezTo>
                    <a:pt x="112" y="331"/>
                    <a:pt x="112" y="331"/>
                    <a:pt x="112" y="331"/>
                  </a:cubicBezTo>
                  <a:cubicBezTo>
                    <a:pt x="118" y="333"/>
                    <a:pt x="125" y="335"/>
                    <a:pt x="131" y="337"/>
                  </a:cubicBezTo>
                  <a:cubicBezTo>
                    <a:pt x="35" y="69"/>
                    <a:pt x="35" y="69"/>
                    <a:pt x="35" y="69"/>
                  </a:cubicBezTo>
                  <a:cubicBezTo>
                    <a:pt x="31" y="75"/>
                    <a:pt x="27" y="80"/>
                    <a:pt x="24" y="86"/>
                  </a:cubicBezTo>
                  <a:close/>
                  <a:moveTo>
                    <a:pt x="7" y="127"/>
                  </a:moveTo>
                  <a:cubicBezTo>
                    <a:pt x="72" y="310"/>
                    <a:pt x="72" y="310"/>
                    <a:pt x="72" y="310"/>
                  </a:cubicBezTo>
                  <a:cubicBezTo>
                    <a:pt x="79" y="315"/>
                    <a:pt x="86" y="319"/>
                    <a:pt x="94" y="323"/>
                  </a:cubicBezTo>
                  <a:cubicBezTo>
                    <a:pt x="15" y="104"/>
                    <a:pt x="15" y="104"/>
                    <a:pt x="15" y="104"/>
                  </a:cubicBezTo>
                  <a:cubicBezTo>
                    <a:pt x="12" y="111"/>
                    <a:pt x="9" y="119"/>
                    <a:pt x="7" y="127"/>
                  </a:cubicBezTo>
                  <a:close/>
                  <a:moveTo>
                    <a:pt x="110" y="12"/>
                  </a:moveTo>
                  <a:cubicBezTo>
                    <a:pt x="105" y="14"/>
                    <a:pt x="100" y="16"/>
                    <a:pt x="96" y="18"/>
                  </a:cubicBezTo>
                  <a:cubicBezTo>
                    <a:pt x="211" y="337"/>
                    <a:pt x="211" y="337"/>
                    <a:pt x="211" y="337"/>
                  </a:cubicBezTo>
                  <a:cubicBezTo>
                    <a:pt x="216" y="336"/>
                    <a:pt x="221" y="335"/>
                    <a:pt x="226" y="333"/>
                  </a:cubicBezTo>
                  <a:lnTo>
                    <a:pt x="110" y="12"/>
                  </a:lnTo>
                  <a:close/>
                  <a:moveTo>
                    <a:pt x="10" y="226"/>
                  </a:moveTo>
                  <a:cubicBezTo>
                    <a:pt x="12" y="232"/>
                    <a:pt x="12" y="232"/>
                    <a:pt x="12" y="232"/>
                  </a:cubicBezTo>
                  <a:cubicBezTo>
                    <a:pt x="21" y="255"/>
                    <a:pt x="34" y="274"/>
                    <a:pt x="50" y="291"/>
                  </a:cubicBezTo>
                  <a:cubicBezTo>
                    <a:pt x="2" y="156"/>
                    <a:pt x="2" y="156"/>
                    <a:pt x="2" y="156"/>
                  </a:cubicBezTo>
                  <a:cubicBezTo>
                    <a:pt x="0" y="179"/>
                    <a:pt x="2" y="203"/>
                    <a:pt x="10" y="226"/>
                  </a:cubicBezTo>
                  <a:close/>
                  <a:moveTo>
                    <a:pt x="69" y="34"/>
                  </a:moveTo>
                  <a:cubicBezTo>
                    <a:pt x="180" y="342"/>
                    <a:pt x="180" y="342"/>
                    <a:pt x="180" y="342"/>
                  </a:cubicBezTo>
                  <a:cubicBezTo>
                    <a:pt x="186" y="341"/>
                    <a:pt x="191" y="341"/>
                    <a:pt x="196" y="340"/>
                  </a:cubicBezTo>
                  <a:cubicBezTo>
                    <a:pt x="83" y="25"/>
                    <a:pt x="83" y="25"/>
                    <a:pt x="83" y="25"/>
                  </a:cubicBezTo>
                  <a:cubicBezTo>
                    <a:pt x="78" y="28"/>
                    <a:pt x="74" y="31"/>
                    <a:pt x="69" y="34"/>
                  </a:cubicBezTo>
                  <a:close/>
                  <a:moveTo>
                    <a:pt x="340" y="203"/>
                  </a:moveTo>
                  <a:cubicBezTo>
                    <a:pt x="281" y="39"/>
                    <a:pt x="281" y="39"/>
                    <a:pt x="281" y="39"/>
                  </a:cubicBezTo>
                  <a:cubicBezTo>
                    <a:pt x="274" y="33"/>
                    <a:pt x="266" y="28"/>
                    <a:pt x="258" y="24"/>
                  </a:cubicBezTo>
                  <a:cubicBezTo>
                    <a:pt x="332" y="229"/>
                    <a:pt x="332" y="229"/>
                    <a:pt x="332" y="229"/>
                  </a:cubicBezTo>
                  <a:cubicBezTo>
                    <a:pt x="335" y="221"/>
                    <a:pt x="338" y="212"/>
                    <a:pt x="340" y="203"/>
                  </a:cubicBezTo>
                  <a:close/>
                  <a:moveTo>
                    <a:pt x="332" y="113"/>
                  </a:moveTo>
                  <a:cubicBezTo>
                    <a:pt x="326" y="95"/>
                    <a:pt x="316" y="78"/>
                    <a:pt x="305" y="64"/>
                  </a:cubicBezTo>
                  <a:cubicBezTo>
                    <a:pt x="343" y="168"/>
                    <a:pt x="343" y="168"/>
                    <a:pt x="343" y="168"/>
                  </a:cubicBezTo>
                  <a:cubicBezTo>
                    <a:pt x="342" y="150"/>
                    <a:pt x="339" y="131"/>
                    <a:pt x="332" y="113"/>
                  </a:cubicBezTo>
                  <a:close/>
                  <a:moveTo>
                    <a:pt x="254" y="321"/>
                  </a:moveTo>
                  <a:cubicBezTo>
                    <a:pt x="139" y="3"/>
                    <a:pt x="139" y="3"/>
                    <a:pt x="139" y="3"/>
                  </a:cubicBezTo>
                  <a:cubicBezTo>
                    <a:pt x="134" y="4"/>
                    <a:pt x="129" y="6"/>
                    <a:pt x="124" y="7"/>
                  </a:cubicBezTo>
                  <a:cubicBezTo>
                    <a:pt x="239" y="328"/>
                    <a:pt x="239" y="328"/>
                    <a:pt x="239" y="328"/>
                  </a:cubicBezTo>
                  <a:cubicBezTo>
                    <a:pt x="244" y="326"/>
                    <a:pt x="249" y="323"/>
                    <a:pt x="254" y="321"/>
                  </a:cubicBezTo>
                  <a:close/>
                  <a:moveTo>
                    <a:pt x="324" y="249"/>
                  </a:moveTo>
                  <a:cubicBezTo>
                    <a:pt x="239" y="14"/>
                    <a:pt x="239" y="14"/>
                    <a:pt x="239" y="14"/>
                  </a:cubicBezTo>
                  <a:cubicBezTo>
                    <a:pt x="233" y="11"/>
                    <a:pt x="227" y="9"/>
                    <a:pt x="220" y="7"/>
                  </a:cubicBezTo>
                  <a:cubicBezTo>
                    <a:pt x="314" y="266"/>
                    <a:pt x="314" y="266"/>
                    <a:pt x="314" y="266"/>
                  </a:cubicBezTo>
                  <a:cubicBezTo>
                    <a:pt x="317" y="261"/>
                    <a:pt x="321" y="255"/>
                    <a:pt x="324" y="249"/>
                  </a:cubicBezTo>
                  <a:close/>
                  <a:moveTo>
                    <a:pt x="279" y="304"/>
                  </a:moveTo>
                  <a:cubicBezTo>
                    <a:pt x="170" y="0"/>
                    <a:pt x="170" y="0"/>
                    <a:pt x="170" y="0"/>
                  </a:cubicBezTo>
                  <a:cubicBezTo>
                    <a:pt x="165" y="0"/>
                    <a:pt x="159" y="0"/>
                    <a:pt x="154" y="1"/>
                  </a:cubicBezTo>
                  <a:cubicBezTo>
                    <a:pt x="266" y="313"/>
                    <a:pt x="266" y="313"/>
                    <a:pt x="266" y="313"/>
                  </a:cubicBezTo>
                  <a:cubicBezTo>
                    <a:pt x="271" y="310"/>
                    <a:pt x="275" y="307"/>
                    <a:pt x="279" y="304"/>
                  </a:cubicBezTo>
                  <a:close/>
                  <a:moveTo>
                    <a:pt x="303" y="280"/>
                  </a:moveTo>
                  <a:cubicBezTo>
                    <a:pt x="203" y="3"/>
                    <a:pt x="203" y="3"/>
                    <a:pt x="203" y="3"/>
                  </a:cubicBezTo>
                  <a:cubicBezTo>
                    <a:pt x="198" y="2"/>
                    <a:pt x="192" y="1"/>
                    <a:pt x="186" y="1"/>
                  </a:cubicBezTo>
                  <a:cubicBezTo>
                    <a:pt x="291" y="293"/>
                    <a:pt x="291" y="293"/>
                    <a:pt x="291" y="293"/>
                  </a:cubicBezTo>
                  <a:cubicBezTo>
                    <a:pt x="295" y="289"/>
                    <a:pt x="299" y="285"/>
                    <a:pt x="303" y="280"/>
                  </a:cubicBezTo>
                  <a:close/>
                </a:path>
              </a:pathLst>
            </a:custGeom>
            <a:solidFill>
              <a:schemeClr val="tx2">
                <a:lumMod val="90000"/>
                <a:lumOff val="10000"/>
              </a:schemeClr>
            </a:solidFill>
            <a:ln>
              <a:noFill/>
            </a:ln>
          </p:spPr>
          <p:txBody>
            <a:bodyPr vert="horz" wrap="square" lIns="91440" tIns="45720" rIns="91440" bIns="45720" anchor="t">
              <a:prstTxWarp prst="textNoShape">
                <a:avLst/>
              </a:prstTxWarp>
            </a:bodyPr>
            <a:lstStyle/>
            <a:p>
              <a:endParaRPr lang="en-US" dirty="0"/>
            </a:p>
          </p:txBody>
        </p:sp>
      </p:grpSp>
      <p:sp>
        <p:nvSpPr>
          <p:cNvPr id="19" name="Oval 18"/>
          <p:cNvSpPr/>
          <p:nvPr/>
        </p:nvSpPr>
        <p:spPr>
          <a:xfrm>
            <a:off x="11174808" y="5368675"/>
            <a:ext cx="663524" cy="66352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368658" y="5571891"/>
            <a:ext cx="271710" cy="27171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rot="21129192">
            <a:off x="11003595" y="5571646"/>
            <a:ext cx="471373" cy="469606"/>
            <a:chOff x="6397740" y="4078301"/>
            <a:chExt cx="1755660" cy="1749083"/>
          </a:xfrm>
        </p:grpSpPr>
        <p:sp>
          <p:nvSpPr>
            <p:cNvPr id="23" name="Oval 22"/>
            <p:cNvSpPr/>
            <p:nvPr/>
          </p:nvSpPr>
          <p:spPr>
            <a:xfrm>
              <a:off x="6403173" y="4078301"/>
              <a:ext cx="1749083" cy="17490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5"/>
            <p:cNvSpPr>
              <a:spLocks noEditPoints="1"/>
            </p:cNvSpPr>
            <p:nvPr/>
          </p:nvSpPr>
          <p:spPr bwMode="auto">
            <a:xfrm>
              <a:off x="6397740" y="4080232"/>
              <a:ext cx="1755660" cy="1745889"/>
            </a:xfrm>
            <a:custGeom>
              <a:avLst/>
              <a:rect l="l" t="t" r="r" b="b"/>
              <a:pathLst>
                <a:path w="343" h="342">
                  <a:moveTo>
                    <a:pt x="45" y="56"/>
                  </a:moveTo>
                  <a:cubicBezTo>
                    <a:pt x="148" y="340"/>
                    <a:pt x="148" y="340"/>
                    <a:pt x="148" y="340"/>
                  </a:cubicBezTo>
                  <a:cubicBezTo>
                    <a:pt x="153" y="341"/>
                    <a:pt x="159" y="341"/>
                    <a:pt x="165" y="342"/>
                  </a:cubicBezTo>
                  <a:cubicBezTo>
                    <a:pt x="58" y="44"/>
                    <a:pt x="58" y="44"/>
                    <a:pt x="58" y="44"/>
                  </a:cubicBezTo>
                  <a:cubicBezTo>
                    <a:pt x="53" y="48"/>
                    <a:pt x="49" y="52"/>
                    <a:pt x="45" y="56"/>
                  </a:cubicBezTo>
                  <a:close/>
                  <a:moveTo>
                    <a:pt x="24" y="86"/>
                  </a:moveTo>
                  <a:cubicBezTo>
                    <a:pt x="112" y="331"/>
                    <a:pt x="112" y="331"/>
                    <a:pt x="112" y="331"/>
                  </a:cubicBezTo>
                  <a:cubicBezTo>
                    <a:pt x="118" y="333"/>
                    <a:pt x="125" y="335"/>
                    <a:pt x="131" y="337"/>
                  </a:cubicBezTo>
                  <a:cubicBezTo>
                    <a:pt x="35" y="69"/>
                    <a:pt x="35" y="69"/>
                    <a:pt x="35" y="69"/>
                  </a:cubicBezTo>
                  <a:cubicBezTo>
                    <a:pt x="31" y="75"/>
                    <a:pt x="27" y="80"/>
                    <a:pt x="24" y="86"/>
                  </a:cubicBezTo>
                  <a:close/>
                  <a:moveTo>
                    <a:pt x="7" y="127"/>
                  </a:moveTo>
                  <a:cubicBezTo>
                    <a:pt x="72" y="310"/>
                    <a:pt x="72" y="310"/>
                    <a:pt x="72" y="310"/>
                  </a:cubicBezTo>
                  <a:cubicBezTo>
                    <a:pt x="79" y="315"/>
                    <a:pt x="86" y="319"/>
                    <a:pt x="94" y="323"/>
                  </a:cubicBezTo>
                  <a:cubicBezTo>
                    <a:pt x="15" y="104"/>
                    <a:pt x="15" y="104"/>
                    <a:pt x="15" y="104"/>
                  </a:cubicBezTo>
                  <a:cubicBezTo>
                    <a:pt x="12" y="111"/>
                    <a:pt x="9" y="119"/>
                    <a:pt x="7" y="127"/>
                  </a:cubicBezTo>
                  <a:close/>
                  <a:moveTo>
                    <a:pt x="110" y="12"/>
                  </a:moveTo>
                  <a:cubicBezTo>
                    <a:pt x="105" y="14"/>
                    <a:pt x="100" y="16"/>
                    <a:pt x="96" y="18"/>
                  </a:cubicBezTo>
                  <a:cubicBezTo>
                    <a:pt x="211" y="337"/>
                    <a:pt x="211" y="337"/>
                    <a:pt x="211" y="337"/>
                  </a:cubicBezTo>
                  <a:cubicBezTo>
                    <a:pt x="216" y="336"/>
                    <a:pt x="221" y="335"/>
                    <a:pt x="226" y="333"/>
                  </a:cubicBezTo>
                  <a:lnTo>
                    <a:pt x="110" y="12"/>
                  </a:lnTo>
                  <a:close/>
                  <a:moveTo>
                    <a:pt x="10" y="226"/>
                  </a:moveTo>
                  <a:cubicBezTo>
                    <a:pt x="12" y="232"/>
                    <a:pt x="12" y="232"/>
                    <a:pt x="12" y="232"/>
                  </a:cubicBezTo>
                  <a:cubicBezTo>
                    <a:pt x="21" y="255"/>
                    <a:pt x="34" y="274"/>
                    <a:pt x="50" y="291"/>
                  </a:cubicBezTo>
                  <a:cubicBezTo>
                    <a:pt x="2" y="156"/>
                    <a:pt x="2" y="156"/>
                    <a:pt x="2" y="156"/>
                  </a:cubicBezTo>
                  <a:cubicBezTo>
                    <a:pt x="0" y="179"/>
                    <a:pt x="2" y="203"/>
                    <a:pt x="10" y="226"/>
                  </a:cubicBezTo>
                  <a:close/>
                  <a:moveTo>
                    <a:pt x="69" y="34"/>
                  </a:moveTo>
                  <a:cubicBezTo>
                    <a:pt x="180" y="342"/>
                    <a:pt x="180" y="342"/>
                    <a:pt x="180" y="342"/>
                  </a:cubicBezTo>
                  <a:cubicBezTo>
                    <a:pt x="186" y="341"/>
                    <a:pt x="191" y="341"/>
                    <a:pt x="196" y="340"/>
                  </a:cubicBezTo>
                  <a:cubicBezTo>
                    <a:pt x="83" y="25"/>
                    <a:pt x="83" y="25"/>
                    <a:pt x="83" y="25"/>
                  </a:cubicBezTo>
                  <a:cubicBezTo>
                    <a:pt x="78" y="28"/>
                    <a:pt x="74" y="31"/>
                    <a:pt x="69" y="34"/>
                  </a:cubicBezTo>
                  <a:close/>
                  <a:moveTo>
                    <a:pt x="340" y="203"/>
                  </a:moveTo>
                  <a:cubicBezTo>
                    <a:pt x="281" y="39"/>
                    <a:pt x="281" y="39"/>
                    <a:pt x="281" y="39"/>
                  </a:cubicBezTo>
                  <a:cubicBezTo>
                    <a:pt x="274" y="33"/>
                    <a:pt x="266" y="28"/>
                    <a:pt x="258" y="24"/>
                  </a:cubicBezTo>
                  <a:cubicBezTo>
                    <a:pt x="332" y="229"/>
                    <a:pt x="332" y="229"/>
                    <a:pt x="332" y="229"/>
                  </a:cubicBezTo>
                  <a:cubicBezTo>
                    <a:pt x="335" y="221"/>
                    <a:pt x="338" y="212"/>
                    <a:pt x="340" y="203"/>
                  </a:cubicBezTo>
                  <a:close/>
                  <a:moveTo>
                    <a:pt x="332" y="113"/>
                  </a:moveTo>
                  <a:cubicBezTo>
                    <a:pt x="326" y="95"/>
                    <a:pt x="316" y="78"/>
                    <a:pt x="305" y="64"/>
                  </a:cubicBezTo>
                  <a:cubicBezTo>
                    <a:pt x="343" y="168"/>
                    <a:pt x="343" y="168"/>
                    <a:pt x="343" y="168"/>
                  </a:cubicBezTo>
                  <a:cubicBezTo>
                    <a:pt x="342" y="150"/>
                    <a:pt x="339" y="131"/>
                    <a:pt x="332" y="113"/>
                  </a:cubicBezTo>
                  <a:close/>
                  <a:moveTo>
                    <a:pt x="254" y="321"/>
                  </a:moveTo>
                  <a:cubicBezTo>
                    <a:pt x="139" y="3"/>
                    <a:pt x="139" y="3"/>
                    <a:pt x="139" y="3"/>
                  </a:cubicBezTo>
                  <a:cubicBezTo>
                    <a:pt x="134" y="4"/>
                    <a:pt x="129" y="6"/>
                    <a:pt x="124" y="7"/>
                  </a:cubicBezTo>
                  <a:cubicBezTo>
                    <a:pt x="239" y="328"/>
                    <a:pt x="239" y="328"/>
                    <a:pt x="239" y="328"/>
                  </a:cubicBezTo>
                  <a:cubicBezTo>
                    <a:pt x="244" y="326"/>
                    <a:pt x="249" y="323"/>
                    <a:pt x="254" y="321"/>
                  </a:cubicBezTo>
                  <a:close/>
                  <a:moveTo>
                    <a:pt x="324" y="249"/>
                  </a:moveTo>
                  <a:cubicBezTo>
                    <a:pt x="239" y="14"/>
                    <a:pt x="239" y="14"/>
                    <a:pt x="239" y="14"/>
                  </a:cubicBezTo>
                  <a:cubicBezTo>
                    <a:pt x="233" y="11"/>
                    <a:pt x="227" y="9"/>
                    <a:pt x="220" y="7"/>
                  </a:cubicBezTo>
                  <a:cubicBezTo>
                    <a:pt x="314" y="266"/>
                    <a:pt x="314" y="266"/>
                    <a:pt x="314" y="266"/>
                  </a:cubicBezTo>
                  <a:cubicBezTo>
                    <a:pt x="317" y="261"/>
                    <a:pt x="321" y="255"/>
                    <a:pt x="324" y="249"/>
                  </a:cubicBezTo>
                  <a:close/>
                  <a:moveTo>
                    <a:pt x="279" y="304"/>
                  </a:moveTo>
                  <a:cubicBezTo>
                    <a:pt x="170" y="0"/>
                    <a:pt x="170" y="0"/>
                    <a:pt x="170" y="0"/>
                  </a:cubicBezTo>
                  <a:cubicBezTo>
                    <a:pt x="165" y="0"/>
                    <a:pt x="159" y="0"/>
                    <a:pt x="154" y="1"/>
                  </a:cubicBezTo>
                  <a:cubicBezTo>
                    <a:pt x="266" y="313"/>
                    <a:pt x="266" y="313"/>
                    <a:pt x="266" y="313"/>
                  </a:cubicBezTo>
                  <a:cubicBezTo>
                    <a:pt x="271" y="310"/>
                    <a:pt x="275" y="307"/>
                    <a:pt x="279" y="304"/>
                  </a:cubicBezTo>
                  <a:close/>
                  <a:moveTo>
                    <a:pt x="303" y="280"/>
                  </a:moveTo>
                  <a:cubicBezTo>
                    <a:pt x="203" y="3"/>
                    <a:pt x="203" y="3"/>
                    <a:pt x="203" y="3"/>
                  </a:cubicBezTo>
                  <a:cubicBezTo>
                    <a:pt x="198" y="2"/>
                    <a:pt x="192" y="1"/>
                    <a:pt x="186" y="1"/>
                  </a:cubicBezTo>
                  <a:cubicBezTo>
                    <a:pt x="291" y="293"/>
                    <a:pt x="291" y="293"/>
                    <a:pt x="291" y="293"/>
                  </a:cubicBezTo>
                  <a:cubicBezTo>
                    <a:pt x="295" y="289"/>
                    <a:pt x="299" y="285"/>
                    <a:pt x="303" y="280"/>
                  </a:cubicBezTo>
                  <a:close/>
                </a:path>
              </a:pathLst>
            </a:custGeom>
            <a:solidFill>
              <a:schemeClr val="tx2">
                <a:lumMod val="90000"/>
                <a:lumOff val="10000"/>
              </a:schemeClr>
            </a:solidFill>
            <a:ln>
              <a:noFill/>
            </a:ln>
          </p:spPr>
          <p:txBody>
            <a:bodyPr vert="horz" wrap="square" lIns="91440" tIns="45720" rIns="91440" bIns="45720" anchor="t">
              <a:prstTxWarp prst="textNoShape">
                <a:avLst/>
              </a:prstTxWarp>
            </a:bodyPr>
            <a:lstStyle/>
            <a:p>
              <a:endParaRPr lang="en-US" dirty="0"/>
            </a:p>
          </p:txBody>
        </p:sp>
      </p:grpSp>
      <p:sp>
        <p:nvSpPr>
          <p:cNvPr id="21" name="Oval 20"/>
          <p:cNvSpPr/>
          <p:nvPr/>
        </p:nvSpPr>
        <p:spPr>
          <a:xfrm>
            <a:off x="10839513" y="6026783"/>
            <a:ext cx="241416" cy="24141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6665"/>
            <a:ext cx="12192000" cy="37133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panose="020B0604020202020204"/>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panose="020B0604020202020204"/>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panose="020B0604020202020204"/>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panose="020B0604020202020204"/>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panose="020B0604020202020204"/>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4.bmp"/><Relationship Id="rId2" Type="http://schemas.openxmlformats.org/officeDocument/2006/relationships/slideLayout" Target="../slideLayouts/slideLayout7.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4.bmp"/><Relationship Id="rId2" Type="http://schemas.openxmlformats.org/officeDocument/2006/relationships/slideLayout" Target="../slideLayouts/slideLayout7.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4.bmp"/><Relationship Id="rId2" Type="http://schemas.openxmlformats.org/officeDocument/2006/relationships/slideLayout" Target="../slideLayouts/slideLayout7.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4.bmp"/><Relationship Id="rId2" Type="http://schemas.openxmlformats.org/officeDocument/2006/relationships/image" Target="../media/image2.jpeg"/><Relationship Id="rId3" Type="http://schemas.openxmlformats.org/officeDocument/2006/relationships/slideLayout" Target="../slideLayouts/slideLayout7.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4.bmp"/><Relationship Id="rId2" Type="http://schemas.openxmlformats.org/officeDocument/2006/relationships/image" Target="../media/image14.bmp"/><Relationship Id="rId3" Type="http://schemas.openxmlformats.org/officeDocument/2006/relationships/slideLayout" Target="../slideLayouts/slideLayout7.xm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image" Target="../media/image4.bmp"/><Relationship Id="rId2" Type="http://schemas.openxmlformats.org/officeDocument/2006/relationships/slideLayout" Target="../slideLayouts/slideLayout7.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4.bmp"/><Relationship Id="rId10" Type="http://schemas.openxmlformats.org/officeDocument/2006/relationships/slideLayout" Target="../slideLayouts/slideLayout7.xml"/><Relationship Id="rId11" Type="http://schemas.openxmlformats.org/officeDocument/2006/relationships/notesSlide" Target="../notesSlides/notesSlide3.xml"/><Relationship Id="rId2" Type="http://schemas.openxmlformats.org/officeDocument/2006/relationships/image" Target="../media/image5.bmp"/><Relationship Id="rId3" Type="http://schemas.openxmlformats.org/officeDocument/2006/relationships/image" Target="../media/image6.bmp"/><Relationship Id="rId4" Type="http://schemas.openxmlformats.org/officeDocument/2006/relationships/image" Target="../media/image7.bmp"/><Relationship Id="rId5" Type="http://schemas.openxmlformats.org/officeDocument/2006/relationships/image" Target="../media/image8.bmp"/><Relationship Id="rId6" Type="http://schemas.openxmlformats.org/officeDocument/2006/relationships/image" Target="../media/image9.bmp"/><Relationship Id="rId7" Type="http://schemas.openxmlformats.org/officeDocument/2006/relationships/image" Target="../media/image10.bmp"/><Relationship Id="rId8" Type="http://schemas.openxmlformats.org/officeDocument/2006/relationships/image" Target="../media/image11.bmp"/><Relationship Id="rId9" Type="http://schemas.openxmlformats.org/officeDocument/2006/relationships/image" Target="../media/image12.bmp"/></Relationships>
</file>

<file path=ppt/slides/_rels/slide4.xml.rels><?xml version="1.0" encoding="UTF-8" standalone="yes"?>
<Relationships xmlns="http://schemas.openxmlformats.org/package/2006/relationships"><Relationship Id="rId1" Type="http://schemas.openxmlformats.org/officeDocument/2006/relationships/image" Target="../media/image4.bmp"/><Relationship Id="rId10" Type="http://schemas.openxmlformats.org/officeDocument/2006/relationships/hyperlink" Target="https://kk.wikipedia.org/wiki/%D0%9A%D0%B0%D0%B2%D0%BA%D0%B0%D0%B7" TargetMode="External"/><Relationship Id="rId11" Type="http://schemas.openxmlformats.org/officeDocument/2006/relationships/hyperlink" Target="https://kk.wikipedia.org/wiki/%D0%9E%D1%80%D1%82%D0%B0_%D0%90%D0%B7%D0%B8%D1%8F" TargetMode="External"/><Relationship Id="rId12" Type="http://schemas.openxmlformats.org/officeDocument/2006/relationships/hyperlink" Target="https://kk.wikipedia.org/wiki/%D0%A2%D0%B0%D1%8F%D1%83_%D0%A8%D1%8B%D2%93%D1%8B%D1%81" TargetMode="External"/><Relationship Id="rId13" Type="http://schemas.openxmlformats.org/officeDocument/2006/relationships/hyperlink" Target="https://kk.wikipedia.org/wiki/UNESCO" TargetMode="External"/><Relationship Id="rId14" Type="http://schemas.openxmlformats.org/officeDocument/2006/relationships/hyperlink" Target="https://kk.wikipedia.org/wiki/%D0%98%D1%80%D0%B0%D0%BD" TargetMode="External"/><Relationship Id="rId15" Type="http://schemas.openxmlformats.org/officeDocument/2006/relationships/hyperlink" Target="https://kk.wikipedia.org/wiki/%D3%98%D0%B7%D1%96%D1%80%D0%B1%D0%B0%D0%B9%D0%B6%D0%B0%D0%BD" TargetMode="External"/><Relationship Id="rId16" Type="http://schemas.openxmlformats.org/officeDocument/2006/relationships/hyperlink" Target="https://kk.wikipedia.org/wiki/%D0%A2%D3%99%D0%B6%D1%96%D0%BA%D1%81%D1%82%D0%B0%D0%BD" TargetMode="External"/><Relationship Id="rId17" Type="http://schemas.openxmlformats.org/officeDocument/2006/relationships/slideLayout" Target="../slideLayouts/slideLayout7.xml"/><Relationship Id="rId18" Type="http://schemas.openxmlformats.org/officeDocument/2006/relationships/notesSlide" Target="../notesSlides/notesSlide4.xml"/><Relationship Id="rId2" Type="http://schemas.openxmlformats.org/officeDocument/2006/relationships/hyperlink" Target="https://kk.wikipedia.org/wiki/%D0%9C%D0%B5%D0%B9%D1%80%D0%B0%D0%BC" TargetMode="External"/><Relationship Id="rId3" Type="http://schemas.openxmlformats.org/officeDocument/2006/relationships/hyperlink" Target="https://kk.wikipedia.org/wiki/%D0%9A%D2%AF%D0%BD%D1%82%D1%96%D0%B7%D0%B1%D0%B5" TargetMode="External"/><Relationship Id="rId4" Type="http://schemas.openxmlformats.org/officeDocument/2006/relationships/hyperlink" Target="https://kk.wikipedia.org/wiki/%D0%9F%D0%B0%D1%80%D1%81%D1%8B_%D1%82%D1%96%D0%BB%D1%96" TargetMode="External"/><Relationship Id="rId5" Type="http://schemas.openxmlformats.org/officeDocument/2006/relationships/hyperlink" Target="https://kk.wikipedia.org/wiki/2010_%D0%B6%D1%8B%D0%BB" TargetMode="External"/><Relationship Id="rId6" Type="http://schemas.openxmlformats.org/officeDocument/2006/relationships/hyperlink" Target="https://kk.wikipedia.org/wiki/10_%D0%BC%D0%B0%D0%BC%D1%8B%D1%80" TargetMode="External"/><Relationship Id="rId7" Type="http://schemas.openxmlformats.org/officeDocument/2006/relationships/hyperlink" Target="https://kk.wikipedia.org/wiki/%D0%91%D1%96%D1%80%D1%96%D0%BA%D0%BA%D0%B5%D0%BD_%D2%B0%D0%BB%D1%82%D1%82%D0%B0%D1%80_%D2%B0%D0%B9%D1%8B%D0%BC%D1%8B" TargetMode="External"/><Relationship Id="rId8" Type="http://schemas.openxmlformats.org/officeDocument/2006/relationships/hyperlink" Target="https://kk.wikipedia.org/wiki/%D0%91%D0%B0%D0%BB%D2%9B%D0%B0%D0%BD_%D1%82%D2%AF%D0%B1%D0%B5%D0%B3%D1%96" TargetMode="External"/><Relationship Id="rId9" Type="http://schemas.openxmlformats.org/officeDocument/2006/relationships/hyperlink" Target="https://kk.wikipedia.org/wiki/%D2%9A%D0%B0%D1%80%D0%B0_%D1%82%D0%B5%D2%A3%D1%96%D0%B7" TargetMode="External"/></Relationships>
</file>

<file path=ppt/slides/_rels/slide5.xml.rels><?xml version="1.0" encoding="UTF-8" standalone="yes"?>
<Relationships xmlns="http://schemas.openxmlformats.org/package/2006/relationships"><Relationship Id="rId1" Type="http://schemas.openxmlformats.org/officeDocument/2006/relationships/image" Target="../media/image4.bmp"/><Relationship Id="rId2" Type="http://schemas.openxmlformats.org/officeDocument/2006/relationships/slideLayout" Target="../slideLayouts/slideLayout7.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4.bmp"/><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4.bmp"/><Relationship Id="rId2" Type="http://schemas.openxmlformats.org/officeDocument/2006/relationships/slideLayout" Target="../slideLayouts/slideLayout7.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4.bmp"/><Relationship Id="rId2" Type="http://schemas.openxmlformats.org/officeDocument/2006/relationships/slideLayout" Target="../slideLayouts/slideLayout7.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4.bmp"/><Relationship Id="rId2" Type="http://schemas.openxmlformats.org/officeDocument/2006/relationships/slideLayout" Target="../slideLayouts/slideLayout7.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p:cNvPicPr/>
          <p:nvPr/>
        </p:nvPicPr>
        <p:blipFill>
          <a:blip r:embed="rId1"/>
          <a:srcRect/>
          <a:stretch>
            <a:fillRect/>
          </a:stretch>
        </p:blipFill>
        <p:spPr>
          <a:xfrm>
            <a:off x="-14868" y="-22302"/>
            <a:ext cx="12210586" cy="6980663"/>
          </a:xfrm>
          <a:prstGeom prst="rect">
            <a:avLst/>
          </a:prstGeom>
        </p:spPr>
      </p:pic>
      <p:sp>
        <p:nvSpPr>
          <p:cNvPr id="3" name=""/>
          <p:cNvSpPr txBox="1"/>
          <p:nvPr/>
        </p:nvSpPr>
        <p:spPr>
          <a:xfrm>
            <a:off x="4541334" y="847492"/>
            <a:ext cx="3077737" cy="571771"/>
          </a:xfrm>
          <a:prstGeom prst="rect">
            <a:avLst/>
          </a:prstGeom>
          <a:noFill/>
        </p:spPr>
        <p:txBody>
          <a:bodyPr wrap="square" rtlCol="0">
            <a:spAutoFit/>
          </a:bodyPr>
          <a:lstStyle/>
          <a:p>
            <a:pPr algn="ctr"/>
            <a:r>
              <a:rPr lang="ru-RU" sz="3200" b="1">
                <a:solidFill>
                  <a:srgbClr val="FF0000"/>
                </a:solidFill>
                <a:latin typeface="Times New Roman" pitchFamily="18" charset="0" panose="02020603050405020304"/>
              </a:rPr>
              <a:t>8-</a:t>
            </a:r>
            <a:r>
              <a:rPr lang="kk-KZ" sz="3200" b="1">
                <a:solidFill>
                  <a:srgbClr val="FF0000"/>
                </a:solidFill>
                <a:latin typeface="Times New Roman" pitchFamily="18" charset="0" panose="02020603050405020304"/>
              </a:rPr>
              <a:t>БӨЛІМ</a:t>
            </a:r>
            <a:endParaRPr lang="en-US" sz="1600">
              <a:solidFill>
                <a:srgbClr val="FF0000"/>
              </a:solidFill>
            </a:endParaRPr>
          </a:p>
        </p:txBody>
      </p:sp>
      <p:sp>
        <p:nvSpPr>
          <p:cNvPr id="5" name=""/>
          <p:cNvSpPr txBox="1"/>
          <p:nvPr/>
        </p:nvSpPr>
        <p:spPr>
          <a:xfrm>
            <a:off x="3180886" y="3579542"/>
            <a:ext cx="6980662" cy="1091768"/>
          </a:xfrm>
          <a:prstGeom prst="rect">
            <a:avLst/>
          </a:prstGeom>
          <a:noFill/>
        </p:spPr>
        <p:txBody>
          <a:bodyPr wrap="square" rtlCol="0">
            <a:spAutoFit/>
          </a:bodyPr>
          <a:lstStyle/>
          <a:p>
            <a:pPr algn="ctr"/>
            <a:r>
              <a:rPr lang="kk-KZ" sz="2400" b="1">
                <a:solidFill>
                  <a:srgbClr val="0000CC"/>
                </a:solidFill>
                <a:latin typeface="Times New Roman" pitchFamily="18" charset="0" panose="02020603050405020304"/>
              </a:rPr>
              <a:t>САБАҚТЫҢ ТАҚЫРЫБЫ:</a:t>
            </a:r>
            <a:endParaRPr>
              <a:solidFill>
                <a:srgbClr val="0000CC"/>
              </a:solidFill>
            </a:endParaRPr>
          </a:p>
          <a:p>
            <a:pPr algn="ctr"/>
          </a:p>
          <a:p>
            <a:pPr algn="ctr"/>
            <a:r>
              <a:rPr lang="kk-KZ" sz="2400" b="1" i="1">
                <a:solidFill>
                  <a:srgbClr val="0000CC"/>
                </a:solidFill>
                <a:latin typeface="Times New Roman" pitchFamily="18" charset="0" panose="02020603050405020304"/>
              </a:rPr>
              <a:t>НАУРЫЗ МЕРЕКЕСІ. МӨЛШЕР ҮСТЕУ</a:t>
            </a:r>
            <a:endParaRPr lang="en-US" sz="1600" b="1" i="1">
              <a:solidFill>
                <a:srgbClr val="002060"/>
              </a:solidFill>
            </a:endParaRPr>
          </a:p>
        </p:txBody>
      </p:sp>
      <p:sp>
        <p:nvSpPr>
          <p:cNvPr id="6" name=""/>
          <p:cNvSpPr txBox="1"/>
          <p:nvPr/>
        </p:nvSpPr>
        <p:spPr>
          <a:xfrm>
            <a:off x="2980163" y="1639229"/>
            <a:ext cx="7315201" cy="1059451"/>
          </a:xfrm>
          <a:prstGeom prst="rect">
            <a:avLst/>
          </a:prstGeom>
          <a:noFill/>
        </p:spPr>
        <p:txBody>
          <a:bodyPr wrap="square" rtlCol="0">
            <a:spAutoFit/>
          </a:bodyPr>
          <a:lstStyle/>
          <a:p>
            <a:pPr algn="ctr"/>
            <a:r>
              <a:rPr lang="kk-KZ" sz="3200" b="1">
                <a:solidFill>
                  <a:srgbClr val="FF0000"/>
                </a:solidFill>
                <a:latin typeface="Times New Roman" pitchFamily="18" charset="0" panose="02020603050405020304"/>
              </a:rPr>
              <a:t>Қазақ халқының әдет-ғұрыптары мен салт-дәстүрлері</a:t>
            </a:r>
            <a:endParaRPr lang="en-US" sz="3200" b="1">
              <a:solidFill>
                <a:srgbClr val="FF0000"/>
              </a:solidFill>
              <a:latin typeface="Times New Roman" pitchFamily="18" charset="0" panose="02020603050405020304"/>
            </a:endParaRPr>
          </a:p>
        </p:txBody>
      </p:sp>
      <p:sp>
        <p:nvSpPr>
          <p:cNvPr id="8" name=""/>
          <p:cNvSpPr txBox="1"/>
          <p:nvPr/>
        </p:nvSpPr>
        <p:spPr>
          <a:xfrm>
            <a:off x="9343236" y="5803262"/>
            <a:ext cx="2263698" cy="696447"/>
          </a:xfrm>
          <a:prstGeom prst="rect">
            <a:avLst/>
          </a:prstGeom>
          <a:noFill/>
        </p:spPr>
        <p:txBody>
          <a:bodyPr wrap="square" rtlCol="0">
            <a:spAutoFit/>
          </a:bodyPr>
          <a:lstStyle/>
          <a:p>
            <a:pPr algn="ctr"/>
            <a:r>
              <a:rPr lang="kk-KZ" sz="2000" b="1">
                <a:solidFill>
                  <a:srgbClr val="0000CC"/>
                </a:solidFill>
                <a:latin typeface="Times New Roman" pitchFamily="18" charset="0" panose="02020603050405020304"/>
              </a:rPr>
              <a:t>Қазақ тілі (</a:t>
            </a:r>
            <a:r>
              <a:rPr lang="ru-RU" sz="2000" b="1">
                <a:solidFill>
                  <a:srgbClr val="0000CC"/>
                </a:solidFill>
                <a:latin typeface="Times New Roman" pitchFamily="18" charset="0" panose="02020603050405020304"/>
              </a:rPr>
              <a:t>Т1</a:t>
            </a:r>
            <a:r>
              <a:rPr lang="kk-KZ" sz="2000" b="1">
                <a:solidFill>
                  <a:srgbClr val="0000CC"/>
                </a:solidFill>
                <a:latin typeface="Times New Roman" pitchFamily="18" charset="0" panose="02020603050405020304"/>
              </a:rPr>
              <a:t>)</a:t>
            </a:r>
            <a:endParaRPr>
              <a:solidFill>
                <a:srgbClr val="0000CC"/>
              </a:solidFill>
            </a:endParaRPr>
          </a:p>
          <a:p>
            <a:pPr algn="ctr"/>
            <a:r>
              <a:rPr lang="kk-KZ" sz="2000" b="1">
                <a:solidFill>
                  <a:srgbClr val="0000CC"/>
                </a:solidFill>
                <a:latin typeface="Times New Roman" pitchFamily="18" charset="0" panose="02020603050405020304"/>
              </a:rPr>
              <a:t>6-сынып</a:t>
            </a:r>
            <a:endParaRPr lang="kk-KZ" sz="1600">
              <a:solidFill>
                <a:srgbClr val="00206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p:cNvPicPr/>
          <p:nvPr/>
        </p:nvPicPr>
        <p:blipFill>
          <a:blip r:embed="rId1"/>
          <a:srcRect/>
          <a:stretch>
            <a:fillRect/>
          </a:stretch>
        </p:blipFill>
        <p:spPr>
          <a:xfrm>
            <a:off x="-48322" y="0"/>
            <a:ext cx="12266881" cy="6858000"/>
          </a:xfrm>
          <a:prstGeom prst="rect">
            <a:avLst/>
          </a:prstGeom>
        </p:spPr>
      </p:pic>
      <p:sp>
        <p:nvSpPr>
          <p:cNvPr id="3" name=""/>
          <p:cNvSpPr txBox="1"/>
          <p:nvPr/>
        </p:nvSpPr>
        <p:spPr>
          <a:xfrm>
            <a:off x="3572936" y="2587846"/>
            <a:ext cx="6950175" cy="362169"/>
          </a:xfrm>
          <a:prstGeom prst="rect">
            <a:avLst/>
          </a:prstGeom>
          <a:noFill/>
        </p:spPr>
        <p:txBody>
          <a:bodyPr wrap="square" rtlCol="0">
            <a:spAutoFit/>
          </a:bodyPr>
          <a:lstStyle/>
          <a:p>
            <a:r>
              <a:rPr lang="kk-KZ"/>
              <a:t>  </a:t>
            </a:r>
            <a:endParaRPr lang="en-US"/>
          </a:p>
        </p:txBody>
      </p:sp>
      <p:sp>
        <p:nvSpPr>
          <p:cNvPr id="4" name=""/>
          <p:cNvSpPr txBox="1"/>
          <p:nvPr/>
        </p:nvSpPr>
        <p:spPr>
          <a:xfrm>
            <a:off x="1889928" y="500577"/>
            <a:ext cx="9675609" cy="820204"/>
          </a:xfrm>
          <a:prstGeom prst="rect">
            <a:avLst/>
          </a:prstGeom>
          <a:noFill/>
        </p:spPr>
        <p:txBody>
          <a:bodyPr wrap="square" rtlCol="0">
            <a:spAutoFit/>
          </a:bodyPr>
          <a:lstStyle/>
          <a:p>
            <a:pPr marL="0" indent="0" algn="l">
              <a:lnSpc>
                <a:spcPct val="100000"/>
              </a:lnSpc>
              <a:spcBef>
                <a:spcPts val="0"/>
              </a:spcBef>
              <a:spcAft>
                <a:spcPts val="0"/>
              </a:spcAft>
            </a:pPr>
            <a:r>
              <a:rPr lang="kk-KZ" sz="1800" b="1" i="0" u="none" strike="noStrike">
                <a:solidFill>
                  <a:srgbClr val="FF0000"/>
                </a:solidFill>
                <a:latin typeface="Times New Roman" pitchFamily="18" charset="0" panose="02020603050405020304"/>
              </a:rPr>
              <a:t>3-тапсырма.</a:t>
            </a:r>
            <a:r>
              <a:rPr lang="kk-KZ" sz="1800" b="0" i="0" u="none" strike="noStrike">
                <a:solidFill>
                  <a:srgbClr val="FF0000"/>
                </a:solidFill>
                <a:latin typeface="Times New Roman" pitchFamily="18" charset="0" panose="02020603050405020304"/>
              </a:rPr>
              <a:t> "Сәйкестендіру кестесі" бойынша берілген сөздерді үстеудің мағыналық түрлеріне </a:t>
            </a:r>
            <a:r>
              <a:rPr lang="en-US" sz="1800" b="0" i="0" u="none" strike="noStrike">
                <a:solidFill>
                  <a:srgbClr val="FF0000"/>
                </a:solidFill>
                <a:latin typeface="Times New Roman" pitchFamily="18" charset="0" panose="02020603050405020304"/>
              </a:rPr>
              <a:t>  </a:t>
            </a:r>
            <a:r>
              <a:rPr lang="kk-KZ" sz="1800" b="0" i="0" u="none" strike="noStrike">
                <a:solidFill>
                  <a:srgbClr val="FF0000"/>
                </a:solidFill>
                <a:latin typeface="Times New Roman" pitchFamily="18" charset="0" panose="02020603050405020304"/>
              </a:rPr>
              <a:t>қарай сәйкестендіріңіз.</a:t>
            </a:r>
            <a:endParaRPr lang="kk-KZ" sz="1200" b="0" i="0" u="none" strike="noStrike">
              <a:solidFill>
                <a:srgbClr val="000000"/>
              </a:solidFill>
              <a:latin typeface="Times New Roman" pitchFamily="18" charset="0" panose="02020603050405020304"/>
            </a:endParaRPr>
          </a:p>
          <a:p>
            <a:pPr marL="0" indent="0" algn="l">
              <a:lnSpc>
                <a:spcPct val="100000"/>
              </a:lnSpc>
              <a:spcBef>
                <a:spcPts val="0"/>
              </a:spcBef>
              <a:spcAft>
                <a:spcPts val="0"/>
              </a:spcAft>
            </a:pPr>
          </a:p>
        </p:txBody>
      </p:sp>
      <p:sp>
        <p:nvSpPr>
          <p:cNvPr id="5" name=""/>
          <p:cNvSpPr txBox="1"/>
          <p:nvPr/>
        </p:nvSpPr>
        <p:spPr>
          <a:xfrm>
            <a:off x="2126588" y="1402811"/>
            <a:ext cx="4715275" cy="1481881"/>
          </a:xfrm>
          <a:prstGeom prst="rect">
            <a:avLst/>
          </a:prstGeom>
          <a:noFill/>
        </p:spPr>
        <p:txBody>
          <a:bodyPr wrap="square" rtlCol="0">
            <a:spAutoFit/>
          </a:bodyPr>
          <a:lstStyle/>
          <a:p>
            <a:r>
              <a:rPr lang="ru-RU" sz="2000" b="1" i="1" dirty="0">
                <a:solidFill>
                  <a:srgbClr val="0000CC"/>
                </a:solidFill>
                <a:latin typeface="Times New Roman" pitchFamily="18" charset="0" panose="02020603050405020304"/>
                <a:cs typeface="Times New Roman" pitchFamily="18" charset="0" panose="02020603050405020304"/>
              </a:rPr>
              <a:t>Дескриптор:</a:t>
            </a:r>
            <a:endParaRPr lang="kk-KZ" sz="2400" b="1" i="1" dirty="0">
              <a:solidFill>
                <a:srgbClr val="0000CC"/>
              </a:solidFill>
              <a:latin typeface="Times New Roman" pitchFamily="18" charset="0" panose="02020603050405020304"/>
              <a:cs typeface="Times New Roman" pitchFamily="18" charset="0" panose="02020603050405020304"/>
            </a:endParaRPr>
          </a:p>
          <a:p>
            <a:endParaRPr sz="1800"/>
          </a:p>
          <a:p>
            <a:pPr marL="129540" indent="-129540" algn="l">
              <a:lnSpc>
                <a:spcPct val="100000"/>
              </a:lnSpc>
              <a:spcBef>
                <a:spcPts val="0"/>
              </a:spcBef>
              <a:spcAft>
                <a:spcPts val="0"/>
              </a:spcAft>
              <a:buSzPts val="1800"/>
              <a:buFont typeface="Calibri" pitchFamily="34" charset="0" panose="020F0502020204030204"/>
              <a:buChar char="-"/>
            </a:pPr>
            <a:r>
              <a:rPr lang="kk-KZ" sz="1800" b="0" i="0" u="none" strike="noStrike">
                <a:solidFill>
                  <a:srgbClr val="0000CC"/>
                </a:solidFill>
                <a:latin typeface="Times New Roman" pitchFamily="18" charset="0" panose="02020603050405020304"/>
              </a:rPr>
              <a:t>үстеудің мағыналық түрлерін ажыратады;</a:t>
            </a:r>
            <a:endParaRPr lang="kk-KZ" sz="1800" b="1" i="0" u="none" strike="noStrike">
              <a:solidFill>
                <a:srgbClr val="0000CC"/>
              </a:solidFill>
              <a:latin typeface="Times New Roman" pitchFamily="18" charset="0" panose="02020603050405020304"/>
            </a:endParaRPr>
          </a:p>
          <a:p>
            <a:pPr marL="129540" indent="-129540" algn="l">
              <a:lnSpc>
                <a:spcPct val="100000"/>
              </a:lnSpc>
              <a:spcBef>
                <a:spcPts val="0"/>
              </a:spcBef>
              <a:spcAft>
                <a:spcPts val="0"/>
              </a:spcAft>
              <a:buSzPts val="1800"/>
              <a:buFont typeface="Calibri" pitchFamily="34" charset="0" panose="020F0502020204030204"/>
              <a:buChar char="-"/>
            </a:pPr>
            <a:r>
              <a:rPr lang="kk-KZ" sz="1800" b="0" i="0" u="none" strike="noStrike">
                <a:solidFill>
                  <a:srgbClr val="0000CC"/>
                </a:solidFill>
                <a:latin typeface="Times New Roman" pitchFamily="18" charset="0" panose="02020603050405020304"/>
              </a:rPr>
              <a:t>сөздерді сәйкестендіреді.</a:t>
            </a:r>
            <a:endParaRPr lang="kk-KZ" sz="1750" b="0" i="0" u="none" strike="noStrike">
              <a:solidFill>
                <a:srgbClr val="0000CC"/>
              </a:solidFill>
              <a:latin typeface="Times New Roman" pitchFamily="18" charset="0" panose="02020603050405020304"/>
            </a:endParaRPr>
          </a:p>
          <a:p>
            <a:pPr marL="129540" indent="-129540" algn="l">
              <a:lnSpc>
                <a:spcPct val="100000"/>
              </a:lnSpc>
              <a:spcBef>
                <a:spcPts val="0"/>
              </a:spcBef>
              <a:spcAft>
                <a:spcPts val="0"/>
              </a:spcAft>
              <a:buSzPts val="1750"/>
              <a:buFont typeface="Calibri" pitchFamily="34" charset="0" panose="020F0502020204030204"/>
              <a:buChar char="-"/>
            </a:pPr>
          </a:p>
        </p:txBody>
      </p:sp>
      <p:graphicFrame>
        <p:nvGraphicFramePr>
          <p:cNvPr id="6" name=""/>
          <p:cNvGraphicFramePr/>
          <p:nvPr/>
        </p:nvGraphicFramePr>
        <p:xfrm>
          <a:off x="2473322" y="3018226"/>
          <a:ext cx="7746385" cy="2607822"/>
        </p:xfrm>
        <a:graphic>
          <a:graphicData uri="http://schemas.openxmlformats.org/drawingml/2006/table">
            <a:tbl>
              <a:tblPr firstRow="1" bandCol="1"/>
              <a:tblGrid>
                <a:gridCol w="2237401"/>
                <a:gridCol w="2991088"/>
                <a:gridCol w="2517896"/>
              </a:tblGrid>
              <a:tr h="524832">
                <a:tc>
                  <a:txBody>
                    <a:bodyPr lIns="68580" tIns="0" rIns="68580" bIns="0"/>
                    <a:lstStyle/>
                    <a:p>
                      <a:pPr marL="0" indent="0" algn="ctr">
                        <a:lnSpc>
                          <a:spcPct val="100000"/>
                        </a:lnSpc>
                        <a:spcBef>
                          <a:spcPts val="0"/>
                        </a:spcBef>
                        <a:spcAft>
                          <a:spcPts val="0"/>
                        </a:spcAft>
                      </a:pPr>
                      <a:r>
                        <a:rPr lang="kk-KZ" sz="2400" b="1" i="0" u="none" strike="noStrike">
                          <a:solidFill>
                            <a:srgbClr val="000099"/>
                          </a:solidFill>
                          <a:latin typeface="Times New Roman" pitchFamily="18" charset="0" panose="02020603050405020304"/>
                        </a:rPr>
                        <a:t>күздей</a:t>
                      </a:r>
                      <a:endParaRPr sz="2400" b="1" i="0" u="none" strike="noStrike">
                        <a:solidFill>
                          <a:srgbClr val="000099"/>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c rowSpan="4">
                  <a:txBody>
                    <a:bodyPr lIns="68580" tIns="0" rIns="68580" bIns="0"/>
                    <a:lstStyle/>
                    <a:p>
                      <a:pPr marL="0" indent="0" algn="ctr">
                        <a:lnSpc>
                          <a:spcPct val="100000"/>
                        </a:lnSpc>
                        <a:spcBef>
                          <a:spcPts val="0"/>
                        </a:spcBef>
                        <a:spcAft>
                          <a:spcPts val="0"/>
                        </a:spcAft>
                      </a:pPr>
                      <a:endParaRPr sz="2400" b="1" i="0" u="none" strike="noStrike">
                        <a:solidFill>
                          <a:srgbClr val="FF0000"/>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c>
                  <a:txBody>
                    <a:bodyPr lIns="68580" tIns="0" rIns="68580" bIns="0"/>
                    <a:lstStyle/>
                    <a:p>
                      <a:pPr marL="0" indent="0" algn="ctr">
                        <a:lnSpc>
                          <a:spcPct val="100000"/>
                        </a:lnSpc>
                        <a:spcBef>
                          <a:spcPts val="0"/>
                        </a:spcBef>
                        <a:spcAft>
                          <a:spcPts val="0"/>
                        </a:spcAft>
                      </a:pPr>
                      <a:r>
                        <a:rPr lang="kk-KZ" sz="2400" b="1" i="0" u="none" strike="noStrike">
                          <a:solidFill>
                            <a:srgbClr val="000099"/>
                          </a:solidFill>
                          <a:latin typeface="Times New Roman" pitchFamily="18" charset="0" panose="02020603050405020304"/>
                        </a:rPr>
                        <a:t>сын-қимыл</a:t>
                      </a:r>
                      <a:endParaRPr sz="2400" b="1" i="0" u="none" strike="noStrike">
                        <a:solidFill>
                          <a:srgbClr val="000099"/>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r>
              <a:tr h="728961">
                <a:tc>
                  <a:txBody>
                    <a:bodyPr lIns="68580" tIns="0" rIns="68580" bIns="0"/>
                    <a:lstStyle/>
                    <a:p>
                      <a:pPr marL="0" indent="0" algn="ctr">
                        <a:lnSpc>
                          <a:spcPct val="100000"/>
                        </a:lnSpc>
                        <a:spcBef>
                          <a:spcPts val="0"/>
                        </a:spcBef>
                        <a:spcAft>
                          <a:spcPts val="0"/>
                        </a:spcAft>
                      </a:pPr>
                      <a:r>
                        <a:rPr lang="kk-KZ" sz="2400" b="1" i="0" u="none" strike="noStrike">
                          <a:solidFill>
                            <a:srgbClr val="000099"/>
                          </a:solidFill>
                          <a:latin typeface="Times New Roman" pitchFamily="18" charset="0" panose="02020603050405020304"/>
                        </a:rPr>
                        <a:t>төмен</a:t>
                      </a:r>
                      <a:endParaRPr sz="2400" b="1" i="0" u="none" strike="noStrike">
                        <a:solidFill>
                          <a:srgbClr val="000099"/>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c vMerge="1">
                  <a:txBody>
                    <a:bodyPr/>
                    <a:lstStyle/>
                    <a:p>
                      <a:pPr>
                        <a:buNone/>
                      </a:pPr>
                    </a:p>
                  </a:txBody>
                  <a:tcPr>
                    <a:lnL w="6350">
                      <a:solidFill>
                        <a:srgbClr val="000000"/>
                      </a:solidFill>
                      <a:prstDash val="solid"/>
                    </a:lnL>
                    <a:lnR w="6350">
                      <a:solidFill>
                        <a:srgbClr val="000000"/>
                      </a:solidFill>
                      <a:prstDash val="solid"/>
                    </a:lnR>
                  </a:tcPr>
                </a:tc>
                <a:tc>
                  <a:txBody>
                    <a:bodyPr lIns="68580" tIns="0" rIns="68580" bIns="0"/>
                    <a:lstStyle/>
                    <a:p>
                      <a:pPr marL="0" indent="0" algn="ctr">
                        <a:lnSpc>
                          <a:spcPct val="100000"/>
                        </a:lnSpc>
                        <a:spcBef>
                          <a:spcPts val="0"/>
                        </a:spcBef>
                        <a:spcAft>
                          <a:spcPts val="0"/>
                        </a:spcAft>
                      </a:pPr>
                      <a:r>
                        <a:rPr lang="kk-KZ" sz="2400" b="1" i="0" u="none" strike="noStrike">
                          <a:solidFill>
                            <a:srgbClr val="000099"/>
                          </a:solidFill>
                          <a:latin typeface="Times New Roman" pitchFamily="18" charset="0" panose="02020603050405020304"/>
                        </a:rPr>
                        <a:t>мезгіл</a:t>
                      </a:r>
                      <a:endParaRPr sz="2400" b="1" i="0" u="none" strike="noStrike">
                        <a:solidFill>
                          <a:srgbClr val="000099"/>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r>
              <a:tr h="728961">
                <a:tc>
                  <a:txBody>
                    <a:bodyPr lIns="68580" tIns="0" rIns="68580" bIns="0"/>
                    <a:lstStyle/>
                    <a:p>
                      <a:pPr marL="0" indent="0" algn="ctr">
                        <a:lnSpc>
                          <a:spcPct val="100000"/>
                        </a:lnSpc>
                        <a:spcBef>
                          <a:spcPts val="0"/>
                        </a:spcBef>
                        <a:spcAft>
                          <a:spcPts val="0"/>
                        </a:spcAft>
                      </a:pPr>
                      <a:r>
                        <a:rPr lang="kk-KZ" sz="2400" b="1" i="0" u="none" strike="noStrike">
                          <a:solidFill>
                            <a:srgbClr val="000099"/>
                          </a:solidFill>
                          <a:latin typeface="Times New Roman" pitchFamily="18" charset="0" panose="02020603050405020304"/>
                        </a:rPr>
                        <a:t>ақырын</a:t>
                      </a:r>
                      <a:endParaRPr sz="2400" b="1" i="0" u="none" strike="noStrike">
                        <a:solidFill>
                          <a:srgbClr val="000099"/>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c vMerge="1">
                  <a:txBody>
                    <a:bodyPr/>
                    <a:lstStyle/>
                    <a:p>
                      <a:pPr>
                        <a:buNone/>
                      </a:pPr>
                    </a:p>
                  </a:txBody>
                  <a:tcPr>
                    <a:lnL w="6350">
                      <a:solidFill>
                        <a:srgbClr val="000000"/>
                      </a:solidFill>
                      <a:prstDash val="solid"/>
                    </a:lnL>
                    <a:lnR w="6350">
                      <a:solidFill>
                        <a:srgbClr val="000000"/>
                      </a:solidFill>
                      <a:prstDash val="solid"/>
                    </a:lnR>
                  </a:tcPr>
                </a:tc>
                <a:tc>
                  <a:txBody>
                    <a:bodyPr lIns="68580" tIns="0" rIns="68580" bIns="0"/>
                    <a:lstStyle/>
                    <a:p>
                      <a:pPr marL="0" indent="0" algn="ctr">
                        <a:lnSpc>
                          <a:spcPct val="100000"/>
                        </a:lnSpc>
                        <a:spcBef>
                          <a:spcPts val="0"/>
                        </a:spcBef>
                        <a:spcAft>
                          <a:spcPts val="0"/>
                        </a:spcAft>
                      </a:pPr>
                      <a:r>
                        <a:rPr lang="kk-KZ" sz="2400" b="1" i="0" u="none" strike="noStrike">
                          <a:solidFill>
                            <a:srgbClr val="000099"/>
                          </a:solidFill>
                          <a:latin typeface="Times New Roman" pitchFamily="18" charset="0" panose="02020603050405020304"/>
                        </a:rPr>
                        <a:t>мөлшер</a:t>
                      </a:r>
                      <a:endParaRPr sz="2400" b="1" i="0" u="none" strike="noStrike">
                        <a:solidFill>
                          <a:srgbClr val="000099"/>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r>
              <a:tr h="625068">
                <a:tc>
                  <a:txBody>
                    <a:bodyPr lIns="68580" tIns="0" rIns="68580" bIns="0"/>
                    <a:lstStyle/>
                    <a:p>
                      <a:pPr marL="0" indent="0" algn="ctr">
                        <a:lnSpc>
                          <a:spcPct val="100000"/>
                        </a:lnSpc>
                        <a:spcBef>
                          <a:spcPts val="0"/>
                        </a:spcBef>
                        <a:spcAft>
                          <a:spcPts val="0"/>
                        </a:spcAft>
                      </a:pPr>
                      <a:r>
                        <a:rPr lang="kk-KZ" sz="2400" b="1" i="0" u="none" strike="noStrike">
                          <a:solidFill>
                            <a:srgbClr val="000099"/>
                          </a:solidFill>
                          <a:latin typeface="Times New Roman" pitchFamily="18" charset="0" panose="02020603050405020304"/>
                        </a:rPr>
                        <a:t>әжептәуір</a:t>
                      </a:r>
                      <a:endParaRPr sz="2400" b="1" i="0" u="none" strike="noStrike">
                        <a:solidFill>
                          <a:srgbClr val="000099"/>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c vMerge="1">
                  <a:txBody>
                    <a:bodyPr/>
                    <a:lstStyle/>
                    <a:p>
                      <a:pPr>
                        <a:buNone/>
                      </a:pPr>
                    </a:p>
                  </a:txBody>
                  <a:tcPr>
                    <a:lnL w="6350">
                      <a:solidFill>
                        <a:srgbClr val="000000"/>
                      </a:solidFill>
                      <a:prstDash val="solid"/>
                    </a:lnL>
                    <a:lnR w="6350">
                      <a:solidFill>
                        <a:srgbClr val="000000"/>
                      </a:solidFill>
                      <a:prstDash val="solid"/>
                    </a:lnR>
                    <a:lnB w="6350">
                      <a:solidFill>
                        <a:srgbClr val="000000"/>
                      </a:solidFill>
                      <a:prstDash val="solid"/>
                    </a:lnB>
                  </a:tcPr>
                </a:tc>
                <a:tc>
                  <a:txBody>
                    <a:bodyPr lIns="68580" tIns="0" rIns="68580" bIns="0"/>
                    <a:lstStyle/>
                    <a:p>
                      <a:pPr marL="0" indent="0" algn="ctr">
                        <a:lnSpc>
                          <a:spcPct val="100000"/>
                        </a:lnSpc>
                        <a:spcBef>
                          <a:spcPts val="0"/>
                        </a:spcBef>
                        <a:spcAft>
                          <a:spcPts val="0"/>
                        </a:spcAft>
                      </a:pPr>
                      <a:r>
                        <a:rPr lang="kk-KZ" sz="2400" b="1" i="0" u="none" strike="noStrike">
                          <a:solidFill>
                            <a:srgbClr val="000099"/>
                          </a:solidFill>
                          <a:latin typeface="Times New Roman" pitchFamily="18" charset="0" panose="02020603050405020304"/>
                        </a:rPr>
                        <a:t>мекен</a:t>
                      </a:r>
                      <a:endParaRPr sz="2400" b="1" i="0" u="none" strike="noStrike">
                        <a:solidFill>
                          <a:srgbClr val="000099"/>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p:cNvPicPr/>
          <p:nvPr/>
        </p:nvPicPr>
        <p:blipFill>
          <a:blip r:embed="rId1"/>
          <a:srcRect/>
          <a:stretch>
            <a:fillRect/>
          </a:stretch>
        </p:blipFill>
        <p:spPr>
          <a:xfrm>
            <a:off x="-48322" y="0"/>
            <a:ext cx="12266881" cy="6858000"/>
          </a:xfrm>
          <a:prstGeom prst="rect">
            <a:avLst/>
          </a:prstGeom>
        </p:spPr>
      </p:pic>
      <p:sp>
        <p:nvSpPr>
          <p:cNvPr id="3" name=""/>
          <p:cNvSpPr txBox="1"/>
          <p:nvPr/>
        </p:nvSpPr>
        <p:spPr>
          <a:xfrm>
            <a:off x="3572936" y="2587846"/>
            <a:ext cx="6950175" cy="362169"/>
          </a:xfrm>
          <a:prstGeom prst="rect">
            <a:avLst/>
          </a:prstGeom>
          <a:noFill/>
        </p:spPr>
        <p:txBody>
          <a:bodyPr wrap="square" rtlCol="0">
            <a:spAutoFit/>
          </a:bodyPr>
          <a:lstStyle/>
          <a:p>
            <a:r>
              <a:rPr lang="kk-KZ"/>
              <a:t>  </a:t>
            </a:r>
            <a:endParaRPr lang="en-US"/>
          </a:p>
        </p:txBody>
      </p:sp>
      <p:sp>
        <p:nvSpPr>
          <p:cNvPr id="4" name=""/>
          <p:cNvSpPr txBox="1"/>
          <p:nvPr/>
        </p:nvSpPr>
        <p:spPr>
          <a:xfrm>
            <a:off x="2075330" y="569962"/>
            <a:ext cx="2442885" cy="511730"/>
          </a:xfrm>
          <a:prstGeom prst="rect">
            <a:avLst/>
          </a:prstGeom>
          <a:noFill/>
        </p:spPr>
        <p:txBody>
          <a:bodyPr wrap="none" rtlCol="0">
            <a:spAutoFit/>
          </a:bodyPr>
          <a:lstStyle/>
          <a:p>
            <a:r>
              <a:rPr lang="kk-KZ" sz="2800" b="1" dirty="0" smtClean="0">
                <a:solidFill>
                  <a:srgbClr val="FF0000"/>
                </a:solidFill>
                <a:latin typeface="Times New Roman" pitchFamily="18" charset="0" panose="02020603050405020304"/>
                <a:ea typeface="Times New Roman" pitchFamily="18" charset="0" panose="02020603050405020304"/>
                <a:cs typeface="Times New Roman" pitchFamily="18" charset="0" panose="02020603050405020304"/>
              </a:rPr>
              <a:t>Өзіңді тексер!</a:t>
            </a:r>
            <a:endParaRPr lang="en-US"/>
          </a:p>
        </p:txBody>
      </p:sp>
      <p:graphicFrame>
        <p:nvGraphicFramePr>
          <p:cNvPr id="5" name=""/>
          <p:cNvGraphicFramePr/>
          <p:nvPr/>
        </p:nvGraphicFramePr>
        <p:xfrm>
          <a:off x="2425627" y="1831004"/>
          <a:ext cx="7961588" cy="3025178"/>
        </p:xfrm>
        <a:graphic>
          <a:graphicData uri="http://schemas.openxmlformats.org/drawingml/2006/table">
            <a:tbl>
              <a:tblPr firstRow="1" bandCol="1"/>
              <a:tblGrid>
                <a:gridCol w="2322709"/>
                <a:gridCol w="2983483"/>
                <a:gridCol w="2655396"/>
              </a:tblGrid>
              <a:tr h="643416">
                <a:tc>
                  <a:txBody>
                    <a:bodyPr lIns="68580" tIns="0" rIns="68580" bIns="0"/>
                    <a:lstStyle/>
                    <a:p>
                      <a:pPr marL="0" indent="0" algn="ctr">
                        <a:lnSpc>
                          <a:spcPct val="100000"/>
                        </a:lnSpc>
                        <a:spcBef>
                          <a:spcPts val="0"/>
                        </a:spcBef>
                        <a:spcAft>
                          <a:spcPts val="0"/>
                        </a:spcAft>
                      </a:pPr>
                      <a:r>
                        <a:rPr lang="kk-KZ" sz="2400" b="1" i="0" u="none" strike="noStrike">
                          <a:solidFill>
                            <a:srgbClr val="000099"/>
                          </a:solidFill>
                          <a:latin typeface="Times New Roman" pitchFamily="18" charset="0" panose="02020603050405020304"/>
                        </a:rPr>
                        <a:t>күздей</a:t>
                      </a:r>
                      <a:endParaRPr sz="2400" b="1" i="0" u="none" strike="noStrike">
                        <a:solidFill>
                          <a:srgbClr val="000099"/>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c rowSpan="4">
                  <a:txBody>
                    <a:bodyPr lIns="68580" tIns="0" rIns="68580" bIns="0"/>
                    <a:lstStyle/>
                    <a:p>
                      <a:pPr marL="0" indent="0" algn="ctr">
                        <a:lnSpc>
                          <a:spcPct val="100000"/>
                        </a:lnSpc>
                        <a:spcBef>
                          <a:spcPts val="0"/>
                        </a:spcBef>
                        <a:spcAft>
                          <a:spcPts val="0"/>
                        </a:spcAft>
                      </a:pPr>
                      <a:endParaRPr sz="2400" b="1" i="0" u="none" strike="noStrike">
                        <a:solidFill>
                          <a:srgbClr val="FF0000"/>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c>
                  <a:txBody>
                    <a:bodyPr lIns="68580" tIns="0" rIns="68580" bIns="0"/>
                    <a:lstStyle/>
                    <a:p>
                      <a:pPr marL="0" indent="0" algn="ctr">
                        <a:lnSpc>
                          <a:spcPct val="100000"/>
                        </a:lnSpc>
                        <a:spcBef>
                          <a:spcPts val="0"/>
                        </a:spcBef>
                        <a:spcAft>
                          <a:spcPts val="0"/>
                        </a:spcAft>
                      </a:pPr>
                      <a:r>
                        <a:rPr lang="kk-KZ" sz="2400" b="1" i="0" u="none" strike="noStrike">
                          <a:solidFill>
                            <a:srgbClr val="000099"/>
                          </a:solidFill>
                          <a:latin typeface="Times New Roman" pitchFamily="18" charset="0" panose="02020603050405020304"/>
                        </a:rPr>
                        <a:t>сын-қимыл</a:t>
                      </a:r>
                      <a:endParaRPr sz="2400" b="1" i="0" u="none" strike="noStrike">
                        <a:solidFill>
                          <a:srgbClr val="000099"/>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r>
              <a:tr h="745218">
                <a:tc>
                  <a:txBody>
                    <a:bodyPr lIns="68580" tIns="0" rIns="68580" bIns="0"/>
                    <a:lstStyle/>
                    <a:p>
                      <a:pPr marL="0" indent="0" algn="ctr">
                        <a:lnSpc>
                          <a:spcPct val="100000"/>
                        </a:lnSpc>
                        <a:spcBef>
                          <a:spcPts val="0"/>
                        </a:spcBef>
                        <a:spcAft>
                          <a:spcPts val="0"/>
                        </a:spcAft>
                      </a:pPr>
                      <a:r>
                        <a:rPr lang="kk-KZ" sz="2400" b="1" i="0" u="none" strike="noStrike">
                          <a:solidFill>
                            <a:srgbClr val="000099"/>
                          </a:solidFill>
                          <a:latin typeface="Times New Roman" pitchFamily="18" charset="0" panose="02020603050405020304"/>
                        </a:rPr>
                        <a:t>төмен</a:t>
                      </a:r>
                      <a:endParaRPr sz="2400" b="1" i="0" u="none" strike="noStrike">
                        <a:solidFill>
                          <a:srgbClr val="000099"/>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c vMerge="1">
                  <a:txBody>
                    <a:bodyPr/>
                    <a:lstStyle/>
                    <a:p>
                      <a:pPr>
                        <a:buNone/>
                      </a:pPr>
                    </a:p>
                  </a:txBody>
                  <a:tcPr>
                    <a:lnL w="6350">
                      <a:solidFill>
                        <a:srgbClr val="000000"/>
                      </a:solidFill>
                      <a:prstDash val="solid"/>
                    </a:lnL>
                    <a:lnR w="6350">
                      <a:solidFill>
                        <a:srgbClr val="000000"/>
                      </a:solidFill>
                      <a:prstDash val="solid"/>
                    </a:lnR>
                  </a:tcPr>
                </a:tc>
                <a:tc>
                  <a:txBody>
                    <a:bodyPr lIns="68580" tIns="0" rIns="68580" bIns="0"/>
                    <a:lstStyle/>
                    <a:p>
                      <a:pPr marL="0" indent="0" algn="ctr">
                        <a:lnSpc>
                          <a:spcPct val="100000"/>
                        </a:lnSpc>
                        <a:spcBef>
                          <a:spcPts val="0"/>
                        </a:spcBef>
                        <a:spcAft>
                          <a:spcPts val="0"/>
                        </a:spcAft>
                      </a:pPr>
                      <a:r>
                        <a:rPr lang="kk-KZ" sz="2400" b="1" i="0" u="none" strike="noStrike">
                          <a:solidFill>
                            <a:srgbClr val="000099"/>
                          </a:solidFill>
                          <a:latin typeface="Times New Roman" pitchFamily="18" charset="0" panose="02020603050405020304"/>
                        </a:rPr>
                        <a:t>мезгіл</a:t>
                      </a:r>
                      <a:endParaRPr sz="2400" b="1" i="0" u="none" strike="noStrike">
                        <a:solidFill>
                          <a:srgbClr val="000099"/>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r>
              <a:tr h="770685">
                <a:tc>
                  <a:txBody>
                    <a:bodyPr lIns="68580" tIns="0" rIns="68580" bIns="0"/>
                    <a:lstStyle/>
                    <a:p>
                      <a:pPr marL="0" indent="0" algn="ctr">
                        <a:lnSpc>
                          <a:spcPct val="100000"/>
                        </a:lnSpc>
                        <a:spcBef>
                          <a:spcPts val="0"/>
                        </a:spcBef>
                        <a:spcAft>
                          <a:spcPts val="0"/>
                        </a:spcAft>
                      </a:pPr>
                      <a:r>
                        <a:rPr lang="kk-KZ" sz="2400" b="1" i="0" u="none" strike="noStrike">
                          <a:solidFill>
                            <a:srgbClr val="000099"/>
                          </a:solidFill>
                          <a:latin typeface="Times New Roman" pitchFamily="18" charset="0" panose="02020603050405020304"/>
                        </a:rPr>
                        <a:t>ақырын</a:t>
                      </a:r>
                      <a:endParaRPr sz="2400" b="1" i="0" u="none" strike="noStrike">
                        <a:solidFill>
                          <a:srgbClr val="000099"/>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c vMerge="1">
                  <a:txBody>
                    <a:bodyPr/>
                    <a:lstStyle/>
                    <a:p>
                      <a:pPr>
                        <a:buNone/>
                      </a:pPr>
                    </a:p>
                  </a:txBody>
                  <a:tcPr>
                    <a:lnL w="6350">
                      <a:solidFill>
                        <a:srgbClr val="000000"/>
                      </a:solidFill>
                      <a:prstDash val="solid"/>
                    </a:lnL>
                    <a:lnR w="6350">
                      <a:solidFill>
                        <a:srgbClr val="000000"/>
                      </a:solidFill>
                      <a:prstDash val="solid"/>
                    </a:lnR>
                  </a:tcPr>
                </a:tc>
                <a:tc>
                  <a:txBody>
                    <a:bodyPr lIns="68580" tIns="0" rIns="68580" bIns="0"/>
                    <a:lstStyle/>
                    <a:p>
                      <a:pPr marL="0" indent="0" algn="ctr">
                        <a:lnSpc>
                          <a:spcPct val="100000"/>
                        </a:lnSpc>
                        <a:spcBef>
                          <a:spcPts val="0"/>
                        </a:spcBef>
                        <a:spcAft>
                          <a:spcPts val="0"/>
                        </a:spcAft>
                      </a:pPr>
                      <a:r>
                        <a:rPr lang="kk-KZ" sz="2400" b="1" i="0" u="none" strike="noStrike">
                          <a:solidFill>
                            <a:srgbClr val="000099"/>
                          </a:solidFill>
                          <a:latin typeface="Times New Roman" pitchFamily="18" charset="0" panose="02020603050405020304"/>
                        </a:rPr>
                        <a:t>мөлшер</a:t>
                      </a:r>
                      <a:endParaRPr sz="2400" b="1" i="0" u="none" strike="noStrike">
                        <a:solidFill>
                          <a:srgbClr val="000099"/>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r>
              <a:tr h="865859">
                <a:tc>
                  <a:txBody>
                    <a:bodyPr lIns="68580" tIns="0" rIns="68580" bIns="0"/>
                    <a:lstStyle/>
                    <a:p>
                      <a:pPr marL="0" indent="0" algn="ctr">
                        <a:lnSpc>
                          <a:spcPct val="100000"/>
                        </a:lnSpc>
                        <a:spcBef>
                          <a:spcPts val="0"/>
                        </a:spcBef>
                        <a:spcAft>
                          <a:spcPts val="0"/>
                        </a:spcAft>
                      </a:pPr>
                      <a:r>
                        <a:rPr lang="kk-KZ" sz="2400" b="1" i="0" u="none" strike="noStrike">
                          <a:solidFill>
                            <a:srgbClr val="000099"/>
                          </a:solidFill>
                          <a:latin typeface="Times New Roman" pitchFamily="18" charset="0" panose="02020603050405020304"/>
                        </a:rPr>
                        <a:t>әжептәуір</a:t>
                      </a:r>
                      <a:endParaRPr sz="2400" b="1" i="0" u="none" strike="noStrike">
                        <a:solidFill>
                          <a:srgbClr val="000099"/>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c vMerge="1">
                  <a:txBody>
                    <a:bodyPr/>
                    <a:lstStyle/>
                    <a:p>
                      <a:pPr>
                        <a:buNone/>
                      </a:pPr>
                    </a:p>
                  </a:txBody>
                  <a:tcPr>
                    <a:lnL w="6350">
                      <a:solidFill>
                        <a:srgbClr val="000000"/>
                      </a:solidFill>
                      <a:prstDash val="solid"/>
                    </a:lnL>
                    <a:lnR w="6350">
                      <a:solidFill>
                        <a:srgbClr val="000000"/>
                      </a:solidFill>
                      <a:prstDash val="solid"/>
                    </a:lnR>
                    <a:lnB w="6350">
                      <a:solidFill>
                        <a:srgbClr val="000000"/>
                      </a:solidFill>
                      <a:prstDash val="solid"/>
                    </a:lnB>
                  </a:tcPr>
                </a:tc>
                <a:tc>
                  <a:txBody>
                    <a:bodyPr lIns="68580" tIns="0" rIns="68580" bIns="0"/>
                    <a:lstStyle/>
                    <a:p>
                      <a:pPr marL="0" indent="0" algn="ctr">
                        <a:lnSpc>
                          <a:spcPct val="100000"/>
                        </a:lnSpc>
                        <a:spcBef>
                          <a:spcPts val="0"/>
                        </a:spcBef>
                        <a:spcAft>
                          <a:spcPts val="0"/>
                        </a:spcAft>
                      </a:pPr>
                      <a:r>
                        <a:rPr lang="kk-KZ" sz="2400" b="1" i="0" u="none" strike="noStrike">
                          <a:solidFill>
                            <a:srgbClr val="000099"/>
                          </a:solidFill>
                          <a:latin typeface="Times New Roman" pitchFamily="18" charset="0" panose="02020603050405020304"/>
                        </a:rPr>
                        <a:t>мекен</a:t>
                      </a:r>
                      <a:endParaRPr sz="2400" b="1" i="0" u="none" strike="noStrike">
                        <a:solidFill>
                          <a:srgbClr val="000099"/>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r>
            </a:tbl>
          </a:graphicData>
        </a:graphic>
      </p:graphicFrame>
      <p:cxnSp>
        <p:nvCxnSpPr>
          <p:cNvPr id="18" name=""/>
          <p:cNvCxnSpPr/>
          <p:nvPr/>
        </p:nvCxnSpPr>
        <p:spPr>
          <a:xfrm>
            <a:off x="4898649" y="2064023"/>
            <a:ext cx="2657634" cy="838679"/>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
          <p:cNvCxnSpPr/>
          <p:nvPr/>
        </p:nvCxnSpPr>
        <p:spPr>
          <a:xfrm>
            <a:off x="4931325" y="2848243"/>
            <a:ext cx="2483362" cy="1263464"/>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
          <p:cNvCxnSpPr/>
          <p:nvPr/>
        </p:nvCxnSpPr>
        <p:spPr>
          <a:xfrm flipV="1">
            <a:off x="4931325" y="2347213"/>
            <a:ext cx="2483362" cy="1241681"/>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
          <p:cNvCxnSpPr/>
          <p:nvPr/>
        </p:nvCxnSpPr>
        <p:spPr>
          <a:xfrm flipV="1">
            <a:off x="4953109" y="3512650"/>
            <a:ext cx="2483362" cy="849571"/>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p:cNvPicPr/>
          <p:nvPr/>
        </p:nvPicPr>
        <p:blipFill>
          <a:blip r:embed="rId1"/>
          <a:srcRect/>
          <a:stretch>
            <a:fillRect/>
          </a:stretch>
        </p:blipFill>
        <p:spPr>
          <a:xfrm>
            <a:off x="-48079" y="0"/>
            <a:ext cx="12266881" cy="6858000"/>
          </a:xfrm>
          <a:prstGeom prst="rect">
            <a:avLst/>
          </a:prstGeom>
        </p:spPr>
      </p:pic>
      <p:sp>
        <p:nvSpPr>
          <p:cNvPr id="3" name=""/>
          <p:cNvSpPr txBox="1"/>
          <p:nvPr/>
        </p:nvSpPr>
        <p:spPr>
          <a:xfrm>
            <a:off x="3572936" y="2587846"/>
            <a:ext cx="6950175" cy="362169"/>
          </a:xfrm>
          <a:prstGeom prst="rect">
            <a:avLst/>
          </a:prstGeom>
          <a:noFill/>
        </p:spPr>
        <p:txBody>
          <a:bodyPr wrap="square" rtlCol="0">
            <a:spAutoFit/>
          </a:bodyPr>
          <a:lstStyle/>
          <a:p>
            <a:r>
              <a:rPr lang="kk-KZ"/>
              <a:t>  </a:t>
            </a:r>
            <a:endParaRPr lang="en-US"/>
          </a:p>
        </p:txBody>
      </p:sp>
      <p:sp>
        <p:nvSpPr>
          <p:cNvPr id="4" name=""/>
          <p:cNvSpPr txBox="1"/>
          <p:nvPr/>
        </p:nvSpPr>
        <p:spPr>
          <a:xfrm>
            <a:off x="1976906" y="401501"/>
            <a:ext cx="2552597" cy="451688"/>
          </a:xfrm>
          <a:prstGeom prst="rect">
            <a:avLst/>
          </a:prstGeom>
          <a:noFill/>
        </p:spPr>
        <p:txBody>
          <a:bodyPr wrap="square" rtlCol="0">
            <a:spAutoFit/>
          </a:bodyPr>
          <a:lstStyle/>
          <a:p>
            <a:pPr algn="ctr" fontAlgn="base">
              <a:spcAft>
                <a:spcPts val="0"/>
              </a:spcAft>
            </a:pPr>
            <a:r>
              <a:rPr lang="kk-KZ" sz="2400" b="1" dirty="0" smtClean="0">
                <a:solidFill>
                  <a:srgbClr val="FF0000"/>
                </a:solidFill>
                <a:latin typeface="Times New Roman" pitchFamily="18" charset="0" panose="02020603050405020304"/>
                <a:ea typeface="Times New Roman" pitchFamily="18" charset="0" panose="02020603050405020304"/>
                <a:cs typeface="Times New Roman" pitchFamily="18" charset="0" panose="02020603050405020304"/>
              </a:rPr>
              <a:t>Бүгінгі сабақта:</a:t>
            </a:r>
            <a:endParaRPr sz="2400"/>
          </a:p>
        </p:txBody>
      </p:sp>
      <p:pic>
        <p:nvPicPr>
          <p:cNvPr id="5" name="Рисунок 7"/>
          <p:cNvPicPr/>
          <p:nvPr/>
        </p:nvPicPr>
        <p:blipFill>
          <a:blip r:embed="rId2"/>
          <a:srcRect/>
          <a:stretch>
            <a:fillRect/>
          </a:stretch>
        </p:blipFill>
        <p:spPr>
          <a:xfrm>
            <a:off x="1916551" y="2179660"/>
            <a:ext cx="2913242" cy="2692303"/>
          </a:xfrm>
          <a:prstGeom prst="ellipse">
            <a:avLst/>
          </a:prstGeom>
          <a:ln>
            <a:noFill/>
          </a:ln>
          <a:effectLst>
            <a:softEdge rad="112500"/>
          </a:effectLst>
        </p:spPr>
      </p:pic>
      <p:sp>
        <p:nvSpPr>
          <p:cNvPr id="6" name="Стрелка вправо 5"/>
          <p:cNvSpPr/>
          <p:nvPr/>
        </p:nvSpPr>
        <p:spPr>
          <a:xfrm>
            <a:off x="5156676" y="1641680"/>
            <a:ext cx="1215611" cy="767399"/>
          </a:xfrm>
          <a:prstGeom prst="rightArrow">
            <a:avLst>
              <a:gd name="adj1" fmla="val 38066"/>
              <a:gd name="adj2" fmla="val 50000"/>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Стрелка вправо 5"/>
          <p:cNvSpPr/>
          <p:nvPr/>
        </p:nvSpPr>
        <p:spPr>
          <a:xfrm>
            <a:off x="5104646" y="2976454"/>
            <a:ext cx="1225773" cy="691641"/>
          </a:xfrm>
          <a:prstGeom prst="right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Стрелка вправо 5"/>
          <p:cNvSpPr/>
          <p:nvPr/>
        </p:nvSpPr>
        <p:spPr>
          <a:xfrm>
            <a:off x="5140147" y="4302196"/>
            <a:ext cx="1205447" cy="661152"/>
          </a:xfrm>
          <a:prstGeom prst="right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
          <p:cNvSpPr txBox="1"/>
          <p:nvPr/>
        </p:nvSpPr>
        <p:spPr>
          <a:xfrm>
            <a:off x="6717876" y="1746521"/>
            <a:ext cx="4771026" cy="756948"/>
          </a:xfrm>
          <a:prstGeom prst="rect">
            <a:avLst/>
          </a:prstGeom>
          <a:noFill/>
        </p:spPr>
        <p:txBody>
          <a:bodyPr wrap="square" rtlCol="0">
            <a:spAutoFit/>
          </a:bodyPr>
          <a:lstStyle/>
          <a:p>
            <a:pPr algn="ctr"/>
            <a:r>
              <a:rPr lang="kk-KZ" sz="2200" b="0" i="0" u="none" strike="noStrike">
                <a:solidFill>
                  <a:srgbClr val="0000CC"/>
                </a:solidFill>
                <a:latin typeface="Times New Roman" pitchFamily="18" charset="0" panose="02020603050405020304"/>
              </a:rPr>
              <a:t>тақырыпқа байланысты ақпараттарды саралай аламын;</a:t>
            </a:r>
            <a:endParaRPr lang="en-US" sz="2000" b="0"/>
          </a:p>
        </p:txBody>
      </p:sp>
      <p:sp>
        <p:nvSpPr>
          <p:cNvPr id="10" name=""/>
          <p:cNvSpPr txBox="1"/>
          <p:nvPr/>
        </p:nvSpPr>
        <p:spPr>
          <a:xfrm>
            <a:off x="6764047" y="3084773"/>
            <a:ext cx="4336175" cy="756948"/>
          </a:xfrm>
          <a:prstGeom prst="rect">
            <a:avLst/>
          </a:prstGeom>
          <a:noFill/>
        </p:spPr>
        <p:txBody>
          <a:bodyPr wrap="square" rtlCol="0">
            <a:spAutoFit/>
          </a:bodyPr>
          <a:lstStyle/>
          <a:p>
            <a:pPr algn="ctr"/>
            <a:r>
              <a:rPr lang="kk-KZ" sz="2200" b="0" i="0" u="none" strike="noStrike">
                <a:solidFill>
                  <a:srgbClr val="0000CC"/>
                </a:solidFill>
                <a:latin typeface="Times New Roman" pitchFamily="18" charset="0" panose="02020603050405020304"/>
              </a:rPr>
              <a:t>мәтіннің жанры мен идеясын анықтай аламын;</a:t>
            </a:r>
            <a:endParaRPr lang="en-US"/>
          </a:p>
        </p:txBody>
      </p:sp>
      <p:sp>
        <p:nvSpPr>
          <p:cNvPr id="11" name=""/>
          <p:cNvSpPr txBox="1"/>
          <p:nvPr/>
        </p:nvSpPr>
        <p:spPr>
          <a:xfrm>
            <a:off x="6794474" y="4378969"/>
            <a:ext cx="4269773" cy="756948"/>
          </a:xfrm>
          <a:prstGeom prst="rect">
            <a:avLst/>
          </a:prstGeom>
          <a:noFill/>
        </p:spPr>
        <p:txBody>
          <a:bodyPr wrap="square" rtlCol="0">
            <a:spAutoFit/>
          </a:bodyPr>
          <a:lstStyle/>
          <a:p>
            <a:pPr algn="ctr"/>
            <a:r>
              <a:rPr lang="kk-KZ" sz="2200" b="0" i="0" u="none" strike="noStrike">
                <a:solidFill>
                  <a:srgbClr val="0000CC"/>
                </a:solidFill>
                <a:latin typeface="Times New Roman" pitchFamily="18" charset="0" panose="02020603050405020304"/>
              </a:rPr>
              <a:t>үстеудің мағыналық түрлерін ажырата аламын.</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p:cNvPicPr/>
          <p:nvPr/>
        </p:nvPicPr>
        <p:blipFill>
          <a:blip r:embed="rId1"/>
          <a:srcRect/>
          <a:stretch>
            <a:fillRect/>
          </a:stretch>
        </p:blipFill>
        <p:spPr>
          <a:xfrm>
            <a:off x="-5483" y="-10649"/>
            <a:ext cx="12266881" cy="6858000"/>
          </a:xfrm>
          <a:prstGeom prst="rect">
            <a:avLst/>
          </a:prstGeom>
        </p:spPr>
      </p:pic>
      <p:sp>
        <p:nvSpPr>
          <p:cNvPr id="3" name=""/>
          <p:cNvSpPr txBox="1"/>
          <p:nvPr/>
        </p:nvSpPr>
        <p:spPr>
          <a:xfrm>
            <a:off x="2307136" y="775168"/>
            <a:ext cx="3616275" cy="511730"/>
          </a:xfrm>
          <a:prstGeom prst="rect">
            <a:avLst/>
          </a:prstGeom>
          <a:noFill/>
        </p:spPr>
        <p:txBody>
          <a:bodyPr wrap="square" rtlCol="0">
            <a:spAutoFit/>
          </a:bodyPr>
          <a:lstStyle/>
          <a:p>
            <a:r>
              <a:rPr lang="kk-KZ" sz="2800" b="1" dirty="0">
                <a:solidFill>
                  <a:srgbClr val="FF0000"/>
                </a:solidFill>
                <a:latin typeface="Times New Roman" pitchFamily="18" charset="0" panose="02020603050405020304"/>
                <a:ea typeface="Calibri" pitchFamily="34" charset="0" panose="020F0502020204030204"/>
              </a:rPr>
              <a:t>Қосымша </a:t>
            </a:r>
            <a:r>
              <a:rPr lang="kk-KZ" sz="2800" b="1" dirty="0" smtClean="0">
                <a:solidFill>
                  <a:srgbClr val="FF0000"/>
                </a:solidFill>
                <a:latin typeface="Times New Roman" pitchFamily="18" charset="0" panose="02020603050405020304"/>
                <a:ea typeface="Calibri" pitchFamily="34" charset="0" panose="020F0502020204030204"/>
              </a:rPr>
              <a:t>тапсырма:</a:t>
            </a:r>
            <a:endParaRPr lang="en-US"/>
          </a:p>
        </p:txBody>
      </p:sp>
      <p:sp>
        <p:nvSpPr>
          <p:cNvPr id="4" name=""/>
          <p:cNvSpPr txBox="1"/>
          <p:nvPr/>
        </p:nvSpPr>
        <p:spPr>
          <a:xfrm>
            <a:off x="2735045" y="1914618"/>
            <a:ext cx="7962878" cy="938450"/>
          </a:xfrm>
          <a:prstGeom prst="rect">
            <a:avLst/>
          </a:prstGeom>
          <a:noFill/>
        </p:spPr>
        <p:txBody>
          <a:bodyPr wrap="none" rtlCol="0">
            <a:spAutoFit/>
          </a:bodyPr>
          <a:lstStyle/>
          <a:p>
            <a:pPr algn="ctr"/>
            <a:r>
              <a:rPr lang="kk-KZ" sz="2800" b="0" i="0" u="none" strike="noStrike">
                <a:solidFill>
                  <a:srgbClr val="0000CC"/>
                </a:solidFill>
                <a:latin typeface="Times New Roman" pitchFamily="18" charset="0" panose="02020603050405020304"/>
              </a:rPr>
              <a:t>"Наурызым</a:t>
            </a:r>
            <a:r>
              <a:rPr lang="ru-RU" sz="2800" b="0" i="0" u="none" strike="noStrike">
                <a:solidFill>
                  <a:srgbClr val="0000CC"/>
                </a:solidFill>
                <a:latin typeface="Times New Roman" pitchFamily="18" charset="0" panose="02020603050405020304"/>
              </a:rPr>
              <a:t> - </a:t>
            </a:r>
            <a:r>
              <a:rPr lang="kk-KZ" sz="2800" b="0" i="0" u="none" strike="noStrike">
                <a:solidFill>
                  <a:srgbClr val="0000CC"/>
                </a:solidFill>
                <a:latin typeface="Times New Roman" pitchFamily="18" charset="0" panose="02020603050405020304"/>
              </a:rPr>
              <a:t>мерекем, Наурызым</a:t>
            </a:r>
            <a:r>
              <a:rPr lang="ru-RU" sz="2800" b="0" i="0" u="none" strike="noStrike">
                <a:solidFill>
                  <a:srgbClr val="0000CC"/>
                </a:solidFill>
                <a:latin typeface="Times New Roman" pitchFamily="18" charset="0" panose="02020603050405020304"/>
              </a:rPr>
              <a:t> </a:t>
            </a:r>
            <a:r>
              <a:rPr lang="kk-KZ" sz="2800" b="0" i="0" u="none" strike="noStrike">
                <a:solidFill>
                  <a:srgbClr val="0000CC"/>
                </a:solidFill>
                <a:latin typeface="Times New Roman" pitchFamily="18" charset="0" panose="02020603050405020304"/>
              </a:rPr>
              <a:t>-</a:t>
            </a:r>
            <a:r>
              <a:rPr lang="ru-RU" sz="2800" b="0" i="0" u="none" strike="noStrike">
                <a:solidFill>
                  <a:srgbClr val="0000CC"/>
                </a:solidFill>
                <a:latin typeface="Times New Roman" pitchFamily="18" charset="0" panose="02020603050405020304"/>
              </a:rPr>
              <a:t> </a:t>
            </a:r>
            <a:r>
              <a:rPr lang="kk-KZ" sz="2800" b="0" i="0" u="none" strike="noStrike">
                <a:solidFill>
                  <a:srgbClr val="0000CC"/>
                </a:solidFill>
                <a:latin typeface="Times New Roman" pitchFamily="18" charset="0" panose="02020603050405020304"/>
              </a:rPr>
              <a:t>берекем" атты </a:t>
            </a:r>
            <a:endParaRPr lang="ru-RU" sz="2800" b="0" i="0" u="none" strike="noStrike">
              <a:solidFill>
                <a:srgbClr val="0000CC"/>
              </a:solidFill>
              <a:latin typeface="Times New Roman" pitchFamily="18" charset="0" panose="02020603050405020304"/>
            </a:endParaRPr>
          </a:p>
          <a:p>
            <a:pPr algn="ctr"/>
            <a:r>
              <a:rPr lang="kk-KZ" sz="2800" b="0" i="0" u="none" strike="noStrike">
                <a:solidFill>
                  <a:srgbClr val="0000CC"/>
                </a:solidFill>
                <a:latin typeface="Times New Roman" pitchFamily="18" charset="0" panose="02020603050405020304"/>
              </a:rPr>
              <a:t>тақырыпта</a:t>
            </a:r>
            <a:r>
              <a:rPr lang="ru-RU" sz="2800" b="0" i="0" u="none" strike="noStrike">
                <a:solidFill>
                  <a:srgbClr val="0000CC"/>
                </a:solidFill>
                <a:latin typeface="Times New Roman" pitchFamily="18" charset="0" panose="02020603050405020304"/>
              </a:rPr>
              <a:t> </a:t>
            </a:r>
            <a:r>
              <a:rPr lang="kk-KZ" sz="2800" b="0" i="0" u="none" strike="noStrike">
                <a:solidFill>
                  <a:srgbClr val="0000CC"/>
                </a:solidFill>
                <a:latin typeface="Times New Roman" pitchFamily="18" charset="0" panose="02020603050405020304"/>
              </a:rPr>
              <a:t>эссе  жазыңыздар.</a:t>
            </a:r>
            <a:endParaRPr lang="en-US"/>
          </a:p>
        </p:txBody>
      </p:sp>
      <p:pic>
        <p:nvPicPr>
          <p:cNvPr id="5" name=""/>
          <p:cNvPicPr/>
          <p:nvPr/>
        </p:nvPicPr>
        <p:blipFill>
          <a:blip r:embed="rId2"/>
          <a:srcRect/>
          <a:stretch>
            <a:fillRect/>
          </a:stretch>
        </p:blipFill>
        <p:spPr>
          <a:xfrm rot="413530">
            <a:off x="8383527" y="4338537"/>
            <a:ext cx="3353626" cy="188641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p:cNvPicPr/>
          <p:nvPr/>
        </p:nvPicPr>
        <p:blipFill>
          <a:blip r:embed="rId1"/>
          <a:srcRect/>
          <a:stretch>
            <a:fillRect/>
          </a:stretch>
        </p:blipFill>
        <p:spPr>
          <a:xfrm>
            <a:off x="-23205" y="-1813"/>
            <a:ext cx="12255190" cy="6858000"/>
          </a:xfrm>
          <a:prstGeom prst="rect">
            <a:avLst/>
          </a:prstGeom>
        </p:spPr>
      </p:pic>
      <p:sp>
        <p:nvSpPr>
          <p:cNvPr id="3" name=""/>
          <p:cNvSpPr txBox="1"/>
          <p:nvPr/>
        </p:nvSpPr>
        <p:spPr>
          <a:xfrm>
            <a:off x="2014332" y="405276"/>
            <a:ext cx="3098541" cy="462677"/>
          </a:xfrm>
          <a:prstGeom prst="rect">
            <a:avLst/>
          </a:prstGeom>
          <a:noFill/>
        </p:spPr>
        <p:txBody>
          <a:bodyPr wrap="square" rtlCol="0">
            <a:spAutoFit/>
          </a:bodyPr>
          <a:lstStyle/>
          <a:p>
            <a:r>
              <a:rPr lang="kk-KZ" sz="2400" b="1" dirty="0" smtClean="0">
                <a:solidFill>
                  <a:srgbClr val="FF0000"/>
                </a:solidFill>
                <a:latin typeface="Times New Roman" pitchFamily="18" charset="0" panose="02020603050405020304"/>
                <a:ea typeface="Open Sans" pitchFamily="34" charset="0" panose="020B0606030504020204"/>
                <a:cs typeface="Times New Roman" pitchFamily="18" charset="0" panose="02020603050405020304"/>
              </a:rPr>
              <a:t>Оқу мақсаттары:</a:t>
            </a:r>
            <a:endParaRPr lang="en-US" sz="2800" dirty="0">
              <a:solidFill>
                <a:srgbClr val="C00000"/>
              </a:solidFill>
              <a:latin typeface="Times New Roman" pitchFamily="18" charset="0" panose="02020603050405020304"/>
              <a:ea typeface="Open Sans" pitchFamily="34" charset="0" panose="020B0606030504020204"/>
              <a:cs typeface="Times New Roman" pitchFamily="18" charset="0" panose="02020603050405020304"/>
            </a:endParaRPr>
          </a:p>
        </p:txBody>
      </p:sp>
      <p:sp>
        <p:nvSpPr>
          <p:cNvPr id="4" name=""/>
          <p:cNvSpPr txBox="1"/>
          <p:nvPr/>
        </p:nvSpPr>
        <p:spPr>
          <a:xfrm>
            <a:off x="1819246" y="938200"/>
            <a:ext cx="9672926" cy="1366088"/>
          </a:xfrm>
          <a:prstGeom prst="rect">
            <a:avLst/>
          </a:prstGeom>
          <a:noFill/>
        </p:spPr>
        <p:txBody>
          <a:bodyPr wrap="square" rtlCol="0">
            <a:spAutoFit/>
          </a:bodyPr>
          <a:lstStyle/>
          <a:p>
            <a:r>
              <a:rPr lang="kk-KZ" sz="2000" b="0" dirty="0">
                <a:solidFill>
                  <a:srgbClr val="0000CC"/>
                </a:solidFill>
                <a:latin typeface="Times New Roman" pitchFamily="18" charset="0" panose="02020603050405020304"/>
                <a:cs typeface="Times New Roman" pitchFamily="18" charset="0" panose="02020603050405020304"/>
              </a:rPr>
              <a:t>6.О7. Энциклопедия, сөздік, балаларға арналған газет-журналдардан қажетті ақпараттарды алу, авторына сілтеме жасау.</a:t>
            </a:r>
            <a:endParaRPr lang="ru-RU" sz="2000" b="0" dirty="0">
              <a:solidFill>
                <a:srgbClr val="0000CC"/>
              </a:solidFill>
              <a:latin typeface="Times New Roman" pitchFamily="18" charset="0" panose="02020603050405020304"/>
              <a:cs typeface="Times New Roman" pitchFamily="18" charset="0" panose="02020603050405020304"/>
            </a:endParaRPr>
          </a:p>
          <a:p>
            <a:r>
              <a:rPr lang="kk-KZ" sz="2000" b="0" dirty="0">
                <a:solidFill>
                  <a:srgbClr val="0000CC"/>
                </a:solidFill>
                <a:latin typeface="Times New Roman" pitchFamily="18" charset="0" panose="02020603050405020304"/>
                <a:cs typeface="Times New Roman" pitchFamily="18" charset="0" panose="02020603050405020304"/>
              </a:rPr>
              <a:t>6.ӘТН. Үстеудің мағыналық түрлерін ажырату, синонимдік қатарларын түрлендіріп қолдану. </a:t>
            </a:r>
            <a:r>
              <a:rPr lang="kk-KZ" sz="2400" b="1" dirty="0">
                <a:solidFill>
                  <a:srgbClr val="002060"/>
                </a:solidFill>
                <a:latin typeface="Times New Roman" pitchFamily="18" charset="0" panose="02020603050405020304"/>
                <a:cs typeface="Times New Roman" pitchFamily="18" charset="0" panose="02020603050405020304"/>
              </a:rPr>
              <a:t> </a:t>
            </a:r>
            <a:endParaRPr lang="kk-KZ"/>
          </a:p>
        </p:txBody>
      </p:sp>
      <p:sp>
        <p:nvSpPr>
          <p:cNvPr id="5" name=""/>
          <p:cNvSpPr txBox="1"/>
          <p:nvPr/>
        </p:nvSpPr>
        <p:spPr>
          <a:xfrm>
            <a:off x="1986681" y="2455870"/>
            <a:ext cx="2963049" cy="451688"/>
          </a:xfrm>
          <a:prstGeom prst="rect">
            <a:avLst/>
          </a:prstGeom>
          <a:noFill/>
        </p:spPr>
        <p:txBody>
          <a:bodyPr wrap="square" rtlCol="0">
            <a:spAutoFit/>
          </a:bodyPr>
          <a:lstStyle/>
          <a:p>
            <a:r>
              <a:rPr lang="kk-KZ" sz="2400" b="1" dirty="0" smtClean="0">
                <a:solidFill>
                  <a:srgbClr val="FF0000"/>
                </a:solidFill>
                <a:latin typeface="Times New Roman" pitchFamily="18" charset="0" panose="02020603050405020304"/>
                <a:ea typeface="Open Sans" pitchFamily="34" charset="0" panose="020B0606030504020204"/>
                <a:cs typeface="Times New Roman" pitchFamily="18" charset="0" panose="02020603050405020304"/>
              </a:rPr>
              <a:t>Сабақ мақсаттары:</a:t>
            </a:r>
            <a:endParaRPr lang="en-US"/>
          </a:p>
        </p:txBody>
      </p:sp>
      <p:sp>
        <p:nvSpPr>
          <p:cNvPr id="7" name=""/>
          <p:cNvSpPr txBox="1"/>
          <p:nvPr/>
        </p:nvSpPr>
        <p:spPr>
          <a:xfrm>
            <a:off x="1805951" y="3020298"/>
            <a:ext cx="5959987" cy="1012235"/>
          </a:xfrm>
          <a:prstGeom prst="rect">
            <a:avLst/>
          </a:prstGeom>
          <a:noFill/>
        </p:spPr>
        <p:txBody>
          <a:bodyPr wrap="square" rtlCol="0">
            <a:spAutoFit/>
          </a:bodyPr>
          <a:lstStyle/>
          <a:p>
            <a:pPr marL="457200" indent="-228600" algn="l">
              <a:lnSpc>
                <a:spcPct val="100000"/>
              </a:lnSpc>
              <a:spcBef>
                <a:spcPts val="0"/>
              </a:spcBef>
              <a:spcAft>
                <a:spcPts val="0"/>
              </a:spcAft>
              <a:buSzPts val="2200"/>
              <a:buFont typeface="Symbol" pitchFamily="18" charset="2" panose="05050102010706020507"/>
              <a:buChar char=""/>
            </a:pPr>
            <a:r>
              <a:rPr lang="kk-KZ" sz="2000" b="0" i="0" u="none" strike="noStrike">
                <a:solidFill>
                  <a:srgbClr val="0000CC"/>
                </a:solidFill>
                <a:latin typeface="Times New Roman" pitchFamily="18" charset="0" panose="02020603050405020304"/>
              </a:rPr>
              <a:t>мәтінді оқып, мазмұнын түсінеді;</a:t>
            </a:r>
            <a:endParaRPr lang="ru-RU" sz="2000" b="0" i="0" u="none" strike="noStrike">
              <a:solidFill>
                <a:srgbClr val="0000CC"/>
              </a:solidFill>
              <a:latin typeface="Times New Roman" pitchFamily="18" charset="0" panose="02020603050405020304"/>
            </a:endParaRPr>
          </a:p>
          <a:p>
            <a:pPr marL="457200" indent="-228600" algn="l">
              <a:lnSpc>
                <a:spcPct val="100000"/>
              </a:lnSpc>
              <a:spcBef>
                <a:spcPts val="0"/>
              </a:spcBef>
              <a:spcAft>
                <a:spcPts val="0"/>
              </a:spcAft>
              <a:buSzPts val="2200"/>
              <a:buFont typeface="Symbol" pitchFamily="18" charset="2" panose="05050102010706020507"/>
              <a:buChar char=""/>
            </a:pPr>
            <a:r>
              <a:rPr lang="kk-KZ" sz="2000" b="0" i="0" u="none" strike="noStrike">
                <a:solidFill>
                  <a:srgbClr val="0000CC"/>
                </a:solidFill>
                <a:latin typeface="Times New Roman" pitchFamily="18" charset="0" panose="02020603050405020304"/>
              </a:rPr>
              <a:t>энциклопедиядан қажетті ақпараттарды алады;</a:t>
            </a:r>
            <a:endParaRPr lang="en-US" sz="2000" b="0" i="0" u="none" strike="noStrike">
              <a:solidFill>
                <a:srgbClr val="0000CC"/>
              </a:solidFill>
              <a:latin typeface="Times New Roman" pitchFamily="18" charset="0" panose="02020603050405020304"/>
            </a:endParaRPr>
          </a:p>
          <a:p>
            <a:pPr marL="457200" indent="-228600" algn="l">
              <a:lnSpc>
                <a:spcPct val="100000"/>
              </a:lnSpc>
              <a:spcBef>
                <a:spcPts val="0"/>
              </a:spcBef>
              <a:spcAft>
                <a:spcPts val="0"/>
              </a:spcAft>
              <a:buSzPts val="2200"/>
              <a:buFont typeface="Symbol" pitchFamily="18" charset="2" panose="05050102010706020507"/>
              <a:buChar char=""/>
            </a:pPr>
            <a:r>
              <a:rPr lang="kk-KZ" sz="2000" b="0" i="0" u="none" strike="noStrike">
                <a:solidFill>
                  <a:srgbClr val="0000CC"/>
                </a:solidFill>
                <a:latin typeface="Times New Roman" pitchFamily="18" charset="0" panose="02020603050405020304"/>
              </a:rPr>
              <a:t>үстеудің мағыналық түрлерін ажыратады.</a:t>
            </a:r>
            <a:r>
              <a:rPr lang="kk-KZ" sz="2000" b="1">
                <a:solidFill>
                  <a:srgbClr val="0000CC"/>
                </a:solidFill>
                <a:latin typeface="Times New Roman" pitchFamily="18" charset="0" panose="02020603050405020304"/>
              </a:rPr>
              <a:t> </a:t>
            </a:r>
            <a:endParaRPr lang="kk-KZ" sz="2400" b="1">
              <a:solidFill>
                <a:srgbClr val="0000CC"/>
              </a:solidFill>
              <a:latin typeface="Times New Roman" pitchFamily="18" charset="0" panose="02020603050405020304"/>
            </a:endParaRPr>
          </a:p>
        </p:txBody>
      </p:sp>
      <p:sp>
        <p:nvSpPr>
          <p:cNvPr id="8" name=""/>
          <p:cNvSpPr txBox="1"/>
          <p:nvPr/>
        </p:nvSpPr>
        <p:spPr>
          <a:xfrm>
            <a:off x="1966711" y="4203659"/>
            <a:ext cx="4234574" cy="451688"/>
          </a:xfrm>
          <a:prstGeom prst="rect">
            <a:avLst/>
          </a:prstGeom>
          <a:noFill/>
        </p:spPr>
        <p:txBody>
          <a:bodyPr wrap="square" rtlCol="0">
            <a:spAutoFit/>
          </a:bodyPr>
          <a:lstStyle/>
          <a:p>
            <a:r>
              <a:rPr lang="kk-KZ" sz="2400" b="1" dirty="0" smtClean="0">
                <a:solidFill>
                  <a:srgbClr val="FF0000"/>
                </a:solidFill>
                <a:latin typeface="Times New Roman" pitchFamily="18" charset="0" panose="02020603050405020304"/>
                <a:ea typeface="Open Sans" pitchFamily="34" charset="0" panose="020B0606030504020204"/>
                <a:cs typeface="Times New Roman" pitchFamily="18" charset="0" panose="02020603050405020304"/>
              </a:rPr>
              <a:t>Бағалау критерийлері:</a:t>
            </a:r>
            <a:endParaRPr lang="en-US"/>
          </a:p>
        </p:txBody>
      </p:sp>
      <p:sp>
        <p:nvSpPr>
          <p:cNvPr id="9" name=""/>
          <p:cNvSpPr txBox="1"/>
          <p:nvPr/>
        </p:nvSpPr>
        <p:spPr>
          <a:xfrm>
            <a:off x="1825866" y="4776049"/>
            <a:ext cx="7346355" cy="1306047"/>
          </a:xfrm>
          <a:prstGeom prst="rect">
            <a:avLst/>
          </a:prstGeom>
          <a:noFill/>
        </p:spPr>
        <p:txBody>
          <a:bodyPr wrap="square" rtlCol="0">
            <a:spAutoFit/>
          </a:bodyPr>
          <a:lstStyle/>
          <a:p>
            <a:pPr marL="457200" indent="-228600" algn="l">
              <a:lnSpc>
                <a:spcPct val="100000"/>
              </a:lnSpc>
              <a:spcBef>
                <a:spcPts val="0"/>
              </a:spcBef>
              <a:spcAft>
                <a:spcPts val="0"/>
              </a:spcAft>
              <a:buSzPts val="2400"/>
              <a:buFont typeface="Symbol" pitchFamily="18" charset="2" panose="05050102010706020507"/>
              <a:buChar char=""/>
            </a:pPr>
            <a:r>
              <a:rPr lang="kk-KZ" sz="2000" b="0" i="0" u="none" strike="noStrike">
                <a:solidFill>
                  <a:srgbClr val="0000CC"/>
                </a:solidFill>
                <a:latin typeface="Times New Roman" pitchFamily="18" charset="0" panose="02020603050405020304"/>
              </a:rPr>
              <a:t>мәтінді оқиды, мазмұнын түсіне алады;</a:t>
            </a:r>
          </a:p>
          <a:p>
            <a:pPr marL="457200" indent="-228600" algn="l">
              <a:lnSpc>
                <a:spcPct val="100000"/>
              </a:lnSpc>
              <a:spcBef>
                <a:spcPts val="0"/>
              </a:spcBef>
              <a:spcAft>
                <a:spcPts val="0"/>
              </a:spcAft>
              <a:buSzPts val="2400"/>
              <a:buFont typeface="Symbol" pitchFamily="18" charset="2" panose="05050102010706020507"/>
              <a:buChar char=""/>
            </a:pPr>
            <a:r>
              <a:rPr lang="kk-KZ" sz="2000" b="0" i="0" u="none" strike="noStrike">
                <a:solidFill>
                  <a:srgbClr val="0000CC"/>
                </a:solidFill>
                <a:latin typeface="Times New Roman" pitchFamily="18" charset="0" panose="02020603050405020304"/>
              </a:rPr>
              <a:t>тақырыпқа байланысты ақпараттарды саралайды алады;</a:t>
            </a:r>
          </a:p>
          <a:p>
            <a:pPr marL="457200" indent="-228600" algn="l">
              <a:lnSpc>
                <a:spcPct val="100000"/>
              </a:lnSpc>
              <a:spcBef>
                <a:spcPts val="0"/>
              </a:spcBef>
              <a:spcAft>
                <a:spcPts val="0"/>
              </a:spcAft>
              <a:buSzPts val="2400"/>
              <a:buFont typeface="Symbol" pitchFamily="18" charset="2" panose="05050102010706020507"/>
              <a:buChar char=""/>
            </a:pPr>
            <a:r>
              <a:rPr lang="kk-KZ" sz="2000" b="0" i="0" u="none" strike="noStrike">
                <a:solidFill>
                  <a:srgbClr val="0000CC"/>
                </a:solidFill>
                <a:latin typeface="Times New Roman" pitchFamily="18" charset="0" panose="02020603050405020304"/>
              </a:rPr>
              <a:t>мәтіннің жанры мен идеясын анықтай алады;</a:t>
            </a:r>
            <a:endParaRPr lang="en-US" sz="2000" b="0" i="0" u="none" strike="noStrike">
              <a:solidFill>
                <a:srgbClr val="0000CC"/>
              </a:solidFill>
              <a:latin typeface="Times New Roman" pitchFamily="18" charset="0" panose="02020603050405020304"/>
            </a:endParaRPr>
          </a:p>
          <a:p>
            <a:pPr marL="457200" indent="-228600" algn="l">
              <a:lnSpc>
                <a:spcPct val="100000"/>
              </a:lnSpc>
              <a:spcBef>
                <a:spcPts val="0"/>
              </a:spcBef>
              <a:spcAft>
                <a:spcPts val="0"/>
              </a:spcAft>
              <a:buSzPts val="2400"/>
              <a:buFont typeface="Symbol" pitchFamily="18" charset="2" panose="05050102010706020507"/>
              <a:buChar char=""/>
            </a:pPr>
            <a:r>
              <a:rPr lang="kk-KZ" sz="2000" b="0" i="0" u="none" strike="noStrike">
                <a:solidFill>
                  <a:srgbClr val="0000CC"/>
                </a:solidFill>
                <a:latin typeface="Times New Roman" pitchFamily="18" charset="0" panose="02020603050405020304"/>
              </a:rPr>
              <a:t>үстеудің мағыналық түрлерін ажырата алады.</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p:cNvPicPr/>
          <p:nvPr/>
        </p:nvPicPr>
        <p:blipFill>
          <a:blip r:embed="rId1"/>
          <a:srcRect/>
          <a:stretch>
            <a:fillRect/>
          </a:stretch>
        </p:blipFill>
        <p:spPr>
          <a:xfrm>
            <a:off x="-80771" y="-21298"/>
            <a:ext cx="12308435" cy="6858000"/>
          </a:xfrm>
          <a:prstGeom prst="rect">
            <a:avLst/>
          </a:prstGeom>
        </p:spPr>
      </p:pic>
      <p:sp>
        <p:nvSpPr>
          <p:cNvPr id="3" name=""/>
          <p:cNvSpPr txBox="1"/>
          <p:nvPr/>
        </p:nvSpPr>
        <p:spPr>
          <a:xfrm>
            <a:off x="1889161" y="453768"/>
            <a:ext cx="3718460" cy="451688"/>
          </a:xfrm>
          <a:prstGeom prst="rect">
            <a:avLst/>
          </a:prstGeom>
          <a:noFill/>
        </p:spPr>
        <p:txBody>
          <a:bodyPr wrap="square" rtlCol="0">
            <a:spAutoFit/>
          </a:bodyPr>
          <a:lstStyle/>
          <a:p>
            <a:r>
              <a:rPr lang="kk-KZ" sz="2400" b="1" dirty="0">
                <a:solidFill>
                  <a:srgbClr val="FF0000"/>
                </a:solidFill>
                <a:latin typeface="Times New Roman" pitchFamily="18" charset="0" panose="02020603050405020304"/>
                <a:cs typeface="Times New Roman" pitchFamily="18" charset="0" panose="02020603050405020304"/>
              </a:rPr>
              <a:t>  «Ой түрткі» сұрақтары</a:t>
            </a:r>
            <a:endParaRPr lang="en-US"/>
          </a:p>
        </p:txBody>
      </p:sp>
      <p:pic>
        <p:nvPicPr>
          <p:cNvPr id="4" name=""/>
          <p:cNvPicPr/>
          <p:nvPr/>
        </p:nvPicPr>
        <p:blipFill>
          <a:blip r:embed="rId2"/>
          <a:srcRect/>
          <a:stretch>
            <a:fillRect/>
          </a:stretch>
        </p:blipFill>
        <p:spPr>
          <a:xfrm>
            <a:off x="2211845" y="1140333"/>
            <a:ext cx="2314101" cy="1592586"/>
          </a:xfrm>
          <a:prstGeom prst="rect">
            <a:avLst/>
          </a:prstGeom>
        </p:spPr>
      </p:pic>
      <p:pic>
        <p:nvPicPr>
          <p:cNvPr id="5" name=""/>
          <p:cNvPicPr/>
          <p:nvPr/>
        </p:nvPicPr>
        <p:blipFill>
          <a:blip r:embed="rId3"/>
          <a:srcRect/>
          <a:stretch>
            <a:fillRect/>
          </a:stretch>
        </p:blipFill>
        <p:spPr>
          <a:xfrm>
            <a:off x="9589396" y="1088869"/>
            <a:ext cx="2026873" cy="1615996"/>
          </a:xfrm>
          <a:prstGeom prst="rect">
            <a:avLst/>
          </a:prstGeom>
        </p:spPr>
      </p:pic>
      <p:pic>
        <p:nvPicPr>
          <p:cNvPr id="6" name=""/>
          <p:cNvPicPr/>
          <p:nvPr/>
        </p:nvPicPr>
        <p:blipFill>
          <a:blip r:embed="rId4"/>
          <a:srcRect/>
          <a:stretch>
            <a:fillRect/>
          </a:stretch>
        </p:blipFill>
        <p:spPr>
          <a:xfrm>
            <a:off x="4748092" y="3154798"/>
            <a:ext cx="1982028" cy="1444596"/>
          </a:xfrm>
          <a:prstGeom prst="rect">
            <a:avLst/>
          </a:prstGeom>
        </p:spPr>
      </p:pic>
      <p:pic>
        <p:nvPicPr>
          <p:cNvPr id="7" name=""/>
          <p:cNvPicPr/>
          <p:nvPr/>
        </p:nvPicPr>
        <p:blipFill>
          <a:blip r:embed="rId5"/>
          <a:srcRect/>
          <a:stretch>
            <a:fillRect/>
          </a:stretch>
        </p:blipFill>
        <p:spPr>
          <a:xfrm>
            <a:off x="4923990" y="1148313"/>
            <a:ext cx="1814317" cy="1540668"/>
          </a:xfrm>
          <a:prstGeom prst="rect">
            <a:avLst/>
          </a:prstGeom>
        </p:spPr>
      </p:pic>
      <p:pic>
        <p:nvPicPr>
          <p:cNvPr id="8" name=""/>
          <p:cNvPicPr/>
          <p:nvPr/>
        </p:nvPicPr>
        <p:blipFill>
          <a:blip r:embed="rId6"/>
          <a:srcRect/>
          <a:stretch>
            <a:fillRect/>
          </a:stretch>
        </p:blipFill>
        <p:spPr>
          <a:xfrm>
            <a:off x="7199953" y="1171398"/>
            <a:ext cx="1987826" cy="1490869"/>
          </a:xfrm>
          <a:prstGeom prst="rect">
            <a:avLst/>
          </a:prstGeom>
        </p:spPr>
      </p:pic>
      <p:pic>
        <p:nvPicPr>
          <p:cNvPr id="9" name=""/>
          <p:cNvPicPr/>
          <p:nvPr/>
        </p:nvPicPr>
        <p:blipFill>
          <a:blip r:embed="rId7"/>
          <a:srcRect/>
          <a:stretch>
            <a:fillRect/>
          </a:stretch>
        </p:blipFill>
        <p:spPr>
          <a:xfrm>
            <a:off x="7166899" y="3059447"/>
            <a:ext cx="2051721" cy="1538790"/>
          </a:xfrm>
          <a:prstGeom prst="rect">
            <a:avLst/>
          </a:prstGeom>
        </p:spPr>
      </p:pic>
      <p:sp>
        <p:nvSpPr>
          <p:cNvPr id="11" name=""/>
          <p:cNvSpPr txBox="1"/>
          <p:nvPr/>
        </p:nvSpPr>
        <p:spPr>
          <a:xfrm>
            <a:off x="1974776" y="4862483"/>
            <a:ext cx="6159697" cy="1610847"/>
          </a:xfrm>
          <a:prstGeom prst="rect">
            <a:avLst/>
          </a:prstGeom>
          <a:noFill/>
        </p:spPr>
        <p:txBody>
          <a:bodyPr wrap="square" rtlCol="0">
            <a:spAutoFit/>
          </a:bodyPr>
          <a:lstStyle/>
          <a:p>
            <a:r>
              <a:rPr lang="kk-KZ" sz="2000" dirty="0">
                <a:solidFill>
                  <a:srgbClr val="000099"/>
                </a:solidFill>
                <a:latin typeface="Times New Roman" pitchFamily="18" charset="0" panose="02020603050405020304"/>
                <a:cs typeface="Times New Roman" pitchFamily="18" charset="0" panose="02020603050405020304"/>
              </a:rPr>
              <a:t>1.</a:t>
            </a:r>
            <a:r>
              <a:rPr lang="kk-KZ" sz="2000" dirty="0">
                <a:solidFill>
                  <a:srgbClr val="002060"/>
                </a:solidFill>
                <a:latin typeface="Times New Roman" pitchFamily="18" charset="0" panose="02020603050405020304"/>
                <a:cs typeface="Times New Roman" pitchFamily="18" charset="0" panose="02020603050405020304"/>
              </a:rPr>
              <a:t> </a:t>
            </a:r>
            <a:r>
              <a:rPr lang="kk-KZ" sz="2000" dirty="0">
                <a:solidFill>
                  <a:srgbClr val="0000CC"/>
                </a:solidFill>
                <a:latin typeface="Times New Roman" pitchFamily="18" charset="0" panose="02020603050405020304"/>
                <a:cs typeface="Times New Roman" pitchFamily="18" charset="0" panose="02020603050405020304"/>
              </a:rPr>
              <a:t>Балалар, суретте не бейнеленген?</a:t>
            </a:r>
            <a:endParaRPr>
              <a:solidFill>
                <a:srgbClr val="0000CC"/>
              </a:solidFill>
            </a:endParaRPr>
          </a:p>
          <a:p>
            <a:r>
              <a:rPr lang="kk-KZ" sz="2000" dirty="0">
                <a:solidFill>
                  <a:srgbClr val="0000CC"/>
                </a:solidFill>
                <a:latin typeface="Times New Roman" pitchFamily="18" charset="0" panose="02020603050405020304"/>
                <a:cs typeface="Times New Roman" pitchFamily="18" charset="0" panose="02020603050405020304"/>
              </a:rPr>
              <a:t>2. Бүгін сабағымызда біз не туралы айтатын боламыз?</a:t>
            </a:r>
            <a:endParaRPr>
              <a:solidFill>
                <a:srgbClr val="0000CC"/>
              </a:solidFill>
            </a:endParaRPr>
          </a:p>
          <a:p>
            <a:r>
              <a:rPr lang="kk-KZ" sz="2000" dirty="0">
                <a:solidFill>
                  <a:srgbClr val="0000CC"/>
                </a:solidFill>
                <a:latin typeface="Times New Roman" pitchFamily="18" charset="0" panose="02020603050405020304"/>
                <a:cs typeface="Times New Roman" pitchFamily="18" charset="0" panose="02020603050405020304"/>
              </a:rPr>
              <a:t>3. Ортақ тақырыпқа арналған суреттер бар ма?</a:t>
            </a:r>
            <a:endParaRPr>
              <a:solidFill>
                <a:srgbClr val="0000CC"/>
              </a:solidFill>
            </a:endParaRPr>
          </a:p>
          <a:p>
            <a:r>
              <a:rPr lang="kk-KZ" sz="2000" dirty="0">
                <a:solidFill>
                  <a:srgbClr val="0000CC"/>
                </a:solidFill>
                <a:latin typeface="Times New Roman" pitchFamily="18" charset="0" panose="02020603050405020304"/>
                <a:cs typeface="Times New Roman" pitchFamily="18" charset="0" panose="02020603050405020304"/>
              </a:rPr>
              <a:t>4. Салт-дәстүр дегенді қалай түсінесіздер?</a:t>
            </a:r>
            <a:endParaRPr>
              <a:solidFill>
                <a:srgbClr val="0000CC"/>
              </a:solidFill>
            </a:endParaRPr>
          </a:p>
          <a:p>
            <a:r>
              <a:rPr lang="kk-KZ" sz="2000" dirty="0">
                <a:solidFill>
                  <a:srgbClr val="0000CC"/>
                </a:solidFill>
                <a:latin typeface="Times New Roman" pitchFamily="18" charset="0" panose="02020603050405020304"/>
                <a:cs typeface="Times New Roman" pitchFamily="18" charset="0" panose="02020603050405020304"/>
              </a:rPr>
              <a:t>5. Біздің тақырыпқа қатысы жоқ суреттер бар ма?</a:t>
            </a:r>
          </a:p>
        </p:txBody>
      </p:sp>
      <p:pic>
        <p:nvPicPr>
          <p:cNvPr id="12" name=""/>
          <p:cNvPicPr/>
          <p:nvPr/>
        </p:nvPicPr>
        <p:blipFill>
          <a:blip r:embed="rId8"/>
          <a:srcRect/>
          <a:stretch>
            <a:fillRect/>
          </a:stretch>
        </p:blipFill>
        <p:spPr>
          <a:xfrm>
            <a:off x="2194887" y="3105106"/>
            <a:ext cx="2126592" cy="1568267"/>
          </a:xfrm>
          <a:prstGeom prst="rect">
            <a:avLst/>
          </a:prstGeom>
        </p:spPr>
      </p:pic>
      <p:pic>
        <p:nvPicPr>
          <p:cNvPr id="13" name=""/>
          <p:cNvPicPr/>
          <p:nvPr/>
        </p:nvPicPr>
        <p:blipFill>
          <a:blip r:embed="rId9"/>
          <a:srcRect/>
          <a:stretch>
            <a:fillRect/>
          </a:stretch>
        </p:blipFill>
        <p:spPr>
          <a:xfrm>
            <a:off x="9698005" y="3019834"/>
            <a:ext cx="1815364" cy="1514938"/>
          </a:xfrm>
          <a:prstGeom prst="rect">
            <a:avLst/>
          </a:prstGeom>
        </p:spPr>
      </p:pic>
      <p:sp>
        <p:nvSpPr>
          <p:cNvPr id="15" name=""/>
          <p:cNvSpPr txBox="1"/>
          <p:nvPr/>
        </p:nvSpPr>
        <p:spPr>
          <a:xfrm>
            <a:off x="1876898" y="2268251"/>
            <a:ext cx="308823" cy="362169"/>
          </a:xfrm>
          <a:prstGeom prst="rect">
            <a:avLst/>
          </a:prstGeom>
          <a:noFill/>
        </p:spPr>
        <p:txBody>
          <a:bodyPr wrap="square" rtlCol="0">
            <a:spAutoFit/>
          </a:bodyPr>
          <a:lstStyle/>
          <a:p>
            <a:r>
              <a:rPr lang="kk-KZ"/>
              <a:t>1</a:t>
            </a:r>
            <a:endParaRPr lang="en-US"/>
          </a:p>
        </p:txBody>
      </p:sp>
      <p:sp>
        <p:nvSpPr>
          <p:cNvPr id="16" name=""/>
          <p:cNvSpPr txBox="1"/>
          <p:nvPr/>
        </p:nvSpPr>
        <p:spPr>
          <a:xfrm>
            <a:off x="4571112" y="2332146"/>
            <a:ext cx="319473" cy="362169"/>
          </a:xfrm>
          <a:prstGeom prst="rect">
            <a:avLst/>
          </a:prstGeom>
          <a:noFill/>
        </p:spPr>
        <p:txBody>
          <a:bodyPr wrap="square" rtlCol="0">
            <a:spAutoFit/>
          </a:bodyPr>
          <a:lstStyle/>
          <a:p>
            <a:r>
              <a:rPr lang="kk-KZ"/>
              <a:t>2</a:t>
            </a:r>
            <a:endParaRPr lang="en-US"/>
          </a:p>
        </p:txBody>
      </p:sp>
      <p:sp>
        <p:nvSpPr>
          <p:cNvPr id="17" name=""/>
          <p:cNvSpPr txBox="1"/>
          <p:nvPr/>
        </p:nvSpPr>
        <p:spPr>
          <a:xfrm>
            <a:off x="6786119" y="2257603"/>
            <a:ext cx="340770" cy="362169"/>
          </a:xfrm>
          <a:prstGeom prst="rect">
            <a:avLst/>
          </a:prstGeom>
          <a:noFill/>
        </p:spPr>
        <p:txBody>
          <a:bodyPr wrap="square" rtlCol="0">
            <a:spAutoFit/>
          </a:bodyPr>
          <a:lstStyle/>
          <a:p>
            <a:r>
              <a:rPr lang="kk-KZ"/>
              <a:t>3</a:t>
            </a:r>
            <a:endParaRPr lang="en-US"/>
          </a:p>
        </p:txBody>
      </p:sp>
      <p:sp>
        <p:nvSpPr>
          <p:cNvPr id="18" name=""/>
          <p:cNvSpPr txBox="1"/>
          <p:nvPr/>
        </p:nvSpPr>
        <p:spPr>
          <a:xfrm>
            <a:off x="9278001" y="2278901"/>
            <a:ext cx="330121" cy="362169"/>
          </a:xfrm>
          <a:prstGeom prst="rect">
            <a:avLst/>
          </a:prstGeom>
          <a:noFill/>
        </p:spPr>
        <p:txBody>
          <a:bodyPr wrap="square" rtlCol="0">
            <a:spAutoFit/>
          </a:bodyPr>
          <a:lstStyle/>
          <a:p>
            <a:r>
              <a:rPr lang="kk-KZ"/>
              <a:t>4</a:t>
            </a:r>
            <a:endParaRPr lang="en-US"/>
          </a:p>
        </p:txBody>
      </p:sp>
      <p:sp>
        <p:nvSpPr>
          <p:cNvPr id="19" name=""/>
          <p:cNvSpPr txBox="1"/>
          <p:nvPr/>
        </p:nvSpPr>
        <p:spPr>
          <a:xfrm>
            <a:off x="1844951" y="4323522"/>
            <a:ext cx="340770" cy="362169"/>
          </a:xfrm>
          <a:prstGeom prst="rect">
            <a:avLst/>
          </a:prstGeom>
          <a:noFill/>
        </p:spPr>
        <p:txBody>
          <a:bodyPr wrap="square" rtlCol="0">
            <a:spAutoFit/>
          </a:bodyPr>
          <a:lstStyle/>
          <a:p>
            <a:r>
              <a:rPr lang="kk-KZ"/>
              <a:t>5</a:t>
            </a:r>
            <a:endParaRPr lang="en-US"/>
          </a:p>
        </p:txBody>
      </p:sp>
      <p:sp>
        <p:nvSpPr>
          <p:cNvPr id="20" name=""/>
          <p:cNvSpPr txBox="1"/>
          <p:nvPr/>
        </p:nvSpPr>
        <p:spPr>
          <a:xfrm>
            <a:off x="4373403" y="4185084"/>
            <a:ext cx="506532" cy="362169"/>
          </a:xfrm>
          <a:prstGeom prst="rect">
            <a:avLst/>
          </a:prstGeom>
          <a:noFill/>
        </p:spPr>
        <p:txBody>
          <a:bodyPr wrap="square" rtlCol="0">
            <a:spAutoFit/>
          </a:bodyPr>
          <a:lstStyle/>
          <a:p>
            <a:r>
              <a:rPr lang="kk-KZ"/>
              <a:t>6</a:t>
            </a:r>
            <a:endParaRPr lang="en-US"/>
          </a:p>
        </p:txBody>
      </p:sp>
      <p:sp>
        <p:nvSpPr>
          <p:cNvPr id="22" name=""/>
          <p:cNvSpPr txBox="1"/>
          <p:nvPr/>
        </p:nvSpPr>
        <p:spPr>
          <a:xfrm>
            <a:off x="6689671" y="4217031"/>
            <a:ext cx="501511" cy="362169"/>
          </a:xfrm>
          <a:prstGeom prst="rect">
            <a:avLst/>
          </a:prstGeom>
          <a:noFill/>
        </p:spPr>
        <p:txBody>
          <a:bodyPr wrap="square" rtlCol="0">
            <a:spAutoFit/>
          </a:bodyPr>
          <a:lstStyle/>
          <a:p>
            <a:r>
              <a:rPr lang="kk-KZ"/>
              <a:t>  7</a:t>
            </a:r>
            <a:endParaRPr lang="en-US"/>
          </a:p>
        </p:txBody>
      </p:sp>
      <p:sp>
        <p:nvSpPr>
          <p:cNvPr id="23" name=""/>
          <p:cNvSpPr txBox="1"/>
          <p:nvPr/>
        </p:nvSpPr>
        <p:spPr>
          <a:xfrm>
            <a:off x="9308839" y="4185084"/>
            <a:ext cx="328615" cy="362169"/>
          </a:xfrm>
          <a:prstGeom prst="rect">
            <a:avLst/>
          </a:prstGeom>
          <a:noFill/>
        </p:spPr>
        <p:txBody>
          <a:bodyPr wrap="square" rtlCol="0">
            <a:spAutoFit/>
          </a:bodyPr>
          <a:lstStyle/>
          <a:p>
            <a:r>
              <a:rPr lang="kk-KZ"/>
              <a:t>8</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p:cNvPicPr/>
          <p:nvPr/>
        </p:nvPicPr>
        <p:blipFill>
          <a:blip r:embed="rId1"/>
          <a:srcRect/>
          <a:stretch>
            <a:fillRect/>
          </a:stretch>
        </p:blipFill>
        <p:spPr>
          <a:xfrm>
            <a:off x="-46784" y="-84999"/>
            <a:ext cx="12255190" cy="6959549"/>
          </a:xfrm>
          <a:prstGeom prst="rect">
            <a:avLst/>
          </a:prstGeom>
        </p:spPr>
      </p:pic>
      <p:sp>
        <p:nvSpPr>
          <p:cNvPr id="3" name=""/>
          <p:cNvSpPr txBox="1"/>
          <p:nvPr/>
        </p:nvSpPr>
        <p:spPr>
          <a:xfrm>
            <a:off x="1895828" y="291967"/>
            <a:ext cx="9872589" cy="635946"/>
          </a:xfrm>
          <a:prstGeom prst="rect">
            <a:avLst/>
          </a:prstGeom>
          <a:noFill/>
        </p:spPr>
        <p:txBody>
          <a:bodyPr wrap="square" rtlCol="0">
            <a:spAutoFit/>
          </a:bodyPr>
          <a:lstStyle/>
          <a:p>
            <a:r>
              <a:rPr lang="en-US" sz="1800" b="1">
                <a:solidFill>
                  <a:srgbClr val="FF0000"/>
                </a:solidFill>
                <a:latin typeface="Times New Roman" pitchFamily="18" charset="0" panose="02020603050405020304"/>
              </a:rPr>
              <a:t> </a:t>
            </a:r>
            <a:r>
              <a:rPr lang="kk-KZ" sz="1800" b="1">
                <a:solidFill>
                  <a:srgbClr val="FF0000"/>
                </a:solidFill>
                <a:latin typeface="Times New Roman" pitchFamily="18" charset="0" panose="02020603050405020304"/>
              </a:rPr>
              <a:t>1-тапсырма. </a:t>
            </a:r>
            <a:r>
              <a:rPr lang="kk-KZ" sz="1800" b="0" i="0" u="none" strike="noStrike">
                <a:solidFill>
                  <a:srgbClr val="FF0000"/>
                </a:solidFill>
                <a:latin typeface="Times New Roman" pitchFamily="18" charset="0" panose="02020603050405020304"/>
              </a:rPr>
              <a:t>Берілген екі мәтінді мұқият оқыңыз. «Қос жазба күнделігі» әдісі арқылы мәтіннен қажетті ақпараттарды алып, жанры мен идеясын анықтаңыз.</a:t>
            </a:r>
            <a:endParaRPr lang="en-US" b="0">
              <a:solidFill>
                <a:srgbClr val="FF0000"/>
              </a:solidFill>
            </a:endParaRPr>
          </a:p>
        </p:txBody>
      </p:sp>
      <p:sp>
        <p:nvSpPr>
          <p:cNvPr id="4" name=""/>
          <p:cNvSpPr txBox="1"/>
          <p:nvPr/>
        </p:nvSpPr>
        <p:spPr>
          <a:xfrm>
            <a:off x="2050240" y="965899"/>
            <a:ext cx="6238289" cy="1376575"/>
          </a:xfrm>
          <a:prstGeom prst="rect">
            <a:avLst/>
          </a:prstGeom>
          <a:noFill/>
        </p:spPr>
        <p:txBody>
          <a:bodyPr wrap="square" rtlCol="0">
            <a:spAutoFit/>
          </a:bodyPr>
          <a:lstStyle/>
          <a:p>
            <a:r>
              <a:rPr lang="ru-RU" sz="1800" b="1" i="1" dirty="0">
                <a:solidFill>
                  <a:srgbClr val="0000CC"/>
                </a:solidFill>
                <a:latin typeface="Times New Roman" pitchFamily="18" charset="0" panose="02020603050405020304"/>
                <a:cs typeface="Times New Roman" pitchFamily="18" charset="0" panose="02020603050405020304"/>
              </a:rPr>
              <a:t>Дескриптор:</a:t>
            </a:r>
            <a:endParaRPr lang="kk-KZ" sz="1800" b="1" i="1" dirty="0">
              <a:solidFill>
                <a:srgbClr val="0000CC"/>
              </a:solidFill>
              <a:latin typeface="Times New Roman" pitchFamily="18" charset="0" panose="02020603050405020304"/>
              <a:cs typeface="Times New Roman" pitchFamily="18" charset="0" panose="02020603050405020304"/>
            </a:endParaRPr>
          </a:p>
          <a:p>
            <a:endParaRPr sz="1400"/>
          </a:p>
          <a:p>
            <a:pPr marL="457200" indent="-228600" algn="l">
              <a:lnSpc>
                <a:spcPct val="100000"/>
              </a:lnSpc>
              <a:spcBef>
                <a:spcPts val="0"/>
              </a:spcBef>
              <a:spcAft>
                <a:spcPts val="0"/>
              </a:spcAft>
              <a:buSzPts val="1750"/>
              <a:buFont typeface="Symbol" pitchFamily="18" charset="2" panose="05050102010706020507"/>
              <a:buChar char=""/>
            </a:pPr>
            <a:r>
              <a:rPr lang="kk-KZ" sz="1750" b="0" i="0" u="none" strike="noStrike">
                <a:solidFill>
                  <a:srgbClr val="0000CC"/>
                </a:solidFill>
                <a:latin typeface="Times New Roman" pitchFamily="18" charset="0" panose="02020603050405020304"/>
              </a:rPr>
              <a:t>мәтін мазмұнын түсінеді;</a:t>
            </a:r>
          </a:p>
          <a:p>
            <a:pPr marL="457200" indent="-228600" algn="l">
              <a:lnSpc>
                <a:spcPct val="100000"/>
              </a:lnSpc>
              <a:spcBef>
                <a:spcPts val="0"/>
              </a:spcBef>
              <a:spcAft>
                <a:spcPts val="0"/>
              </a:spcAft>
              <a:buSzPts val="1750"/>
              <a:buFont typeface="Symbol" pitchFamily="18" charset="2" panose="05050102010706020507"/>
              <a:buChar char=""/>
            </a:pPr>
            <a:r>
              <a:rPr lang="en-US" sz="1750" b="0" i="0" u="none" strike="noStrike">
                <a:solidFill>
                  <a:srgbClr val="0000CC"/>
                </a:solidFill>
                <a:latin typeface="Times New Roman" pitchFamily="18" charset="0" panose="02020603050405020304"/>
              </a:rPr>
              <a:t>тақырыпқа байланысты </a:t>
            </a:r>
            <a:r>
              <a:rPr lang="kk-KZ" sz="1750" b="0" i="0" u="none" strike="noStrike">
                <a:solidFill>
                  <a:srgbClr val="0000CC"/>
                </a:solidFill>
                <a:latin typeface="Times New Roman" pitchFamily="18" charset="0" panose="02020603050405020304"/>
              </a:rPr>
              <a:t>ақпараттарды саралайды;</a:t>
            </a:r>
          </a:p>
          <a:p>
            <a:pPr marL="457200" indent="-228600" algn="l">
              <a:lnSpc>
                <a:spcPct val="100000"/>
              </a:lnSpc>
              <a:spcBef>
                <a:spcPts val="0"/>
              </a:spcBef>
              <a:spcAft>
                <a:spcPts val="0"/>
              </a:spcAft>
              <a:buSzPts val="1750"/>
              <a:buFont typeface="Symbol" pitchFamily="18" charset="2" panose="05050102010706020507"/>
              <a:buChar char=""/>
            </a:pPr>
            <a:r>
              <a:rPr lang="ru-RU" sz="1750" b="0" i="0" u="none" strike="noStrike">
                <a:solidFill>
                  <a:srgbClr val="0000CC"/>
                </a:solidFill>
                <a:latin typeface="Times New Roman" pitchFamily="18" charset="0" panose="02020603050405020304"/>
              </a:rPr>
              <a:t>жанры мен </a:t>
            </a:r>
            <a:r>
              <a:rPr lang="kk-KZ" sz="1750" b="0" i="0" u="none" strike="noStrike">
                <a:solidFill>
                  <a:srgbClr val="0000CC"/>
                </a:solidFill>
                <a:latin typeface="Times New Roman" pitchFamily="18" charset="0" panose="02020603050405020304"/>
              </a:rPr>
              <a:t>идеясын анықтайды.</a:t>
            </a:r>
            <a:endParaRPr lang="ru-RU" b="1" dirty="0">
              <a:latin typeface="Times New Roman" pitchFamily="18" charset="0" panose="02020603050405020304"/>
              <a:cs typeface="Times New Roman" pitchFamily="18" charset="0" panose="02020603050405020304"/>
            </a:endParaRPr>
          </a:p>
        </p:txBody>
      </p:sp>
      <p:graphicFrame>
        <p:nvGraphicFramePr>
          <p:cNvPr id="13" name=""/>
          <p:cNvGraphicFramePr/>
          <p:nvPr/>
        </p:nvGraphicFramePr>
        <p:xfrm>
          <a:off x="1782093" y="2391005"/>
          <a:ext cx="9765016" cy="4076700"/>
        </p:xfrm>
        <a:graphic>
          <a:graphicData uri="http://schemas.openxmlformats.org/drawingml/2006/table">
            <a:tbl>
              <a:tblPr firstRow="1" bandCol="1"/>
              <a:tblGrid>
                <a:gridCol w="4882417"/>
                <a:gridCol w="4882599"/>
              </a:tblGrid>
              <a:tr h="174115">
                <a:tc>
                  <a:txBody>
                    <a:bodyPr lIns="68580" tIns="0" rIns="68580" bIns="0"/>
                    <a:lstStyle/>
                    <a:p>
                      <a:pPr marL="0" indent="0" algn="ctr">
                        <a:lnSpc>
                          <a:spcPct val="100000"/>
                        </a:lnSpc>
                        <a:spcBef>
                          <a:spcPts val="0"/>
                        </a:spcBef>
                        <a:spcAft>
                          <a:spcPts val="0"/>
                        </a:spcAft>
                      </a:pPr>
                      <a:r>
                        <a:rPr lang="kk-KZ" sz="1200" b="1" i="0" u="none" strike="noStrike">
                          <a:solidFill>
                            <a:srgbClr val="FF0000"/>
                          </a:solidFill>
                          <a:latin typeface="Times New Roman" pitchFamily="18" charset="0" panose="02020603050405020304"/>
                        </a:rPr>
                        <a:t>Наурыз мейрамы</a:t>
                      </a:r>
                      <a:endParaRPr sz="1200" b="1" i="0" u="none" strike="noStrike">
                        <a:solidFill>
                          <a:srgbClr val="FF0000"/>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c>
                  <a:txBody>
                    <a:bodyPr lIns="68580" tIns="0" rIns="68580" bIns="0"/>
                    <a:lstStyle/>
                    <a:p>
                      <a:pPr marL="0" indent="0" algn="ctr">
                        <a:lnSpc>
                          <a:spcPct val="100000"/>
                        </a:lnSpc>
                        <a:spcBef>
                          <a:spcPts val="0"/>
                        </a:spcBef>
                        <a:spcAft>
                          <a:spcPts val="0"/>
                        </a:spcAft>
                      </a:pPr>
                      <a:r>
                        <a:rPr lang="en-US" sz="1170" b="1" i="0" u="none" strike="noStrike">
                          <a:solidFill>
                            <a:srgbClr val="FF0000"/>
                          </a:solidFill>
                          <a:latin typeface="Times New Roman" pitchFamily="18" charset="0" panose="02020603050405020304"/>
                        </a:rPr>
                        <a:t>«Нұр себеле, Ұлыстың ұлы күні»</a:t>
                      </a:r>
                      <a:endParaRPr sz="1170" b="1" i="0" u="none" strike="noStrike">
                        <a:solidFill>
                          <a:srgbClr val="FF0000"/>
                        </a:solidFill>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r>
              <a:tr h="3624938">
                <a:tc>
                  <a:txBody>
                    <a:bodyPr lIns="68580" tIns="0" rIns="68580" bIns="0"/>
                    <a:lstStyle/>
                    <a:p>
                      <a:pPr marL="0" indent="0" algn="l">
                        <a:lnSpc>
                          <a:spcPct val="100000"/>
                        </a:lnSpc>
                        <a:spcBef>
                          <a:spcPts val="0"/>
                        </a:spcBef>
                        <a:spcAft>
                          <a:spcPts val="0"/>
                        </a:spcAft>
                      </a:pPr>
                      <a:r>
                        <a:rPr lang="en-US" sz="1400" b="1" i="0" u="none" strike="noStrike">
                          <a:solidFill>
                            <a:srgbClr val="002060"/>
                          </a:solidFill>
                          <a:latin typeface="Times New Roman" pitchFamily="18" charset="0" panose="02020603050405020304"/>
                        </a:rPr>
                        <a:t>      </a:t>
                      </a:r>
                      <a:r>
                        <a:rPr lang="en-US" sz="1150" b="1" i="0" u="none" strike="noStrike">
                          <a:solidFill>
                            <a:srgbClr val="002060"/>
                          </a:solidFill>
                          <a:latin typeface="Times New Roman" pitchFamily="18" charset="0" panose="02020603050405020304"/>
                        </a:rPr>
                        <a:t>Наурыз мейрамы</a:t>
                      </a:r>
                      <a:r>
                        <a:rPr lang="en-US" sz="1150" b="0" i="0" u="none" strike="noStrike">
                          <a:solidFill>
                            <a:srgbClr val="002060"/>
                          </a:solidFill>
                          <a:latin typeface="Times New Roman" pitchFamily="18" charset="0" panose="02020603050405020304"/>
                        </a:rPr>
                        <a:t> — ежелгі заманнан қалыптасқан жыл бастау </a:t>
                      </a:r>
                      <a:r>
                        <a:rPr lang="en-US" sz="1150" b="0" i="0" u="sng" strike="noStrike">
                          <a:solidFill>
                            <a:srgbClr val="002060"/>
                          </a:solidFill>
                          <a:latin typeface="Times New Roman" pitchFamily="18" charset="0" panose="02020603050405020304"/>
                          <a:hlinkClick r:id="rId2"/>
                        </a:rPr>
                        <a:t>мейрамы</a:t>
                      </a:r>
                      <a:r>
                        <a:rPr lang="en-US" sz="1150" b="0" i="0" u="none" strike="noStrike">
                          <a:solidFill>
                            <a:srgbClr val="002060"/>
                          </a:solidFill>
                          <a:latin typeface="Times New Roman" pitchFamily="18" charset="0" panose="02020603050405020304"/>
                        </a:rPr>
                        <a:t>.  Қазіргі </a:t>
                      </a:r>
                      <a:r>
                        <a:rPr lang="en-US" sz="1150" b="0" i="0" u="sng" strike="noStrike">
                          <a:solidFill>
                            <a:srgbClr val="002060"/>
                          </a:solidFill>
                          <a:latin typeface="Times New Roman" pitchFamily="18" charset="0" panose="02020603050405020304"/>
                          <a:hlinkClick r:id="rId3"/>
                        </a:rPr>
                        <a:t>күнтізбе</a:t>
                      </a:r>
                      <a:r>
                        <a:rPr lang="en-US" sz="1150" b="0" i="0" u="none" strike="noStrike">
                          <a:solidFill>
                            <a:srgbClr val="002060"/>
                          </a:solidFill>
                          <a:latin typeface="Times New Roman" pitchFamily="18" charset="0" panose="02020603050405020304"/>
                        </a:rPr>
                        <a:t> бойынша (наурыздың 22) күн мен түннің теңесуі кезіне келеді. Көне </a:t>
                      </a:r>
                      <a:r>
                        <a:rPr lang="en-US" sz="1150" b="0" i="0" u="sng" strike="noStrike">
                          <a:solidFill>
                            <a:srgbClr val="002060"/>
                          </a:solidFill>
                          <a:latin typeface="Times New Roman" pitchFamily="18" charset="0" panose="02020603050405020304"/>
                          <a:hlinkClick r:id="rId4"/>
                        </a:rPr>
                        <a:t>парсы тілінде</a:t>
                      </a:r>
                      <a:r>
                        <a:rPr lang="en-US" sz="1150" b="0" i="0" u="none" strike="noStrike">
                          <a:solidFill>
                            <a:srgbClr val="002060"/>
                          </a:solidFill>
                          <a:latin typeface="Times New Roman" pitchFamily="18" charset="0" panose="02020603050405020304"/>
                        </a:rPr>
                        <a:t> </a:t>
                      </a:r>
                      <a:r>
                        <a:rPr lang="en-US" sz="1150" b="0" i="1" u="none" strike="noStrike">
                          <a:solidFill>
                            <a:srgbClr val="002060"/>
                          </a:solidFill>
                          <a:latin typeface="Times New Roman" pitchFamily="18" charset="0" panose="02020603050405020304"/>
                        </a:rPr>
                        <a:t>нава</a:t>
                      </a:r>
                      <a:r>
                        <a:rPr lang="en-US" sz="1150" b="0" i="0" u="none" strike="noStrike">
                          <a:solidFill>
                            <a:srgbClr val="002060"/>
                          </a:solidFill>
                          <a:latin typeface="Times New Roman" pitchFamily="18" charset="0" panose="02020603050405020304"/>
                        </a:rPr>
                        <a:t>=жаңа + </a:t>
                      </a:r>
                      <a:r>
                        <a:rPr lang="en-US" sz="1150" b="0" i="1" u="none" strike="noStrike">
                          <a:solidFill>
                            <a:srgbClr val="002060"/>
                          </a:solidFill>
                          <a:latin typeface="Times New Roman" pitchFamily="18" charset="0" panose="02020603050405020304"/>
                        </a:rPr>
                        <a:t>рәзаңһ</a:t>
                      </a:r>
                      <a:r>
                        <a:rPr lang="en-US" sz="1150" b="0" i="0" u="none" strike="noStrike">
                          <a:solidFill>
                            <a:srgbClr val="002060"/>
                          </a:solidFill>
                          <a:latin typeface="Times New Roman" pitchFamily="18" charset="0" panose="02020603050405020304"/>
                        </a:rPr>
                        <a:t>=күн, «жаңа күн» мағынасында, қазіргі </a:t>
                      </a:r>
                      <a:r>
                        <a:rPr lang="en-US" sz="1150" b="0" i="0" u="sng" strike="noStrike">
                          <a:solidFill>
                            <a:srgbClr val="002060"/>
                          </a:solidFill>
                          <a:latin typeface="Times New Roman" pitchFamily="18" charset="0" panose="02020603050405020304"/>
                          <a:hlinkClick r:id="rId4"/>
                        </a:rPr>
                        <a:t>парсы тілінде</a:t>
                      </a:r>
                      <a:r>
                        <a:rPr lang="en-US" sz="1150" b="0" i="0" u="none" strike="noStrike">
                          <a:solidFill>
                            <a:srgbClr val="002060"/>
                          </a:solidFill>
                          <a:latin typeface="Times New Roman" pitchFamily="18" charset="0" panose="02020603050405020304"/>
                        </a:rPr>
                        <a:t> де сол мағынамен қалған (</a:t>
                      </a:r>
                      <a:r>
                        <a:rPr lang="en-US" sz="1150" b="0" i="1" u="none" strike="noStrike">
                          <a:solidFill>
                            <a:srgbClr val="002060"/>
                          </a:solidFill>
                          <a:latin typeface="Times New Roman" pitchFamily="18" charset="0" panose="02020603050405020304"/>
                        </a:rPr>
                        <a:t>но</a:t>
                      </a:r>
                      <a:r>
                        <a:rPr lang="en-US" sz="1150" b="0" i="0" u="none" strike="noStrike">
                          <a:solidFill>
                            <a:srgbClr val="002060"/>
                          </a:solidFill>
                          <a:latin typeface="Times New Roman" pitchFamily="18" charset="0" panose="02020603050405020304"/>
                        </a:rPr>
                        <a:t>=жаңа + </a:t>
                      </a:r>
                      <a:r>
                        <a:rPr lang="en-US" sz="1150" b="0" i="1" u="none" strike="noStrike">
                          <a:solidFill>
                            <a:srgbClr val="002060"/>
                          </a:solidFill>
                          <a:latin typeface="Times New Roman" pitchFamily="18" charset="0" panose="02020603050405020304"/>
                        </a:rPr>
                        <a:t>роуз</a:t>
                      </a:r>
                      <a:r>
                        <a:rPr lang="en-US" sz="1150" b="0" i="0" u="none" strike="noStrike">
                          <a:solidFill>
                            <a:srgbClr val="002060"/>
                          </a:solidFill>
                          <a:latin typeface="Times New Roman" pitchFamily="18" charset="0" panose="02020603050405020304"/>
                        </a:rPr>
                        <a:t>=күн; мағынасы «жаңа күн»), яғни «жаңа жылды» (күн өсуін белгілеуі) білдіреді. </a:t>
                      </a:r>
                      <a:r>
                        <a:rPr lang="en-US" sz="1150" b="0" i="0" u="sng" strike="noStrike">
                          <a:solidFill>
                            <a:srgbClr val="002060"/>
                          </a:solidFill>
                          <a:latin typeface="Times New Roman" pitchFamily="18" charset="0" panose="02020603050405020304"/>
                          <a:hlinkClick r:id="rId5"/>
                        </a:rPr>
                        <a:t>2010 жылдың</a:t>
                      </a:r>
                      <a:r>
                        <a:rPr lang="en-US" sz="1150" b="0" i="0" u="none" strike="noStrike">
                          <a:solidFill>
                            <a:srgbClr val="002060"/>
                          </a:solidFill>
                          <a:latin typeface="Times New Roman" pitchFamily="18" charset="0" panose="02020603050405020304"/>
                        </a:rPr>
                        <a:t> </a:t>
                      </a:r>
                      <a:r>
                        <a:rPr lang="en-US" sz="1150" b="0" i="0" u="sng" strike="noStrike">
                          <a:solidFill>
                            <a:srgbClr val="002060"/>
                          </a:solidFill>
                          <a:latin typeface="Times New Roman" pitchFamily="18" charset="0" panose="02020603050405020304"/>
                          <a:hlinkClick r:id="rId6"/>
                        </a:rPr>
                        <a:t>10 мамырынан</a:t>
                      </a:r>
                      <a:r>
                        <a:rPr lang="en-US" sz="1150" b="0" i="0" u="none" strike="noStrike">
                          <a:solidFill>
                            <a:srgbClr val="002060"/>
                          </a:solidFill>
                          <a:latin typeface="Times New Roman" pitchFamily="18" charset="0" panose="02020603050405020304"/>
                        </a:rPr>
                        <a:t> бастап </a:t>
                      </a:r>
                      <a:r>
                        <a:rPr lang="en-US" sz="1150" b="0" i="0" u="sng" strike="noStrike">
                          <a:solidFill>
                            <a:srgbClr val="002060"/>
                          </a:solidFill>
                          <a:latin typeface="Times New Roman" pitchFamily="18" charset="0" panose="02020603050405020304"/>
                          <a:hlinkClick r:id="rId7"/>
                        </a:rPr>
                        <a:t>Біріккен Ұлттар Ұйымының</a:t>
                      </a:r>
                      <a:r>
                        <a:rPr lang="en-US" sz="1150" b="0" i="0" u="none" strike="noStrike">
                          <a:solidFill>
                            <a:srgbClr val="002060"/>
                          </a:solidFill>
                          <a:latin typeface="Times New Roman" pitchFamily="18" charset="0" panose="02020603050405020304"/>
                        </a:rPr>
                        <a:t> Бас ассамблеясының 64-қарарына сәйкес 21 наурыз "Халықаралық Наурыз күні" болып аталып келеді.</a:t>
                      </a:r>
                      <a:r>
                        <a:rPr lang="ru-RU" sz="1150" b="0" i="0" u="none" strike="noStrike">
                          <a:solidFill>
                            <a:srgbClr val="002060"/>
                          </a:solidFill>
                          <a:latin typeface="Times New Roman" pitchFamily="18" charset="0" panose="02020603050405020304"/>
                        </a:rPr>
                        <a:t> </a:t>
                      </a:r>
                      <a:r>
                        <a:rPr lang="en-US" sz="1150" b="0" i="0" u="none" strike="noStrike">
                          <a:solidFill>
                            <a:srgbClr val="002060"/>
                          </a:solidFill>
                          <a:latin typeface="Times New Roman" pitchFamily="18" charset="0" panose="02020603050405020304"/>
                        </a:rPr>
                        <a:t>Бас ассамблея өзінің берген түсініктемесінде "Наурызды көктем мерекесі ретінде 3000 жылдан бері </a:t>
                      </a:r>
                      <a:r>
                        <a:rPr lang="en-US" sz="1150" b="0" i="0" u="sng" strike="noStrike">
                          <a:solidFill>
                            <a:srgbClr val="002060"/>
                          </a:solidFill>
                          <a:latin typeface="Times New Roman" pitchFamily="18" charset="0" panose="02020603050405020304"/>
                          <a:hlinkClick r:id="rId8"/>
                        </a:rPr>
                        <a:t>Балқан түбегінде</a:t>
                      </a:r>
                      <a:r>
                        <a:rPr lang="en-US" sz="1150" b="0" i="0" u="none" strike="noStrike">
                          <a:solidFill>
                            <a:srgbClr val="002060"/>
                          </a:solidFill>
                          <a:latin typeface="Times New Roman" pitchFamily="18" charset="0" panose="02020603050405020304"/>
                        </a:rPr>
                        <a:t>, </a:t>
                      </a:r>
                      <a:r>
                        <a:rPr lang="en-US" sz="1150" b="0" i="0" u="sng" strike="noStrike">
                          <a:solidFill>
                            <a:srgbClr val="002060"/>
                          </a:solidFill>
                          <a:latin typeface="Times New Roman" pitchFamily="18" charset="0" panose="02020603050405020304"/>
                          <a:hlinkClick r:id="rId9"/>
                        </a:rPr>
                        <a:t>Қара теңіз</a:t>
                      </a:r>
                      <a:r>
                        <a:rPr lang="en-US" sz="1150" b="0" i="0" u="none" strike="noStrike">
                          <a:solidFill>
                            <a:srgbClr val="002060"/>
                          </a:solidFill>
                          <a:latin typeface="Times New Roman" pitchFamily="18" charset="0" panose="02020603050405020304"/>
                        </a:rPr>
                        <a:t> аймағында, </a:t>
                      </a:r>
                      <a:r>
                        <a:rPr lang="en-US" sz="1150" b="0" i="0" u="sng" strike="noStrike">
                          <a:solidFill>
                            <a:srgbClr val="002060"/>
                          </a:solidFill>
                          <a:latin typeface="Times New Roman" pitchFamily="18" charset="0" panose="02020603050405020304"/>
                          <a:hlinkClick r:id="rId10"/>
                        </a:rPr>
                        <a:t>Кавказда</a:t>
                      </a:r>
                      <a:r>
                        <a:rPr lang="en-US" sz="1150" b="0" i="0" u="none" strike="noStrike">
                          <a:solidFill>
                            <a:srgbClr val="002060"/>
                          </a:solidFill>
                          <a:latin typeface="Times New Roman" pitchFamily="18" charset="0" panose="02020603050405020304"/>
                        </a:rPr>
                        <a:t>, </a:t>
                      </a:r>
                      <a:r>
                        <a:rPr lang="en-US" sz="1150" b="0" i="0" u="sng" strike="noStrike">
                          <a:solidFill>
                            <a:srgbClr val="002060"/>
                          </a:solidFill>
                          <a:latin typeface="Times New Roman" pitchFamily="18" charset="0" panose="02020603050405020304"/>
                          <a:hlinkClick r:id="rId11"/>
                        </a:rPr>
                        <a:t>Орта Азияда</a:t>
                      </a:r>
                      <a:r>
                        <a:rPr lang="en-US" sz="1150" b="0" i="0" u="none" strike="noStrike">
                          <a:solidFill>
                            <a:srgbClr val="002060"/>
                          </a:solidFill>
                          <a:latin typeface="Times New Roman" pitchFamily="18" charset="0" panose="02020603050405020304"/>
                        </a:rPr>
                        <a:t> және </a:t>
                      </a:r>
                      <a:r>
                        <a:rPr lang="en-US" sz="1150" b="0" i="0" u="sng" strike="noStrike">
                          <a:solidFill>
                            <a:srgbClr val="002060"/>
                          </a:solidFill>
                          <a:latin typeface="Times New Roman" pitchFamily="18" charset="0" panose="02020603050405020304"/>
                          <a:hlinkClick r:id="rId12"/>
                        </a:rPr>
                        <a:t>Таяу Шығыста</a:t>
                      </a:r>
                      <a:r>
                        <a:rPr lang="en-US" sz="1150" b="0" i="0" u="none" strike="noStrike">
                          <a:solidFill>
                            <a:srgbClr val="002060"/>
                          </a:solidFill>
                          <a:latin typeface="Times New Roman" pitchFamily="18" charset="0" panose="02020603050405020304"/>
                        </a:rPr>
                        <a:t> 300 миллион адам тойлап келе жатқандығын" мәлімдеді. Ал </a:t>
                      </a:r>
                      <a:r>
                        <a:rPr lang="en-US" sz="1150" b="0" i="0" u="sng" strike="noStrike">
                          <a:solidFill>
                            <a:srgbClr val="002060"/>
                          </a:solidFill>
                          <a:latin typeface="Times New Roman" pitchFamily="18" charset="0" panose="02020603050405020304"/>
                          <a:hlinkClick r:id="rId13"/>
                        </a:rPr>
                        <a:t>UNESCO</a:t>
                      </a:r>
                      <a:r>
                        <a:rPr lang="en-US" sz="1150" b="0" i="0" u="sng" strike="noStrike">
                          <a:solidFill>
                            <a:srgbClr val="002060"/>
                          </a:solidFill>
                          <a:latin typeface="Times New Roman" pitchFamily="18" charset="0" panose="02020603050405020304"/>
                        </a:rPr>
                        <a:t> </a:t>
                      </a:r>
                      <a:r>
                        <a:rPr lang="en-US" sz="1150" b="0" i="0" u="none" strike="noStrike">
                          <a:solidFill>
                            <a:srgbClr val="002060"/>
                          </a:solidFill>
                          <a:latin typeface="Times New Roman" pitchFamily="18" charset="0" panose="02020603050405020304"/>
                        </a:rPr>
                        <a:t>болса, 2009 жылдың 30 қыркүйегінде Наурыз мейрамын адамзаттың материалдық емес мәдени мұра тізіміне кіргізді. Қазақстанда Наурыз мейрамы үш күн: 21-23 наурыз аралығында аталып өтіледі (2010 жылдан бастап). Жалпы, Наурыз парсы, кавказ және түрік халықтарының арасында көктем мейрамы және жаңа жылдың басталуы ретінде тойланады. Ол </a:t>
                      </a:r>
                      <a:r>
                        <a:rPr lang="en-US" sz="1150" b="0" i="0" u="sng" strike="noStrike">
                          <a:solidFill>
                            <a:srgbClr val="002060"/>
                          </a:solidFill>
                          <a:latin typeface="Times New Roman" pitchFamily="18" charset="0" panose="02020603050405020304"/>
                          <a:hlinkClick r:id="rId14"/>
                        </a:rPr>
                        <a:t>Иранда</a:t>
                      </a:r>
                      <a:r>
                        <a:rPr lang="en-US" sz="1150" b="0" i="0" u="none" strike="noStrike">
                          <a:solidFill>
                            <a:srgbClr val="002060"/>
                          </a:solidFill>
                          <a:latin typeface="Times New Roman" pitchFamily="18" charset="0" panose="02020603050405020304"/>
                        </a:rPr>
                        <a:t> 21 наурызда, Орталық Азия елдерінде және </a:t>
                      </a:r>
                      <a:r>
                        <a:rPr lang="en-US" sz="1150" b="0" i="0" u="none" strike="noStrike">
                          <a:solidFill>
                            <a:srgbClr val="002060"/>
                          </a:solidFill>
                          <a:latin typeface="Times New Roman" pitchFamily="18" charset="0" panose="02020603050405020304"/>
                          <a:hlinkClick r:id="rId15"/>
                        </a:rPr>
                        <a:t>Әзірбайжанда</a:t>
                      </a:r>
                      <a:r>
                        <a:rPr lang="en-US" sz="1150" b="0" i="0" u="none" strike="noStrike">
                          <a:solidFill>
                            <a:srgbClr val="002060"/>
                          </a:solidFill>
                          <a:latin typeface="Times New Roman" pitchFamily="18" charset="0" panose="02020603050405020304"/>
                        </a:rPr>
                        <a:t>, мемлекеттік мереке ретінде </a:t>
                      </a:r>
                      <a:r>
                        <a:rPr lang="en-US" sz="1150" b="0" i="0" u="sng" strike="noStrike">
                          <a:solidFill>
                            <a:srgbClr val="002060"/>
                          </a:solidFill>
                          <a:latin typeface="Times New Roman" pitchFamily="18" charset="0" panose="02020603050405020304"/>
                          <a:hlinkClick r:id="rId16"/>
                        </a:rPr>
                        <a:t>Тәжікстанда</a:t>
                      </a:r>
                      <a:r>
                        <a:rPr lang="en-US" sz="1150" b="0" i="0" u="none" strike="noStrike">
                          <a:solidFill>
                            <a:srgbClr val="002060"/>
                          </a:solidFill>
                          <a:latin typeface="Times New Roman" pitchFamily="18" charset="0" panose="02020603050405020304"/>
                        </a:rPr>
                        <a:t> және Қазақстанда - 22 наурызда, Өзбекстан мен Түркияда 21 наурыз күні аталып өтіледі. </a:t>
                      </a:r>
                      <a:endParaRPr sz="1150"/>
                    </a:p>
                    <a:p>
                      <a:pPr marL="0" indent="0" algn="l">
                        <a:lnSpc>
                          <a:spcPct val="100000"/>
                        </a:lnSpc>
                        <a:spcBef>
                          <a:spcPts val="0"/>
                        </a:spcBef>
                        <a:spcAft>
                          <a:spcPts val="0"/>
                        </a:spcAft>
                      </a:pPr>
                      <a:endParaRPr lang="en-US" sz="1150" b="0" i="0" u="none" strike="noStrike">
                        <a:solidFill>
                          <a:srgbClr val="002060"/>
                        </a:solidFill>
                        <a:latin typeface="Segoe UI" charset="0"/>
                      </a:endParaRPr>
                    </a:p>
                    <a:p>
                      <a:pPr marL="0" indent="0" algn="r">
                        <a:lnSpc>
                          <a:spcPct val="100000"/>
                        </a:lnSpc>
                        <a:spcBef>
                          <a:spcPts val="0"/>
                        </a:spcBef>
                        <a:spcAft>
                          <a:spcPts val="0"/>
                        </a:spcAft>
                      </a:pPr>
                      <a:r>
                        <a:rPr lang="en-US" sz="1150" b="0" i="0" u="none" strike="noStrike">
                          <a:solidFill>
                            <a:srgbClr val="002060"/>
                          </a:solidFill>
                          <a:latin typeface="Times New Roman" pitchFamily="18" charset="0" panose="02020603050405020304"/>
                        </a:rPr>
                        <a:t> Қазақ энциклопедиясы, 7-том.</a:t>
                      </a:r>
                      <a:r>
                        <a:rPr lang="en-US" sz="1150" b="0" i="0" u="none" strike="noStrike">
                          <a:solidFill>
                            <a:srgbClr val="000000"/>
                          </a:solidFill>
                          <a:latin typeface="Segoe UI" charset="0"/>
                        </a:rPr>
                        <a:t> </a:t>
                      </a:r>
                      <a:endParaRPr sz="1150"/>
                    </a:p>
                    <a:p>
                      <a:pPr marL="0" indent="0" algn="l">
                        <a:lnSpc>
                          <a:spcPct val="100000"/>
                        </a:lnSpc>
                        <a:spcBef>
                          <a:spcPts val="0"/>
                        </a:spcBef>
                        <a:spcAft>
                          <a:spcPts val="0"/>
                        </a:spcAft>
                      </a:pPr>
                      <a:endParaRPr sz="1150" b="0" i="0" u="none" strike="noStrike">
                        <a:solidFill>
                          <a:srgbClr val="000000"/>
                        </a:solidFill>
                        <a:latin typeface="Calibri" pitchFamily="34" charset="0" panose="020F05020202040302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c>
                  <a:txBody>
                    <a:bodyPr lIns="68580" tIns="0" rIns="68580" bIns="0"/>
                    <a:lstStyle/>
                    <a:p>
                      <a:pPr marL="0" indent="0" algn="l">
                        <a:lnSpc>
                          <a:spcPct val="100000"/>
                        </a:lnSpc>
                        <a:spcBef>
                          <a:spcPts val="0"/>
                        </a:spcBef>
                        <a:spcAft>
                          <a:spcPts val="0"/>
                        </a:spcAft>
                      </a:pPr>
                      <a:r>
                        <a:rPr lang="kk-KZ" sz="1170" b="0" i="0" u="none" strike="noStrike">
                          <a:solidFill>
                            <a:srgbClr val="002060"/>
                          </a:solidFill>
                          <a:latin typeface="Times New Roman" pitchFamily="18" charset="0" panose="02020603050405020304"/>
                        </a:rPr>
                        <a:t>       </a:t>
                      </a:r>
                      <a:r>
                        <a:rPr lang="en-US" sz="1170" b="0" i="0" u="none" strike="noStrike">
                          <a:solidFill>
                            <a:srgbClr val="002060"/>
                          </a:solidFill>
                          <a:latin typeface="Times New Roman" pitchFamily="18" charset="0" panose="02020603050405020304"/>
                        </a:rPr>
                        <a:t>Жер бетіндегі тіршілікке жан бітіріп, қайта түлететін төл жаңа жылымыз Наурыз да келіп жетті. Ұлтымыздың Ұлық меркесінде Жер Ананың тоңы жібіп, күннің көзі күлімдеп, айнала нұрланып адамзатты ерекше бір күйге бөлейді. Адамзаттың аузы аққа, малдың аузы көкке тиетін табиғаттың ең көркем мерекесі. Наурызда қыс бойы сақтаған сүрін қазанға тоғытып, жеті түрлі дәмнен тіл үйірер көже пісіретін. Наурыз мерекесі арғы тегіне баратын болсақ, рауаят бойынша Нұх пайғамбардан қалған деп айтылады. Адам ата мен Хауа анадан кейінгі адамдарды топан судан аман алып қалған Нұх пайғамбардың кемесі бір деректерде Қазығұрттың, тағы бір деректерде Жуда тауының басына тоқтаған деседі. Кемеде аман қалған тіршілік иелерінің жаңа өмірі осы күн мен түннің теңелген Ұлыстың ұлы күні басталады. Нұх пайғамбардың кемесінде топан судан аман қалған адамзат кемеде қалған жеті дәннен тілек көже жасап, айналаны балшықтан тазартып, бұлақ көзін ашып, қисайып қалған ағаштарды түзеп, бұтақтарын көбейтіп, бір-бірімен құшақтасып көріскен деседі. Бұл барша түркі халықтарына, жалпы мұсылман халықтарына ортақ үлкен мереке, біздің төл жаңа жылымыз. Ата-бабаларымыз Наурызды уыз мереке деп атаған. Наурыз сөзі көп ғалымдардың айтуынша</a:t>
                      </a:r>
                      <a:r>
                        <a:rPr lang="kk-KZ" sz="1170" b="0" i="0" u="none" strike="noStrike">
                          <a:solidFill>
                            <a:srgbClr val="002060"/>
                          </a:solidFill>
                          <a:latin typeface="Times New Roman" pitchFamily="18" charset="0" panose="02020603050405020304"/>
                        </a:rPr>
                        <a:t> </a:t>
                      </a:r>
                      <a:r>
                        <a:rPr lang="en-US" sz="1170" b="0" i="0" u="none" strike="noStrike">
                          <a:solidFill>
                            <a:srgbClr val="002060"/>
                          </a:solidFill>
                          <a:latin typeface="Times New Roman" pitchFamily="18" charset="0" panose="02020603050405020304"/>
                        </a:rPr>
                        <a:t>парсы тілінен аударғанда «жаңа күн», «жаңа жыл» деген мағынаны білдіреді</a:t>
                      </a:r>
                      <a:r>
                        <a:rPr lang="kk-KZ" sz="1170" b="0" i="0" u="none" strike="noStrike">
                          <a:solidFill>
                            <a:srgbClr val="002060"/>
                          </a:solidFill>
                          <a:latin typeface="Times New Roman" pitchFamily="18" charset="0" panose="02020603050405020304"/>
                        </a:rPr>
                        <a:t>.</a:t>
                      </a:r>
                      <a:endParaRPr lang="en-US" sz="1170" b="0" i="0" u="none" strike="noStrike">
                        <a:solidFill>
                          <a:srgbClr val="000000"/>
                        </a:solidFill>
                        <a:latin typeface="Segoe UI" charset="0"/>
                      </a:endParaRPr>
                    </a:p>
                    <a:p>
                      <a:pPr marL="0" indent="0" algn="r">
                        <a:lnSpc>
                          <a:spcPct val="100000"/>
                        </a:lnSpc>
                        <a:spcBef>
                          <a:spcPts val="0"/>
                        </a:spcBef>
                        <a:spcAft>
                          <a:spcPts val="0"/>
                        </a:spcAft>
                      </a:pPr>
                      <a:r>
                        <a:rPr lang="en-US" sz="1170" b="0" i="0" u="none" strike="noStrike">
                          <a:solidFill>
                            <a:srgbClr val="002060"/>
                          </a:solidFill>
                          <a:latin typeface="Times New Roman" pitchFamily="18" charset="0" panose="02020603050405020304"/>
                        </a:rPr>
                        <a:t>Автор: Айнұр Сенбаева. </a:t>
                      </a:r>
                      <a:endParaRPr lang="en-US" sz="1170" b="0" i="0" u="none" strike="noStrike">
                        <a:solidFill>
                          <a:srgbClr val="000000"/>
                        </a:solidFill>
                        <a:latin typeface="Segoe UI" charset="0"/>
                      </a:endParaRPr>
                    </a:p>
                    <a:p>
                      <a:pPr marL="0" indent="0" algn="r">
                        <a:lnSpc>
                          <a:spcPct val="100000"/>
                        </a:lnSpc>
                        <a:spcBef>
                          <a:spcPts val="0"/>
                        </a:spcBef>
                        <a:spcAft>
                          <a:spcPts val="0"/>
                        </a:spcAft>
                      </a:pPr>
                      <a:r>
                        <a:rPr lang="en-US" sz="1170" b="0" i="0" u="none" strike="noStrike">
                          <a:solidFill>
                            <a:srgbClr val="002060"/>
                          </a:solidFill>
                          <a:latin typeface="Times New Roman" pitchFamily="18" charset="0" panose="02020603050405020304"/>
                        </a:rPr>
                        <a:t>«Алаш айнасы» </a:t>
                      </a:r>
                      <a:r>
                        <a:rPr lang="kk-KZ" sz="1170" b="0" i="0" u="none" strike="noStrike">
                          <a:solidFill>
                            <a:srgbClr val="002060"/>
                          </a:solidFill>
                          <a:latin typeface="Times New Roman" pitchFamily="18" charset="0" panose="02020603050405020304"/>
                        </a:rPr>
                        <a:t>газеті, сенбі, </a:t>
                      </a:r>
                      <a:r>
                        <a:rPr lang="en-US" sz="1170" b="0" i="0" u="none" strike="noStrike">
                          <a:solidFill>
                            <a:srgbClr val="002060"/>
                          </a:solidFill>
                          <a:latin typeface="Times New Roman" pitchFamily="18" charset="0" panose="02020603050405020304"/>
                        </a:rPr>
                        <a:t>22.03.2015 </a:t>
                      </a:r>
                      <a:r>
                        <a:rPr lang="kk-KZ" sz="1170" b="0" i="0" u="none" strike="noStrike">
                          <a:solidFill>
                            <a:srgbClr val="002060"/>
                          </a:solidFill>
                          <a:latin typeface="Times New Roman" pitchFamily="18" charset="0" panose="02020603050405020304"/>
                        </a:rPr>
                        <a:t>ж</a:t>
                      </a:r>
                      <a:r>
                        <a:rPr lang="kk-KZ" sz="1170" b="0" i="0" u="none" strike="noStrike">
                          <a:solidFill>
                            <a:srgbClr val="000000"/>
                          </a:solidFill>
                          <a:latin typeface="arial" charset="0"/>
                        </a:rPr>
                        <a:t>.</a:t>
                      </a:r>
                      <a:r>
                        <a:rPr lang="en-US" sz="1170" b="0" i="0" u="none" strike="noStrike">
                          <a:solidFill>
                            <a:srgbClr val="000000"/>
                          </a:solidFill>
                          <a:latin typeface="Segoe UI" charset="0"/>
                        </a:rPr>
                        <a:t> </a:t>
                      </a:r>
                      <a:endParaRPr sz="1170" b="0" i="0" u="none" strike="noStrike">
                        <a:solidFill>
                          <a:srgbClr val="000000"/>
                        </a:solidFill>
                        <a:latin typeface="Calibri" pitchFamily="34" charset="0" panose="020F05020202040302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p:cNvPicPr/>
          <p:nvPr/>
        </p:nvPicPr>
        <p:blipFill>
          <a:blip r:embed="rId1"/>
          <a:srcRect/>
          <a:stretch>
            <a:fillRect/>
          </a:stretch>
        </p:blipFill>
        <p:spPr>
          <a:xfrm>
            <a:off x="-59473" y="-10881"/>
            <a:ext cx="12255190" cy="6858000"/>
          </a:xfrm>
          <a:prstGeom prst="rect">
            <a:avLst/>
          </a:prstGeom>
        </p:spPr>
      </p:pic>
      <p:sp>
        <p:nvSpPr>
          <p:cNvPr id="18" name=""/>
          <p:cNvSpPr txBox="1"/>
          <p:nvPr/>
        </p:nvSpPr>
        <p:spPr>
          <a:xfrm>
            <a:off x="1989292" y="428488"/>
            <a:ext cx="2207129" cy="451688"/>
          </a:xfrm>
          <a:prstGeom prst="rect">
            <a:avLst/>
          </a:prstGeom>
          <a:noFill/>
        </p:spPr>
        <p:txBody>
          <a:bodyPr wrap="square" rtlCol="0">
            <a:spAutoFit/>
          </a:bodyPr>
          <a:lstStyle/>
          <a:p>
            <a:r>
              <a:rPr lang="kk-KZ" sz="2400" b="1" dirty="0" smtClean="0">
                <a:solidFill>
                  <a:srgbClr val="FF0000"/>
                </a:solidFill>
                <a:latin typeface="Times New Roman" pitchFamily="18" charset="0" panose="02020603050405020304"/>
                <a:ea typeface="Times New Roman" pitchFamily="18" charset="0" panose="02020603050405020304"/>
                <a:cs typeface="Times New Roman" pitchFamily="18" charset="0" panose="02020603050405020304"/>
              </a:rPr>
              <a:t>Өзіңді тексер!</a:t>
            </a:r>
            <a:endParaRPr lang="en-US"/>
          </a:p>
        </p:txBody>
      </p:sp>
      <p:graphicFrame>
        <p:nvGraphicFramePr>
          <p:cNvPr id="24" name=""/>
          <p:cNvGraphicFramePr/>
          <p:nvPr/>
        </p:nvGraphicFramePr>
        <p:xfrm>
          <a:off x="2017166" y="1180272"/>
          <a:ext cx="9361012" cy="5224656"/>
        </p:xfrm>
        <a:graphic>
          <a:graphicData uri="http://schemas.openxmlformats.org/drawingml/2006/table">
            <a:tbl>
              <a:tblPr firstRow="1" firstCol="1" bandRow="1"/>
              <a:tblGrid>
                <a:gridCol w="4468235"/>
                <a:gridCol w="4892777"/>
              </a:tblGrid>
              <a:tr h="469776">
                <a:tc>
                  <a:txBody>
                    <a:bodyPr lIns="68580" tIns="0" rIns="68580" bIns="0"/>
                    <a:lstStyle/>
                    <a:p>
                      <a:pPr marL="0" indent="0" algn="ctr">
                        <a:lnSpc>
                          <a:spcPct val="100000"/>
                        </a:lnSpc>
                        <a:spcBef>
                          <a:spcPts val="0"/>
                        </a:spcBef>
                        <a:spcAft>
                          <a:spcPts val="0"/>
                        </a:spcAft>
                      </a:pPr>
                      <a:r>
                        <a:rPr lang="kk-KZ" sz="2400" b="1" i="0" u="none" strike="noStrike">
                          <a:solidFill>
                            <a:srgbClr val="FF0000"/>
                          </a:solidFill>
                          <a:latin typeface="Times New Roman" pitchFamily="18" charset="0" panose="02020603050405020304"/>
                        </a:rPr>
                        <a:t>Наурыз мейрамы</a:t>
                      </a:r>
                      <a:endParaRPr lang="kk-KZ" sz="3200" b="1" i="0" u="none" strike="noStrike">
                        <a:solidFill>
                          <a:srgbClr val="000000"/>
                        </a:solidFill>
                        <a:highlight>
                          <a:srgbClr val="FFFF00"/>
                        </a:highlight>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c>
                  <a:txBody>
                    <a:bodyPr lIns="68580" tIns="0" rIns="68580" bIns="0"/>
                    <a:lstStyle/>
                    <a:p>
                      <a:pPr marL="0" indent="0" algn="ctr">
                        <a:lnSpc>
                          <a:spcPct val="100000"/>
                        </a:lnSpc>
                        <a:spcBef>
                          <a:spcPts val="0"/>
                        </a:spcBef>
                        <a:spcAft>
                          <a:spcPts val="0"/>
                        </a:spcAft>
                      </a:pPr>
                      <a:r>
                        <a:rPr lang="en-US" sz="2400" b="1" i="0" u="none" strike="noStrike">
                          <a:solidFill>
                            <a:srgbClr val="FF0000"/>
                          </a:solidFill>
                          <a:latin typeface="Times New Roman" pitchFamily="18" charset="0" panose="02020603050405020304"/>
                        </a:rPr>
                        <a:t>«Нұр себеле, Ұлыстың ұлы күні»</a:t>
                      </a:r>
                      <a:endParaRPr lang="kk-KZ" sz="3200" b="1" i="0" u="none" strike="noStrike">
                        <a:solidFill>
                          <a:srgbClr val="000000"/>
                        </a:solidFill>
                        <a:highlight>
                          <a:srgbClr val="FFFF00"/>
                        </a:highlight>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r>
              <a:tr h="4485520">
                <a:tc>
                  <a:txBody>
                    <a:bodyPr lIns="68580" tIns="0" rIns="68580" bIns="0"/>
                    <a:lstStyle/>
                    <a:p>
                      <a:pPr marL="213360" indent="-152400" algn="l">
                        <a:lnSpc>
                          <a:spcPct val="100000"/>
                        </a:lnSpc>
                        <a:spcBef>
                          <a:spcPts val="0"/>
                        </a:spcBef>
                        <a:spcAft>
                          <a:spcPts val="0"/>
                        </a:spcAft>
                        <a:buAutoNum type="arabicPeriod" startAt="1"/>
                      </a:pPr>
                      <a:r>
                        <a:rPr lang="kk-KZ" sz="2400" b="0" i="0" u="none" strike="noStrike">
                          <a:solidFill>
                            <a:srgbClr val="0000CC"/>
                          </a:solidFill>
                          <a:latin typeface="Times New Roman" pitchFamily="18" charset="0" panose="02020603050405020304"/>
                        </a:rPr>
                        <a:t> Жанр түрі - ақпарат (мәлімет).</a:t>
                      </a:r>
                    </a:p>
                    <a:p>
                      <a:pPr marL="213360" indent="-152400" algn="l">
                        <a:lnSpc>
                          <a:spcPct val="100000"/>
                        </a:lnSpc>
                        <a:spcBef>
                          <a:spcPts val="0"/>
                        </a:spcBef>
                        <a:spcAft>
                          <a:spcPts val="0"/>
                        </a:spcAft>
                        <a:buAutoNum type="arabicPeriod" startAt="1"/>
                      </a:pPr>
                      <a:r>
                        <a:rPr lang="kk-KZ" sz="2400" b="0" i="0" u="none" strike="noStrike">
                          <a:solidFill>
                            <a:srgbClr val="0000CC"/>
                          </a:solidFill>
                          <a:latin typeface="Times New Roman" pitchFamily="18" charset="0" panose="02020603050405020304"/>
                        </a:rPr>
                        <a:t> Идеясы: Ұлыстың ұлы күні - Наурыз мерекесі туралы.</a:t>
                      </a:r>
                    </a:p>
                    <a:p>
                      <a:pPr marL="266700" indent="-198120" algn="l">
                        <a:lnSpc>
                          <a:spcPct val="100000"/>
                        </a:lnSpc>
                        <a:spcBef>
                          <a:spcPts val="0"/>
                        </a:spcBef>
                        <a:spcAft>
                          <a:spcPts val="0"/>
                        </a:spcAft>
                        <a:buAutoNum type="arabicPeriod" startAt="1"/>
                      </a:pPr>
                      <a:r>
                        <a:rPr lang="kk-KZ" sz="2400" b="0" i="0" u="none" strike="noStrike">
                          <a:solidFill>
                            <a:srgbClr val="0000CC"/>
                          </a:solidFill>
                          <a:latin typeface="Times New Roman" pitchFamily="18" charset="0" panose="02020603050405020304"/>
                        </a:rPr>
                        <a:t> Наурыз сөзі парсы тілден енген.</a:t>
                      </a:r>
                    </a:p>
                    <a:p>
                      <a:pPr marL="266700" indent="-198120" algn="l">
                        <a:lnSpc>
                          <a:spcPct val="100000"/>
                        </a:lnSpc>
                        <a:spcBef>
                          <a:spcPts val="0"/>
                        </a:spcBef>
                        <a:spcAft>
                          <a:spcPts val="0"/>
                        </a:spcAft>
                        <a:buAutoNum type="arabicPeriod" startAt="1"/>
                      </a:pPr>
                      <a:r>
                        <a:rPr lang="kk-KZ" sz="2400" b="0" i="0" u="none" strike="noStrike">
                          <a:solidFill>
                            <a:srgbClr val="0000CC"/>
                          </a:solidFill>
                          <a:latin typeface="Times New Roman" pitchFamily="18" charset="0" panose="02020603050405020304"/>
                        </a:rPr>
                        <a:t> Күнтізбеге Наурыз мерекесі ретінде енгізілуі туралы айтылған.</a:t>
                      </a:r>
                    </a:p>
                    <a:p>
                      <a:pPr marL="266700" indent="-198120" algn="l">
                        <a:lnSpc>
                          <a:spcPct val="100000"/>
                        </a:lnSpc>
                        <a:spcBef>
                          <a:spcPts val="0"/>
                        </a:spcBef>
                        <a:spcAft>
                          <a:spcPts val="0"/>
                        </a:spcAft>
                        <a:buAutoNum type="arabicPeriod" startAt="1"/>
                      </a:pPr>
                      <a:r>
                        <a:rPr lang="kk-KZ" sz="2400" b="0" i="0" u="none" strike="noStrike">
                          <a:solidFill>
                            <a:srgbClr val="0000CC"/>
                          </a:solidFill>
                          <a:latin typeface="Times New Roman" pitchFamily="18" charset="0" panose="02020603050405020304"/>
                        </a:rPr>
                        <a:t> Наурыз мерекесі туралы мәлімет энциклопедиядан алынған. </a:t>
                      </a: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c>
                  <a:txBody>
                    <a:bodyPr lIns="68580" tIns="0" rIns="68580" bIns="0"/>
                    <a:lstStyle/>
                    <a:p>
                      <a:pPr marL="213360" indent="-160020" algn="l">
                        <a:lnSpc>
                          <a:spcPct val="100000"/>
                        </a:lnSpc>
                        <a:spcBef>
                          <a:spcPts val="0"/>
                        </a:spcBef>
                        <a:spcAft>
                          <a:spcPts val="0"/>
                        </a:spcAft>
                        <a:buAutoNum type="arabicPeriod" startAt="1"/>
                      </a:pPr>
                      <a:r>
                        <a:rPr lang="kk-KZ" sz="2400" b="0" i="0" u="none" strike="noStrike">
                          <a:solidFill>
                            <a:srgbClr val="0000CC"/>
                          </a:solidFill>
                          <a:latin typeface="Times New Roman" pitchFamily="18" charset="0" panose="02020603050405020304"/>
                        </a:rPr>
                        <a:t> Жанр түрі - мақала.</a:t>
                      </a:r>
                    </a:p>
                    <a:p>
                      <a:pPr marL="190500" indent="-129540" algn="l">
                        <a:lnSpc>
                          <a:spcPct val="100000"/>
                        </a:lnSpc>
                        <a:spcBef>
                          <a:spcPts val="0"/>
                        </a:spcBef>
                        <a:spcAft>
                          <a:spcPts val="0"/>
                        </a:spcAft>
                        <a:buAutoNum type="arabicPeriod" startAt="1"/>
                      </a:pPr>
                      <a:r>
                        <a:rPr lang="kk-KZ" sz="2400" b="0" i="0" u="none" strike="noStrike">
                          <a:solidFill>
                            <a:srgbClr val="0000CC"/>
                          </a:solidFill>
                          <a:latin typeface="Times New Roman" pitchFamily="18" charset="0" panose="02020603050405020304"/>
                        </a:rPr>
                        <a:t> Идеясы: Наурыз мерекесі туралы өзіндік көзқарас білдірілген. </a:t>
                      </a:r>
                    </a:p>
                    <a:p>
                      <a:pPr marL="182880" indent="-121920" algn="l">
                        <a:lnSpc>
                          <a:spcPct val="100000"/>
                        </a:lnSpc>
                        <a:spcBef>
                          <a:spcPts val="0"/>
                        </a:spcBef>
                        <a:spcAft>
                          <a:spcPts val="0"/>
                        </a:spcAft>
                        <a:buAutoNum type="arabicPeriod" startAt="1"/>
                      </a:pPr>
                      <a:r>
                        <a:rPr lang="kk-KZ" sz="2400" b="0" i="0" u="none" strike="noStrike">
                          <a:solidFill>
                            <a:srgbClr val="0000CC"/>
                          </a:solidFill>
                          <a:latin typeface="Times New Roman" pitchFamily="18" charset="0" panose="02020603050405020304"/>
                        </a:rPr>
                        <a:t> Наурыз мерекесінің  шығу тарихы, парсы тілден енгендігі айтылған.</a:t>
                      </a:r>
                    </a:p>
                    <a:p>
                      <a:pPr marL="220980" indent="-160020" algn="l">
                        <a:lnSpc>
                          <a:spcPct val="100000"/>
                        </a:lnSpc>
                        <a:spcBef>
                          <a:spcPts val="0"/>
                        </a:spcBef>
                        <a:spcAft>
                          <a:spcPts val="0"/>
                        </a:spcAft>
                        <a:buAutoNum type="arabicPeriod" startAt="1"/>
                      </a:pPr>
                      <a:r>
                        <a:rPr lang="kk-KZ" sz="2400" b="0" i="0" u="none" strike="noStrike">
                          <a:solidFill>
                            <a:srgbClr val="0000CC"/>
                          </a:solidFill>
                          <a:latin typeface="Times New Roman" pitchFamily="18" charset="0" panose="02020603050405020304"/>
                        </a:rPr>
                        <a:t> Ж</a:t>
                      </a:r>
                      <a:r>
                        <a:rPr lang="en-US" sz="2400" b="0" i="0" u="none" strike="noStrike">
                          <a:solidFill>
                            <a:srgbClr val="0000CC"/>
                          </a:solidFill>
                          <a:latin typeface="Times New Roman" pitchFamily="18" charset="0" panose="02020603050405020304"/>
                        </a:rPr>
                        <a:t>еті түрлі дәмнен тіл үйірер </a:t>
                      </a:r>
                      <a:r>
                        <a:rPr lang="kk-KZ" sz="2400" b="0" i="0" u="none" strike="noStrike">
                          <a:solidFill>
                            <a:srgbClr val="0000CC"/>
                          </a:solidFill>
                          <a:latin typeface="Times New Roman" pitchFamily="18" charset="0" panose="02020603050405020304"/>
                        </a:rPr>
                        <a:t>Наурыз көженің дайындалуы жайлы айтылып өтті.</a:t>
                      </a:r>
                    </a:p>
                    <a:p>
                      <a:pPr marL="243840" indent="-228600" algn="l">
                        <a:lnSpc>
                          <a:spcPct val="100000"/>
                        </a:lnSpc>
                        <a:spcBef>
                          <a:spcPts val="0"/>
                        </a:spcBef>
                        <a:spcAft>
                          <a:spcPts val="0"/>
                        </a:spcAft>
                        <a:buAutoNum type="arabicPeriod" startAt="1"/>
                      </a:pPr>
                      <a:r>
                        <a:rPr lang="kk-KZ" sz="2400" b="0" i="0" u="none" strike="noStrike">
                          <a:solidFill>
                            <a:srgbClr val="0000CC"/>
                          </a:solidFill>
                          <a:latin typeface="Times New Roman" pitchFamily="18" charset="0" panose="02020603050405020304"/>
                        </a:rPr>
                        <a:t> Бұл мәтінде белгілі бір автордың мақала ретінде жазғандығы белгілі.</a:t>
                      </a:r>
                    </a:p>
                    <a:p>
                      <a:pPr marL="0" indent="0" algn="l">
                        <a:lnSpc>
                          <a:spcPct val="100000"/>
                        </a:lnSpc>
                        <a:spcBef>
                          <a:spcPts val="0"/>
                        </a:spcBef>
                        <a:spcAft>
                          <a:spcPts val="0"/>
                        </a:spcAft>
                      </a:pPr>
                      <a:endParaRPr lang="kk-KZ" sz="2400" b="0" i="0" u="none" strike="noStrike">
                        <a:solidFill>
                          <a:srgbClr val="0000CC"/>
                        </a:solidFill>
                        <a:highlight>
                          <a:srgbClr val="FFFF00"/>
                        </a:highlight>
                        <a:latin typeface="Times New Roman" pitchFamily="18" charset="0" panose="02020603050405020304"/>
                      </a:endParaRPr>
                    </a:p>
                  </a:txBody>
                  <a:tcPr marL="68580" marR="6858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6350">
                      <a:noFill/>
                    </a:lnTlToBr>
                    <a:lnBlToTr w="6350">
                      <a:noFill/>
                    </a:lnBlToTr>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p:cNvPicPr/>
          <p:nvPr/>
        </p:nvPicPr>
        <p:blipFill>
          <a:blip r:embed="rId1"/>
          <a:srcRect/>
          <a:stretch>
            <a:fillRect/>
          </a:stretch>
        </p:blipFill>
        <p:spPr>
          <a:xfrm>
            <a:off x="-48322" y="0"/>
            <a:ext cx="12255190" cy="6858000"/>
          </a:xfrm>
          <a:prstGeom prst="rect">
            <a:avLst/>
          </a:prstGeom>
        </p:spPr>
      </p:pic>
      <p:sp>
        <p:nvSpPr>
          <p:cNvPr id="3" name=""/>
          <p:cNvSpPr/>
          <p:nvPr/>
        </p:nvSpPr>
        <p:spPr>
          <a:xfrm>
            <a:off x="2166124" y="936702"/>
            <a:ext cx="8920976" cy="4686335"/>
          </a:xfrm>
          <a:prstGeom prst="round2DiagRect">
            <a:avLst/>
          </a:prstGeom>
          <a:solidFill>
            <a:schemeClr val="accent2">
              <a:lumMod val="20000"/>
              <a:lumOff val="80000"/>
            </a:schemeClr>
          </a:solidFill>
          <a:ln>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
          <p:cNvSpPr txBox="1"/>
          <p:nvPr/>
        </p:nvSpPr>
        <p:spPr>
          <a:xfrm>
            <a:off x="2468789" y="1404625"/>
            <a:ext cx="7755406" cy="3375012"/>
          </a:xfrm>
          <a:prstGeom prst="rect">
            <a:avLst/>
          </a:prstGeom>
          <a:noFill/>
        </p:spPr>
        <p:txBody>
          <a:bodyPr wrap="square" rtlCol="0">
            <a:spAutoFit/>
          </a:bodyPr>
          <a:lstStyle/>
          <a:p>
            <a:pPr algn="ctr"/>
            <a:r>
              <a:rPr lang="kk-KZ" sz="3600" b="1" i="0" u="none" strike="noStrike">
                <a:solidFill>
                  <a:srgbClr val="0000CC"/>
                </a:solidFill>
                <a:latin typeface="Times New Roman" pitchFamily="18" charset="0" panose="02020603050405020304"/>
              </a:rPr>
              <a:t>	Үстеу -</a:t>
            </a:r>
            <a:r>
              <a:rPr lang="kk-KZ" sz="3600" b="0" i="0" u="none" strike="noStrike">
                <a:solidFill>
                  <a:srgbClr val="0000CC"/>
                </a:solidFill>
                <a:latin typeface="Times New Roman" pitchFamily="18" charset="0" panose="02020603050405020304"/>
              </a:rPr>
              <a:t> іс-әрекеттің түрлі белгілерін: амалын, тәсілін, сипатын, жай-күйін, мекенін, мезгілін, себебін, мақсатын білдіретін сөздер. Үстеу түрленбейтін сөз табы болып табылады.</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p:cNvPicPr/>
          <p:nvPr/>
        </p:nvPicPr>
        <p:blipFill>
          <a:blip r:embed="rId1"/>
          <a:srcRect/>
          <a:stretch>
            <a:fillRect/>
          </a:stretch>
        </p:blipFill>
        <p:spPr>
          <a:xfrm>
            <a:off x="-70365" y="-10892"/>
            <a:ext cx="12255190" cy="6858000"/>
          </a:xfrm>
          <a:prstGeom prst="rect">
            <a:avLst/>
          </a:prstGeom>
        </p:spPr>
      </p:pic>
      <p:sp>
        <p:nvSpPr>
          <p:cNvPr id="3" name=""/>
          <p:cNvSpPr txBox="1"/>
          <p:nvPr/>
        </p:nvSpPr>
        <p:spPr>
          <a:xfrm>
            <a:off x="3572936" y="2587846"/>
            <a:ext cx="6950175" cy="362169"/>
          </a:xfrm>
          <a:prstGeom prst="rect">
            <a:avLst/>
          </a:prstGeom>
          <a:noFill/>
        </p:spPr>
        <p:txBody>
          <a:bodyPr wrap="square" rtlCol="0">
            <a:spAutoFit/>
          </a:bodyPr>
          <a:lstStyle/>
          <a:p>
            <a:r>
              <a:rPr lang="kk-KZ"/>
              <a:t>  </a:t>
            </a:r>
            <a:endParaRPr lang="en-US"/>
          </a:p>
        </p:txBody>
      </p:sp>
      <p:sp>
        <p:nvSpPr>
          <p:cNvPr id="5" name=""/>
          <p:cNvSpPr txBox="1"/>
          <p:nvPr/>
        </p:nvSpPr>
        <p:spPr>
          <a:xfrm>
            <a:off x="1942894" y="540710"/>
            <a:ext cx="9242919" cy="635946"/>
          </a:xfrm>
          <a:prstGeom prst="rect">
            <a:avLst/>
          </a:prstGeom>
          <a:noFill/>
        </p:spPr>
        <p:txBody>
          <a:bodyPr wrap="square" rtlCol="0">
            <a:spAutoFit/>
          </a:bodyPr>
          <a:lstStyle/>
          <a:p>
            <a:r>
              <a:rPr lang="kk-KZ" sz="1800" b="1" i="0" u="none" strike="noStrike">
                <a:solidFill>
                  <a:srgbClr val="FF0000"/>
                </a:solidFill>
                <a:latin typeface="Times New Roman" pitchFamily="18" charset="0" panose="02020603050405020304"/>
              </a:rPr>
              <a:t>2-тапсырма. </a:t>
            </a:r>
            <a:r>
              <a:rPr lang="kk-KZ" sz="1800" b="0" i="0" u="none" strike="noStrike">
                <a:solidFill>
                  <a:srgbClr val="FF0000"/>
                </a:solidFill>
                <a:latin typeface="Times New Roman" pitchFamily="18" charset="0" panose="02020603050405020304"/>
              </a:rPr>
              <a:t>Берілген қанатты сөздерді  қажетті сөздермен толықтырып жазыңыздар.</a:t>
            </a:r>
          </a:p>
          <a:p/>
        </p:txBody>
      </p:sp>
      <p:sp>
        <p:nvSpPr>
          <p:cNvPr id="6" name=""/>
          <p:cNvSpPr txBox="1"/>
          <p:nvPr/>
        </p:nvSpPr>
        <p:spPr>
          <a:xfrm>
            <a:off x="2032960" y="998689"/>
            <a:ext cx="3133606" cy="1215066"/>
          </a:xfrm>
          <a:prstGeom prst="rect">
            <a:avLst/>
          </a:prstGeom>
          <a:noFill/>
        </p:spPr>
        <p:txBody>
          <a:bodyPr wrap="square" rtlCol="0">
            <a:spAutoFit/>
          </a:bodyPr>
          <a:lstStyle/>
          <a:p>
            <a:r>
              <a:rPr lang="ru-RU" sz="2000" b="1" i="1" dirty="0">
                <a:solidFill>
                  <a:srgbClr val="0000CC"/>
                </a:solidFill>
                <a:latin typeface="Times New Roman" pitchFamily="18" charset="0" panose="02020603050405020304"/>
                <a:cs typeface="Times New Roman" pitchFamily="18" charset="0" panose="02020603050405020304"/>
              </a:rPr>
              <a:t>Дескриптор:</a:t>
            </a:r>
            <a:endParaRPr lang="kk-KZ" sz="2400" b="1" i="1" dirty="0">
              <a:solidFill>
                <a:srgbClr val="0000CC"/>
              </a:solidFill>
              <a:latin typeface="Times New Roman" pitchFamily="18" charset="0" panose="02020603050405020304"/>
              <a:cs typeface="Times New Roman" pitchFamily="18" charset="0" panose="02020603050405020304"/>
            </a:endParaRPr>
          </a:p>
          <a:p>
            <a:endParaRPr sz="1800"/>
          </a:p>
          <a:p>
            <a:pPr marL="129540" indent="-129540" algn="l">
              <a:lnSpc>
                <a:spcPct val="100000"/>
              </a:lnSpc>
              <a:spcBef>
                <a:spcPts val="0"/>
              </a:spcBef>
              <a:spcAft>
                <a:spcPts val="0"/>
              </a:spcAft>
              <a:buSzPts val="1750"/>
              <a:buFont typeface="Calibri" pitchFamily="34" charset="0" panose="020F0502020204030204"/>
              <a:buChar char="-"/>
            </a:pPr>
            <a:r>
              <a:rPr lang="kk-KZ" sz="1800" b="0" i="0" u="none" strike="noStrike">
                <a:solidFill>
                  <a:srgbClr val="0000CC"/>
                </a:solidFill>
                <a:latin typeface="Times New Roman" pitchFamily="18" charset="0" panose="02020603050405020304"/>
              </a:rPr>
              <a:t>қажетті сөздерді табады;</a:t>
            </a:r>
          </a:p>
          <a:p>
            <a:pPr marL="129540" indent="-129540" algn="l">
              <a:lnSpc>
                <a:spcPct val="100000"/>
              </a:lnSpc>
              <a:spcBef>
                <a:spcPts val="0"/>
              </a:spcBef>
              <a:spcAft>
                <a:spcPts val="0"/>
              </a:spcAft>
              <a:buSzPts val="1750"/>
              <a:buFont typeface="Calibri" pitchFamily="34" charset="0" panose="020F0502020204030204"/>
              <a:buChar char="-"/>
            </a:pPr>
            <a:r>
              <a:rPr lang="kk-KZ" sz="1800" b="0" i="0" u="none" strike="noStrike">
                <a:solidFill>
                  <a:srgbClr val="0000CC"/>
                </a:solidFill>
                <a:latin typeface="Times New Roman" pitchFamily="18" charset="0" panose="02020603050405020304"/>
              </a:rPr>
              <a:t>сауатты жазады.</a:t>
            </a:r>
            <a:endParaRPr lang="kk-KZ" sz="1750" b="0" i="0" u="none" strike="noStrike">
              <a:solidFill>
                <a:srgbClr val="0000CC"/>
              </a:solidFill>
              <a:latin typeface="Times New Roman" pitchFamily="18" charset="0" panose="02020603050405020304"/>
            </a:endParaRPr>
          </a:p>
        </p:txBody>
      </p:sp>
      <p:sp>
        <p:nvSpPr>
          <p:cNvPr id="7" name=""/>
          <p:cNvSpPr txBox="1"/>
          <p:nvPr/>
        </p:nvSpPr>
        <p:spPr>
          <a:xfrm>
            <a:off x="2124464" y="2414124"/>
            <a:ext cx="7322233" cy="361626"/>
          </a:xfrm>
          <a:prstGeom prst="rect">
            <a:avLst/>
          </a:prstGeom>
          <a:noFill/>
        </p:spPr>
        <p:txBody>
          <a:bodyPr wrap="square" rtlCol="0">
            <a:spAutoFit/>
          </a:bodyPr>
          <a:lstStyle/>
          <a:p>
            <a:r>
              <a:rPr lang="kk-KZ" sz="1800" b="1" i="0" u="none" strike="noStrike">
                <a:solidFill>
                  <a:srgbClr val="0000CC"/>
                </a:solidFill>
                <a:latin typeface="Times New Roman" pitchFamily="18" charset="0" panose="02020603050405020304"/>
              </a:rPr>
              <a:t>Қажетті сөздер:</a:t>
            </a:r>
            <a:r>
              <a:rPr lang="kk-KZ" sz="1800" b="0" i="0" u="none" strike="noStrike">
                <a:solidFill>
                  <a:srgbClr val="0000CC"/>
                </a:solidFill>
                <a:latin typeface="Times New Roman" pitchFamily="18" charset="0" panose="02020603050405020304"/>
              </a:rPr>
              <a:t> көп, неғұрлым, сонша,</a:t>
            </a:r>
            <a:r>
              <a:rPr lang="en-US" sz="1800" b="0" i="0" u="none" strike="noStrike">
                <a:solidFill>
                  <a:srgbClr val="0000CC"/>
                </a:solidFill>
                <a:latin typeface="Times New Roman" pitchFamily="18" charset="0" panose="02020603050405020304"/>
              </a:rPr>
              <a:t> соғұрлым.</a:t>
            </a:r>
            <a:endParaRPr lang="en-US"/>
          </a:p>
        </p:txBody>
      </p:sp>
      <p:sp>
        <p:nvSpPr>
          <p:cNvPr id="8" name=""/>
          <p:cNvSpPr txBox="1"/>
          <p:nvPr/>
        </p:nvSpPr>
        <p:spPr>
          <a:xfrm>
            <a:off x="1744371" y="3101584"/>
            <a:ext cx="10010292" cy="3130997"/>
          </a:xfrm>
          <a:prstGeom prst="rect">
            <a:avLst/>
          </a:prstGeom>
          <a:noFill/>
        </p:spPr>
        <p:txBody>
          <a:bodyPr wrap="square" rtlCol="0">
            <a:spAutoFit/>
          </a:bodyPr>
          <a:lstStyle/>
          <a:p>
            <a:pPr marL="228600" indent="-228600" algn="l">
              <a:lnSpc>
                <a:spcPct val="100000"/>
              </a:lnSpc>
              <a:spcBef>
                <a:spcPts val="0"/>
              </a:spcBef>
              <a:spcAft>
                <a:spcPts val="0"/>
              </a:spcAft>
              <a:buAutoNum type="arabicPeriod" startAt="1"/>
            </a:pPr>
            <a:r>
              <a:rPr lang="kk-KZ" sz="2000" b="0" i="0" u="none" strike="noStrike">
                <a:solidFill>
                  <a:srgbClr val="FF0000"/>
                </a:solidFill>
                <a:latin typeface="Times New Roman" pitchFamily="18" charset="0" panose="02020603050405020304"/>
              </a:rPr>
              <a:t>Біз тілімізді қанша сақтасақ, ұлтымызды да ... сақтаған боламыз.            </a:t>
            </a:r>
          </a:p>
          <a:p>
            <a:pPr marL="-228600" indent="0" algn="l">
              <a:lnSpc>
                <a:spcPct val="100000"/>
              </a:lnSpc>
              <a:spcBef>
                <a:spcPts val="0"/>
              </a:spcBef>
              <a:spcAft>
                <a:spcPts val="0"/>
              </a:spcAft>
            </a:pPr>
            <a:r>
              <a:rPr lang="kk-KZ" sz="2000" b="0" i="0" u="none" strike="noStrike">
                <a:solidFill>
                  <a:srgbClr val="FF0000"/>
                </a:solidFill>
                <a:latin typeface="Times New Roman" pitchFamily="18" charset="0" panose="02020603050405020304"/>
              </a:rPr>
              <a:t>                                                                                                                                   Ғ.Қараш</a:t>
            </a:r>
          </a:p>
          <a:p>
            <a:pPr marL="30480" indent="0" algn="l">
              <a:lnSpc>
                <a:spcPct val="100000"/>
              </a:lnSpc>
              <a:spcBef>
                <a:spcPts val="0"/>
              </a:spcBef>
              <a:spcAft>
                <a:spcPts val="0"/>
              </a:spcAft>
              <a:buNone/>
            </a:pPr>
            <a:r>
              <a:rPr lang="kk-KZ" sz="2000" b="0" i="0" u="none" strike="noStrike">
                <a:solidFill>
                  <a:srgbClr val="FF0000"/>
                </a:solidFill>
                <a:latin typeface="Times New Roman" pitchFamily="18" charset="0" panose="02020603050405020304"/>
              </a:rPr>
              <a:t>2. ... сөйлемей азбен келтір иінін,</a:t>
            </a:r>
            <a:endParaRPr lang="en-US" sz="2000" b="0" i="0" u="none" strike="noStrike">
              <a:solidFill>
                <a:srgbClr val="FF0000"/>
              </a:solidFill>
              <a:latin typeface="Times New Roman" pitchFamily="18" charset="0" panose="02020603050405020304"/>
            </a:endParaRPr>
          </a:p>
          <a:p>
            <a:pPr marL="2766060" indent="-2484120" algn="l">
              <a:lnSpc>
                <a:spcPct val="100000"/>
              </a:lnSpc>
              <a:spcBef>
                <a:spcPts val="0"/>
              </a:spcBef>
              <a:spcAft>
                <a:spcPts val="0"/>
              </a:spcAft>
            </a:pPr>
            <a:r>
              <a:rPr lang="kk-KZ" sz="2000" b="0" i="0" u="none" strike="noStrike">
                <a:solidFill>
                  <a:srgbClr val="FF0000"/>
                </a:solidFill>
                <a:latin typeface="Times New Roman" pitchFamily="18" charset="0" panose="02020603050405020304"/>
              </a:rPr>
              <a:t>Бір сөзбен шеш түмен сөздің түйінін.                               </a:t>
            </a:r>
          </a:p>
          <a:p>
            <a:pPr marL="2766060" indent="-2484120" algn="l">
              <a:lnSpc>
                <a:spcPct val="100000"/>
              </a:lnSpc>
              <a:spcBef>
                <a:spcPts val="0"/>
              </a:spcBef>
              <a:spcAft>
                <a:spcPts val="0"/>
              </a:spcAft>
            </a:pPr>
            <a:r>
              <a:rPr lang="kk-KZ" sz="2000" b="0" i="0" u="none" strike="noStrike">
                <a:solidFill>
                  <a:srgbClr val="FF0000"/>
                </a:solidFill>
                <a:latin typeface="Times New Roman" pitchFamily="18" charset="0" panose="02020603050405020304"/>
              </a:rPr>
              <a:t>                                                                                                                              Ж.Баласағұн</a:t>
            </a:r>
            <a:endParaRPr lang="en-US" sz="2000" b="0" i="0" u="none" strike="noStrike">
              <a:solidFill>
                <a:srgbClr val="FF0000"/>
              </a:solidFill>
              <a:latin typeface="Times New Roman" pitchFamily="18" charset="0" panose="02020603050405020304"/>
            </a:endParaRPr>
          </a:p>
          <a:p>
            <a:pPr marL="0" indent="0" algn="l">
              <a:lnSpc>
                <a:spcPct val="115000"/>
              </a:lnSpc>
              <a:spcBef>
                <a:spcPts val="0"/>
              </a:spcBef>
              <a:spcAft>
                <a:spcPts val="1000"/>
              </a:spcAft>
            </a:pPr>
            <a:r>
              <a:rPr lang="kk-KZ" sz="2000" b="0" i="0" u="none" strike="noStrike">
                <a:solidFill>
                  <a:srgbClr val="FF0000"/>
                </a:solidFill>
                <a:latin typeface="Times New Roman" pitchFamily="18" charset="0" panose="02020603050405020304"/>
              </a:rPr>
              <a:t>3. Әрбір халықтың тілін сол елдің дүниетанымы, мәдениеті мен тарихы, салт-дәстүрі арқылы меңгеруге болады. Өзге тілді ... көп меңгерген сайын, ... дүниетанымы кеңейіп, рухани байи түседі.  </a:t>
            </a:r>
          </a:p>
          <a:p>
            <a:pPr marL="0" indent="0" algn="l">
              <a:lnSpc>
                <a:spcPct val="115000"/>
              </a:lnSpc>
              <a:spcBef>
                <a:spcPts val="0"/>
              </a:spcBef>
              <a:spcAft>
                <a:spcPts val="1000"/>
              </a:spcAft>
            </a:pPr>
            <a:r>
              <a:rPr lang="kk-KZ" sz="2000" b="0" i="0" u="none" strike="noStrike">
                <a:solidFill>
                  <a:srgbClr val="FF0000"/>
                </a:solidFill>
                <a:latin typeface="Times New Roman" pitchFamily="18" charset="0" panose="02020603050405020304"/>
              </a:rPr>
              <a:t>                                                                                                                                Н.Назарбаев</a:t>
            </a:r>
            <a:endParaRPr lang="kk-KZ" sz="1400" b="0" i="0" u="none" strike="noStrike">
              <a:solidFill>
                <a:srgbClr val="000000"/>
              </a:solidFill>
              <a:latin typeface="Times New Roman" pitchFamily="18" charset="0" panose="020206030504050203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p:cNvPicPr/>
          <p:nvPr/>
        </p:nvPicPr>
        <p:blipFill>
          <a:blip r:embed="rId1"/>
          <a:srcRect/>
          <a:stretch>
            <a:fillRect/>
          </a:stretch>
        </p:blipFill>
        <p:spPr>
          <a:xfrm>
            <a:off x="-59473" y="0"/>
            <a:ext cx="12255190" cy="6858000"/>
          </a:xfrm>
          <a:prstGeom prst="rect">
            <a:avLst/>
          </a:prstGeom>
        </p:spPr>
      </p:pic>
      <p:sp>
        <p:nvSpPr>
          <p:cNvPr id="3" name=""/>
          <p:cNvSpPr txBox="1"/>
          <p:nvPr/>
        </p:nvSpPr>
        <p:spPr>
          <a:xfrm>
            <a:off x="3572936" y="2587846"/>
            <a:ext cx="6950175" cy="362169"/>
          </a:xfrm>
          <a:prstGeom prst="rect">
            <a:avLst/>
          </a:prstGeom>
          <a:noFill/>
        </p:spPr>
        <p:txBody>
          <a:bodyPr wrap="square" rtlCol="0">
            <a:spAutoFit/>
          </a:bodyPr>
          <a:lstStyle/>
          <a:p>
            <a:r>
              <a:rPr lang="kk-KZ"/>
              <a:t>  </a:t>
            </a:r>
            <a:endParaRPr lang="en-US"/>
          </a:p>
        </p:txBody>
      </p:sp>
      <p:sp>
        <p:nvSpPr>
          <p:cNvPr id="4" name=""/>
          <p:cNvSpPr txBox="1"/>
          <p:nvPr/>
        </p:nvSpPr>
        <p:spPr>
          <a:xfrm>
            <a:off x="2084271" y="589091"/>
            <a:ext cx="2501245" cy="511730"/>
          </a:xfrm>
          <a:prstGeom prst="rect">
            <a:avLst/>
          </a:prstGeom>
          <a:noFill/>
        </p:spPr>
        <p:txBody>
          <a:bodyPr wrap="square" rtlCol="0">
            <a:spAutoFit/>
          </a:bodyPr>
          <a:lstStyle/>
          <a:p>
            <a:r>
              <a:rPr lang="kk-KZ" sz="2800" b="1" dirty="0" smtClean="0">
                <a:solidFill>
                  <a:srgbClr val="FF0000"/>
                </a:solidFill>
                <a:latin typeface="Times New Roman" pitchFamily="18" charset="0" panose="02020603050405020304"/>
                <a:ea typeface="Times New Roman" pitchFamily="18" charset="0" panose="02020603050405020304"/>
                <a:cs typeface="Times New Roman" pitchFamily="18" charset="0" panose="02020603050405020304"/>
              </a:rPr>
              <a:t>Өзіңді тексер!</a:t>
            </a:r>
            <a:endParaRPr lang="en-US" sz="2000"/>
          </a:p>
        </p:txBody>
      </p:sp>
      <p:sp>
        <p:nvSpPr>
          <p:cNvPr id="5" name=""/>
          <p:cNvSpPr txBox="1"/>
          <p:nvPr/>
        </p:nvSpPr>
        <p:spPr>
          <a:xfrm>
            <a:off x="1751125" y="1725041"/>
            <a:ext cx="9702701" cy="4109288"/>
          </a:xfrm>
          <a:prstGeom prst="rect">
            <a:avLst/>
          </a:prstGeom>
          <a:noFill/>
        </p:spPr>
        <p:txBody>
          <a:bodyPr wrap="square" rtlCol="0">
            <a:spAutoFit/>
          </a:bodyPr>
          <a:lstStyle/>
          <a:p>
            <a:pPr marL="182880" indent="-137160" algn="l">
              <a:lnSpc>
                <a:spcPct val="100000"/>
              </a:lnSpc>
              <a:spcBef>
                <a:spcPts val="0"/>
              </a:spcBef>
              <a:spcAft>
                <a:spcPts val="0"/>
              </a:spcAft>
              <a:buAutoNum type="arabicPeriod" startAt="1"/>
            </a:pPr>
            <a:r>
              <a:rPr lang="kk-KZ" sz="2400" b="0" i="0" u="none" strike="noStrike">
                <a:solidFill>
                  <a:srgbClr val="0000CC"/>
                </a:solidFill>
                <a:latin typeface="Times New Roman" pitchFamily="18" charset="0" panose="02020603050405020304"/>
              </a:rPr>
              <a:t> Біз тілімізді қанша сақтасақ, ұлтымызды да </a:t>
            </a:r>
            <a:r>
              <a:rPr lang="kk-KZ" sz="2400" b="1" i="0" u="none" strike="noStrike">
                <a:solidFill>
                  <a:srgbClr val="0000CC"/>
                </a:solidFill>
                <a:latin typeface="Times New Roman" pitchFamily="18" charset="0" panose="02020603050405020304"/>
              </a:rPr>
              <a:t>сонша</a:t>
            </a:r>
            <a:r>
              <a:rPr lang="kk-KZ" sz="2400" b="0" i="0" u="none" strike="noStrike">
                <a:solidFill>
                  <a:srgbClr val="0000CC"/>
                </a:solidFill>
                <a:latin typeface="Times New Roman" pitchFamily="18" charset="0" panose="02020603050405020304"/>
              </a:rPr>
              <a:t> сақтаған боламыз.            </a:t>
            </a:r>
          </a:p>
          <a:p>
            <a:pPr marL="-228600" indent="0" algn="l">
              <a:lnSpc>
                <a:spcPct val="100000"/>
              </a:lnSpc>
              <a:spcBef>
                <a:spcPts val="0"/>
              </a:spcBef>
              <a:spcAft>
                <a:spcPts val="0"/>
              </a:spcAft>
              <a:buNone/>
            </a:pPr>
            <a:r>
              <a:rPr lang="kk-KZ" sz="2400" b="0" i="0" u="none" strike="noStrike">
                <a:solidFill>
                  <a:srgbClr val="0000CC"/>
                </a:solidFill>
                <a:latin typeface="Times New Roman" pitchFamily="18" charset="0" panose="02020603050405020304"/>
              </a:rPr>
              <a:t>                                                                                                       Ғ.Қараш</a:t>
            </a:r>
          </a:p>
          <a:p>
            <a:pPr marL="-228600" indent="0" algn="l">
              <a:lnSpc>
                <a:spcPct val="100000"/>
              </a:lnSpc>
              <a:spcBef>
                <a:spcPts val="0"/>
              </a:spcBef>
              <a:spcAft>
                <a:spcPts val="0"/>
              </a:spcAft>
              <a:buNone/>
            </a:pPr>
          </a:p>
          <a:p>
            <a:pPr marL="-228600" indent="0" algn="l">
              <a:lnSpc>
                <a:spcPct val="100000"/>
              </a:lnSpc>
              <a:spcBef>
                <a:spcPts val="0"/>
              </a:spcBef>
              <a:spcAft>
                <a:spcPts val="0"/>
              </a:spcAft>
              <a:buNone/>
            </a:pPr>
            <a:r>
              <a:rPr lang="kk-KZ" sz="2400" b="0" i="0" u="none" strike="noStrike">
                <a:solidFill>
                  <a:srgbClr val="0000CC"/>
                </a:solidFill>
                <a:latin typeface="Times New Roman" pitchFamily="18" charset="0" panose="02020603050405020304"/>
              </a:rPr>
              <a:t> 2. </a:t>
            </a:r>
            <a:r>
              <a:rPr lang="kk-KZ" sz="2400" b="1" i="0" u="none" strike="noStrike">
                <a:solidFill>
                  <a:srgbClr val="0000CC"/>
                </a:solidFill>
                <a:latin typeface="Times New Roman" pitchFamily="18" charset="0" panose="02020603050405020304"/>
              </a:rPr>
              <a:t>Көп</a:t>
            </a:r>
            <a:r>
              <a:rPr lang="kk-KZ" sz="2400" b="0" i="0" u="none" strike="noStrike">
                <a:solidFill>
                  <a:srgbClr val="0000CC"/>
                </a:solidFill>
                <a:latin typeface="Times New Roman" pitchFamily="18" charset="0" panose="02020603050405020304"/>
              </a:rPr>
              <a:t> сөйлемей азбен келтір иінін,</a:t>
            </a:r>
            <a:endParaRPr lang="en-US" sz="2400" b="0" i="0" u="none" strike="noStrike">
              <a:solidFill>
                <a:srgbClr val="0000CC"/>
              </a:solidFill>
              <a:latin typeface="Times New Roman" pitchFamily="18" charset="0" panose="02020603050405020304"/>
            </a:endParaRPr>
          </a:p>
          <a:p>
            <a:pPr marL="2712720" indent="-2796540" algn="l">
              <a:lnSpc>
                <a:spcPct val="100000"/>
              </a:lnSpc>
              <a:spcBef>
                <a:spcPts val="0"/>
              </a:spcBef>
              <a:spcAft>
                <a:spcPts val="0"/>
              </a:spcAft>
            </a:pPr>
            <a:r>
              <a:rPr lang="kk-KZ" sz="2400" b="0" i="0" u="none" strike="noStrike">
                <a:solidFill>
                  <a:srgbClr val="0000CC"/>
                </a:solidFill>
                <a:latin typeface="Times New Roman" pitchFamily="18" charset="0" panose="02020603050405020304"/>
              </a:rPr>
              <a:t>     Бір сөзбен шеш түмен сөздің түйінін.   </a:t>
            </a:r>
          </a:p>
          <a:p>
            <a:pPr marL="2712720" indent="-2796540" algn="l">
              <a:lnSpc>
                <a:spcPct val="100000"/>
              </a:lnSpc>
              <a:spcBef>
                <a:spcPts val="0"/>
              </a:spcBef>
              <a:spcAft>
                <a:spcPts val="0"/>
              </a:spcAft>
            </a:pPr>
            <a:r>
              <a:rPr lang="kk-KZ" sz="2400" b="0" i="0" u="none" strike="noStrike">
                <a:solidFill>
                  <a:srgbClr val="0000CC"/>
                </a:solidFill>
                <a:latin typeface="Times New Roman" pitchFamily="18" charset="0" panose="02020603050405020304"/>
              </a:rPr>
              <a:t>                                                                                                     Ж.Баласағұн </a:t>
            </a:r>
          </a:p>
          <a:p>
            <a:pPr marL="2712720" indent="-2796540" algn="l">
              <a:lnSpc>
                <a:spcPct val="100000"/>
              </a:lnSpc>
              <a:spcBef>
                <a:spcPts val="0"/>
              </a:spcBef>
              <a:spcAft>
                <a:spcPts val="0"/>
              </a:spcAft>
            </a:pPr>
            <a:r>
              <a:rPr lang="kk-KZ" sz="2400" b="0" i="0" u="none" strike="noStrike">
                <a:solidFill>
                  <a:srgbClr val="0000CC"/>
                </a:solidFill>
                <a:latin typeface="Times New Roman" pitchFamily="18" charset="0" panose="02020603050405020304"/>
              </a:rPr>
              <a:t>                                                                                 </a:t>
            </a:r>
            <a:endParaRPr lang="en-US" sz="2400" b="0" i="0" u="none" strike="noStrike">
              <a:solidFill>
                <a:srgbClr val="0000CC"/>
              </a:solidFill>
              <a:latin typeface="Times New Roman" pitchFamily="18" charset="0" panose="02020603050405020304"/>
            </a:endParaRPr>
          </a:p>
          <a:p>
            <a:pPr marL="7620" indent="0" algn="l">
              <a:lnSpc>
                <a:spcPct val="100000"/>
              </a:lnSpc>
              <a:spcBef>
                <a:spcPts val="0"/>
              </a:spcBef>
              <a:spcAft>
                <a:spcPts val="0"/>
              </a:spcAft>
            </a:pPr>
            <a:r>
              <a:rPr lang="kk-KZ" sz="2400" b="0" i="0" u="none" strike="noStrike">
                <a:solidFill>
                  <a:srgbClr val="0000CC"/>
                </a:solidFill>
                <a:latin typeface="Times New Roman" pitchFamily="18" charset="0" panose="02020603050405020304"/>
              </a:rPr>
              <a:t>3. Әрбір халықтың тілін сол елдің дүниетанымы, мәдениеті мен тарихы, салт-дәстүрі арқылы меңгеруге болады. Өзге тілді </a:t>
            </a:r>
            <a:r>
              <a:rPr lang="kk-KZ" sz="2400" b="1" i="0" u="none" strike="noStrike">
                <a:solidFill>
                  <a:srgbClr val="0000CC"/>
                </a:solidFill>
                <a:latin typeface="Times New Roman" pitchFamily="18" charset="0" panose="02020603050405020304"/>
              </a:rPr>
              <a:t>неғұрлым</a:t>
            </a:r>
            <a:r>
              <a:rPr lang="kk-KZ" sz="2400" b="0" i="0" u="none" strike="noStrike">
                <a:solidFill>
                  <a:srgbClr val="0000CC"/>
                </a:solidFill>
                <a:latin typeface="Times New Roman" pitchFamily="18" charset="0" panose="02020603050405020304"/>
              </a:rPr>
              <a:t> көп меңгерген сайын, </a:t>
            </a:r>
            <a:r>
              <a:rPr lang="kk-KZ" sz="2400" b="1" i="0" u="none" strike="noStrike">
                <a:solidFill>
                  <a:srgbClr val="0000CC"/>
                </a:solidFill>
                <a:latin typeface="Times New Roman" pitchFamily="18" charset="0" panose="02020603050405020304"/>
              </a:rPr>
              <a:t>соғұрлым</a:t>
            </a:r>
            <a:r>
              <a:rPr lang="kk-KZ" sz="2400" b="0" i="0" u="none" strike="noStrike">
                <a:solidFill>
                  <a:srgbClr val="0000CC"/>
                </a:solidFill>
                <a:latin typeface="Times New Roman" pitchFamily="18" charset="0" panose="02020603050405020304"/>
              </a:rPr>
              <a:t> дүниетанымы кеңейіп, рухани байи түседі. </a:t>
            </a:r>
          </a:p>
          <a:p>
            <a:pPr marL="7620" indent="0" algn="l">
              <a:lnSpc>
                <a:spcPct val="100000"/>
              </a:lnSpc>
              <a:spcBef>
                <a:spcPts val="0"/>
              </a:spcBef>
              <a:spcAft>
                <a:spcPts val="0"/>
              </a:spcAft>
            </a:pPr>
            <a:r>
              <a:rPr lang="kk-KZ" sz="2400" b="0" i="0" u="none" strike="noStrike">
                <a:solidFill>
                  <a:srgbClr val="0000CC"/>
                </a:solidFill>
                <a:latin typeface="Times New Roman" pitchFamily="18" charset="0" panose="02020603050405020304"/>
              </a:rPr>
              <a:t>                                                                                                   Н.Назарбаев                                                                                                                  </a:t>
            </a:r>
            <a:endParaRPr lang="kk-KZ" sz="1200" b="0" i="0" u="none" strike="noStrike">
              <a:solidFill>
                <a:srgbClr val="000000"/>
              </a:solidFill>
              <a:latin typeface="Times New Roman" pitchFamily="18" charset="0" panose="020206030504050203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p:cNvPicPr/>
          <p:nvPr/>
        </p:nvPicPr>
        <p:blipFill>
          <a:blip r:embed="rId1"/>
          <a:srcRect/>
          <a:stretch>
            <a:fillRect/>
          </a:stretch>
        </p:blipFill>
        <p:spPr>
          <a:xfrm>
            <a:off x="-59473" y="10649"/>
            <a:ext cx="12255190" cy="6858000"/>
          </a:xfrm>
          <a:prstGeom prst="rect">
            <a:avLst/>
          </a:prstGeom>
        </p:spPr>
      </p:pic>
      <p:sp>
        <p:nvSpPr>
          <p:cNvPr id="3" name=""/>
          <p:cNvSpPr/>
          <p:nvPr/>
        </p:nvSpPr>
        <p:spPr>
          <a:xfrm>
            <a:off x="2686228" y="1213994"/>
            <a:ext cx="8487307" cy="3865612"/>
          </a:xfrm>
          <a:prstGeom prst="round2DiagRect">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
          <p:cNvSpPr txBox="1"/>
          <p:nvPr/>
        </p:nvSpPr>
        <p:spPr>
          <a:xfrm>
            <a:off x="3243082" y="1815907"/>
            <a:ext cx="7228652" cy="2645330"/>
          </a:xfrm>
          <a:prstGeom prst="rect">
            <a:avLst/>
          </a:prstGeom>
          <a:noFill/>
        </p:spPr>
        <p:txBody>
          <a:bodyPr wrap="square" rtlCol="0">
            <a:spAutoFit/>
          </a:bodyPr>
          <a:lstStyle/>
          <a:p>
            <a:pPr algn="ctr"/>
            <a:r>
              <a:rPr lang="kk-KZ" sz="2800" b="1" i="0" u="none" strike="noStrike">
                <a:solidFill>
                  <a:srgbClr val="FF0000"/>
                </a:solidFill>
                <a:latin typeface="Times New Roman" pitchFamily="18" charset="0" panose="02020603050405020304"/>
              </a:rPr>
              <a:t>Мөлшер үстеу –</a:t>
            </a:r>
            <a:r>
              <a:rPr lang="kk-KZ" sz="2800" b="0" i="0" u="none" strike="noStrike">
                <a:solidFill>
                  <a:srgbClr val="FF0000"/>
                </a:solidFill>
                <a:latin typeface="Times New Roman" pitchFamily="18" charset="0" panose="02020603050405020304"/>
              </a:rPr>
              <a:t> қимылдың немесе сынның мөлшері мен шама-шарқын, көлемдік дәрежесін білдіреді. </a:t>
            </a:r>
            <a:endParaRPr lang="ru-RU" sz="2800" b="0" i="0" u="none" strike="noStrike">
              <a:solidFill>
                <a:srgbClr val="FF0000"/>
              </a:solidFill>
              <a:latin typeface="Times New Roman" pitchFamily="18" charset="0" panose="02020603050405020304"/>
            </a:endParaRPr>
          </a:p>
          <a:p>
            <a:pPr algn="ctr"/>
            <a:r>
              <a:rPr lang="kk-KZ" sz="2800" b="1" i="0" u="none" strike="noStrike">
                <a:solidFill>
                  <a:srgbClr val="FF0000"/>
                </a:solidFill>
                <a:latin typeface="Times New Roman" pitchFamily="18" charset="0" panose="02020603050405020304"/>
              </a:rPr>
              <a:t>Сұрақтары:</a:t>
            </a:r>
            <a:r>
              <a:rPr lang="kk-KZ" sz="2800" b="0" i="0" u="none" strike="noStrike">
                <a:solidFill>
                  <a:srgbClr val="FF0000"/>
                </a:solidFill>
                <a:latin typeface="Times New Roman" pitchFamily="18" charset="0" panose="02020603050405020304"/>
              </a:rPr>
              <a:t> қанша? қаншама? қаншалық? </a:t>
            </a:r>
            <a:endParaRPr lang="ru-RU" sz="2800" b="0" i="0" u="none" strike="noStrike">
              <a:solidFill>
                <a:srgbClr val="FF0000"/>
              </a:solidFill>
              <a:latin typeface="Times New Roman" pitchFamily="18" charset="0" panose="02020603050405020304"/>
            </a:endParaRPr>
          </a:p>
          <a:p>
            <a:pPr algn="ctr"/>
            <a:r>
              <a:rPr lang="kk-KZ" sz="2800" b="1" i="0" u="none" strike="noStrike">
                <a:solidFill>
                  <a:srgbClr val="FF0000"/>
                </a:solidFill>
                <a:latin typeface="Times New Roman" pitchFamily="18" charset="0" panose="02020603050405020304"/>
              </a:rPr>
              <a:t>Мысалы: </a:t>
            </a:r>
            <a:r>
              <a:rPr lang="kk-KZ" sz="2800" b="0" i="0" u="none" strike="noStrike">
                <a:solidFill>
                  <a:srgbClr val="FF0000"/>
                </a:solidFill>
                <a:latin typeface="Times New Roman" pitchFamily="18" charset="0" panose="02020603050405020304"/>
              </a:rPr>
              <a:t>сонша, едәуір, соғұрлым, бірталай, қыруар, аз, көп, әжептәуір, бірен-саран.</a:t>
            </a:r>
            <a:endParaRPr lang="en-US" sz="2000"/>
          </a:p>
        </p:txBody>
      </p:sp>
    </p:spTree>
  </p:cSld>
  <p:clrMapOvr>
    <a:masterClrMapping/>
  </p:clrMapOvr>
</p:sld>
</file>

<file path=ppt/theme/theme1.xml><?xml version="1.0" encoding="utf-8"?>
<a:theme xmlns:a="http://schemas.openxmlformats.org/drawingml/2006/main" name="Marine Club">
  <a:themeElements>
    <a:clrScheme name="Marine Club">
      <a:dk1>
        <a:sysClr val="windowText" lastClr="000000"/>
      </a:dk1>
      <a:lt1>
        <a:sysClr val="window" lastClr="FFFFFF"/>
      </a:lt1>
      <a:dk2>
        <a:srgbClr val="0B3B53"/>
      </a:dk2>
      <a:lt2>
        <a:srgbClr val="E7E6E6"/>
      </a:lt2>
      <a:accent1>
        <a:srgbClr val="1F5A8B"/>
      </a:accent1>
      <a:accent2>
        <a:srgbClr val="F6CA73"/>
      </a:accent2>
      <a:accent3>
        <a:srgbClr val="D34746"/>
      </a:accent3>
      <a:accent4>
        <a:srgbClr val="D48648"/>
      </a:accent4>
      <a:accent5>
        <a:srgbClr val="085656"/>
      </a:accent5>
      <a:accent6>
        <a:srgbClr val="6799CC"/>
      </a:accent6>
      <a:hlink>
        <a:srgbClr val="6799CC"/>
      </a:hlink>
      <a:folHlink>
        <a:srgbClr val="ABC7E3"/>
      </a:folHlink>
    </a:clrScheme>
    <a:fontScheme name="Marine Club">
      <a:majorFont>
        <a:latin typeface="Arial Bold"/>
        <a:ea typeface=""/>
        <a:cs typeface=""/>
      </a:majorFont>
      <a:minorFont>
        <a:latin typeface="Arial"/>
        <a:ea typeface=""/>
        <a:cs typeface=""/>
      </a:minorFont>
    </a:fontScheme>
    <a:fmtScheme name="Marine Club">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sx="100000" sy="100000" kx="0" ky="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Notes Theme">
  <a:themeElements>
    <a:clrScheme name="Office Notes Them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Notes Theme">
      <a:majorFont>
        <a:latin typeface="Calibri"/>
        <a:ea typeface=""/>
        <a:cs typeface=""/>
      </a:majorFont>
      <a:minorFont>
        <a:latin typeface="Calibri"/>
        <a:ea typeface=""/>
        <a:cs typeface=""/>
      </a:minorFont>
    </a:fontScheme>
    <a:fmtScheme name="Office Notes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1"/>
        </a:gradFill>
      </a:fillStyleLst>
      <a:lnStyleLst>
        <a:ln w="9525" cap="flat" cmpd="sng">
          <a:solidFill>
            <a:schemeClr val="phClr">
              <a:shade val="95000"/>
              <a:satMod val="105000"/>
            </a:schemeClr>
          </a:solidFill>
          <a:prstDash val="solid"/>
        </a:ln>
        <a:ln w="25400" cap="flat" cmpd="sng">
          <a:solidFill>
            <a:schemeClr val="phClr"/>
          </a:solidFill>
          <a:prstDash val="solid"/>
        </a:ln>
        <a:ln w="38100" cap="flat" cmpd="sng">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Widescreen</PresentationFormat>
  <Paragraphs>0</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Mobile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Неизвестный</dc:creator>
  <cp:lastModifiedBy>Оспанова Асем</cp:lastModifiedBy>
  <cp:revision>1</cp:revision>
  <dcterms:created xsi:type="dcterms:W3CDTF">2017-06-21T13:57:27Z</dcterms:created>
  <dcterms:modified xsi:type="dcterms:W3CDTF">2021-01-24T05:49:31.855116</dcterms:modified>
</cp:coreProperties>
</file>