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Masters/_rels/notesMaster1.xml.rels" ContentType="application/vnd.openxmlformats-package.relationships+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7.xml" ContentType="application/vnd.openxmlformats-officedocument.presentationml.slideMaster+xml"/>
  <Override PartName="/ppt/_rels/presentation.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notesSlides/_rels/notesSlide9.xml.rels" ContentType="application/vnd.openxmlformats-package.relationships+xml"/>
  <Override PartName="/ppt/notesSlides/_rels/notesSlide4.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1" r:id="rId4"/>
    <p:sldMasterId id="2147483652" r:id="rId5"/>
    <p:sldMasterId id="2147483654" r:id="rId6"/>
    <p:sldMasterId id="2147483655" r:id="rId7"/>
    <p:sldMasterId id="2147483656" r:id="rId8"/>
  </p:sldMasterIdLst>
  <p:notesMasterIdLst>
    <p:notesMasterId r:id="rId9"/>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notesMaster" Target="notesMasters/notesMaster1.xml"/><Relationship Id="rId10" Type="http://schemas.openxmlformats.org/officeDocument/2006/relationships/slide" Target="slides/slide1.xml"/><Relationship Id="rId11" Type="http://schemas.openxmlformats.org/officeDocument/2006/relationships/slide" Target="slides/slide2.xml"/><Relationship Id="rId12" Type="http://schemas.openxmlformats.org/officeDocument/2006/relationships/slide" Target="slides/slide3.xml"/><Relationship Id="rId13" Type="http://schemas.openxmlformats.org/officeDocument/2006/relationships/slide" Target="slides/slide4.xml"/><Relationship Id="rId14" Type="http://schemas.openxmlformats.org/officeDocument/2006/relationships/slide" Target="slides/slide5.xml"/><Relationship Id="rId15" Type="http://schemas.openxmlformats.org/officeDocument/2006/relationships/slide" Target="slides/slide6.xml"/><Relationship Id="rId16" Type="http://schemas.openxmlformats.org/officeDocument/2006/relationships/slide" Target="slides/slide7.xml"/><Relationship Id="rId17" Type="http://schemas.openxmlformats.org/officeDocument/2006/relationships/slide" Target="slides/slide8.xml"/><Relationship Id="rId18" Type="http://schemas.openxmlformats.org/officeDocument/2006/relationships/slide" Target="slides/slide9.xml"/><Relationship Id="rId19" Type="http://schemas.openxmlformats.org/officeDocument/2006/relationships/slide" Target="slides/slide10.xml"/><Relationship Id="rId20" Type="http://schemas.openxmlformats.org/officeDocument/2006/relationships/slide" Target="slides/slide11.xml"/><Relationship Id="rId21" Type="http://schemas.openxmlformats.org/officeDocument/2006/relationships/slide" Target="slides/slide12.xml"/><Relationship Id="rId22" Type="http://schemas.openxmlformats.org/officeDocument/2006/relationships/slide" Target="slides/slide13.xml"/><Relationship Id="rId23" Type="http://schemas.openxmlformats.org/officeDocument/2006/relationships/slide" Target="slides/slide14.xml"/><Relationship Id="rId2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8.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ru-RU" sz="1800" strike="noStrike" u="none">
              <a:solidFill>
                <a:srgbClr val="000000"/>
              </a:solidFill>
              <a:uFillTx/>
              <a:latin typeface="Arial"/>
            </a:endParaRPr>
          </a:p>
        </p:txBody>
      </p:sp>
      <p:sp>
        <p:nvSpPr>
          <p:cNvPr id="84"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5" name="PlaceHolder 2"/>
          <p:cNvSpPr>
            <a:spLocks noGrp="1"/>
          </p:cNvSpPr>
          <p:nvPr>
            <p:ph type="dt" idx="22"/>
          </p:nvPr>
        </p:nvSpPr>
        <p:spPr>
          <a:xfrm>
            <a:off x="388440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Arial"/>
              </a:rPr>
              <a:t>&lt;date/time&gt;</a:t>
            </a:r>
            <a:endParaRPr b="0" lang="ru-RU" sz="1200" strike="noStrike" u="none">
              <a:solidFill>
                <a:srgbClr val="000000"/>
              </a:solidFill>
              <a:uFillTx/>
              <a:latin typeface="Arial"/>
            </a:endParaRPr>
          </a:p>
        </p:txBody>
      </p:sp>
      <p:sp>
        <p:nvSpPr>
          <p:cNvPr id="86" name="PlaceHolder 3"/>
          <p:cNvSpPr>
            <a:spLocks noGrp="1"/>
          </p:cNvSpPr>
          <p:nvPr>
            <p:ph type="sldImg"/>
          </p:nvPr>
        </p:nvSpPr>
        <p:spPr>
          <a:xfrm>
            <a:off x="1143000" y="685440"/>
            <a:ext cx="4572000" cy="342900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ffffff"/>
                </a:solidFill>
                <a:uFillTx/>
                <a:latin typeface="Candara"/>
              </a:rPr>
              <a:t>Click to move the slide</a:t>
            </a:r>
            <a:endParaRPr b="0" lang="ru-RU" sz="4400" strike="noStrike" u="none">
              <a:solidFill>
                <a:srgbClr val="ffffff"/>
              </a:solidFill>
              <a:uFillTx/>
              <a:latin typeface="Candara"/>
            </a:endParaRPr>
          </a:p>
        </p:txBody>
      </p:sp>
      <p:sp>
        <p:nvSpPr>
          <p:cNvPr id="87" name="PlaceHolder 4"/>
          <p:cNvSpPr>
            <a:spLocks noGrp="1"/>
          </p:cNvSpPr>
          <p:nvPr>
            <p:ph type="body"/>
          </p:nvPr>
        </p:nvSpPr>
        <p:spPr>
          <a:xfrm>
            <a:off x="685800" y="4343400"/>
            <a:ext cx="54864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Calibri"/>
              </a:rPr>
              <a:t>Click to edit the notes format</a:t>
            </a:r>
            <a:endParaRPr b="0" lang="ru-RU" sz="1200" strike="noStrike" u="none">
              <a:solidFill>
                <a:srgbClr val="000000"/>
              </a:solidFill>
              <a:uFillTx/>
              <a:latin typeface="Calibri"/>
            </a:endParaRPr>
          </a:p>
        </p:txBody>
      </p:sp>
      <p:sp>
        <p:nvSpPr>
          <p:cNvPr id="88" name="PlaceHolder 5"/>
          <p:cNvSpPr>
            <a:spLocks noGrp="1"/>
          </p:cNvSpPr>
          <p:nvPr>
            <p:ph type="ftr" idx="23"/>
          </p:nvPr>
        </p:nvSpPr>
        <p:spPr>
          <a:xfrm>
            <a:off x="-360" y="8685360"/>
            <a:ext cx="297180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9" name="PlaceHolder 6"/>
          <p:cNvSpPr>
            <a:spLocks noGrp="1"/>
          </p:cNvSpPr>
          <p:nvPr>
            <p:ph type="sldNum" idx="24"/>
          </p:nvPr>
        </p:nvSpPr>
        <p:spPr>
          <a:xfrm>
            <a:off x="3884400" y="868536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8ECAFDB-415E-4276-BAA3-5B96209C5608}" type="slidenum">
              <a:rPr b="0" lang="ru-RU" sz="1200" strike="noStrike" u="none">
                <a:solidFill>
                  <a:srgbClr val="000000"/>
                </a:solidFill>
                <a:uFillTx/>
                <a:latin typeface="Arial"/>
              </a:rPr>
              <a:t>&lt;number&gt;</a:t>
            </a:fld>
            <a:endParaRPr b="0" lang="ru-RU" sz="1200" strike="noStrike" u="none">
              <a:solidFill>
                <a:srgbClr val="000000"/>
              </a:solidFill>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PlaceHolder 1"/>
          <p:cNvSpPr>
            <a:spLocks noGrp="1"/>
          </p:cNvSpPr>
          <p:nvPr>
            <p:ph type="sldImg"/>
          </p:nvPr>
        </p:nvSpPr>
        <p:spPr>
          <a:xfrm>
            <a:off x="1143000" y="685800"/>
            <a:ext cx="4572000" cy="3429000"/>
          </a:xfrm>
          <a:prstGeom prst="rect">
            <a:avLst/>
          </a:prstGeom>
          <a:ln w="0">
            <a:noFill/>
          </a:ln>
        </p:spPr>
      </p:sp>
      <p:sp>
        <p:nvSpPr>
          <p:cNvPr id="129"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30"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9F18131-2BA0-4B41-A283-6955C88D0BAA}" type="slidenum">
              <a:rPr b="0" lang="ru-RU" sz="1200" strike="noStrike" u="none">
                <a:solidFill>
                  <a:srgbClr val="000000"/>
                </a:solidFill>
                <a:uFillTx/>
                <a:latin typeface="Arial"/>
                <a:ea typeface="Arial"/>
              </a:rPr>
              <a:t>&lt;number&gt;</a:t>
            </a:fld>
            <a:endParaRPr b="0" lang="ru-RU" sz="1200" strike="noStrike" u="none">
              <a:solidFill>
                <a:srgbClr val="000000"/>
              </a:solidFill>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sldImg"/>
          </p:nvPr>
        </p:nvSpPr>
        <p:spPr>
          <a:xfrm>
            <a:off x="1143000" y="685800"/>
            <a:ext cx="4572000" cy="3429000"/>
          </a:xfrm>
          <a:prstGeom prst="rect">
            <a:avLst/>
          </a:prstGeom>
          <a:ln w="0">
            <a:noFill/>
          </a:ln>
        </p:spPr>
      </p:sp>
      <p:sp>
        <p:nvSpPr>
          <p:cNvPr id="132"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33"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FC5C247-A304-4B92-ADEB-4CC146A333C5}" type="slidenum">
              <a:rPr b="0" lang="ru-RU" sz="1200" strike="noStrike" u="none">
                <a:solidFill>
                  <a:srgbClr val="000000"/>
                </a:solidFill>
                <a:uFillTx/>
                <a:latin typeface="Arial"/>
                <a:ea typeface="Arial"/>
              </a:rPr>
              <a:t>&lt;number&gt;</a:t>
            </a:fld>
            <a:endParaRPr b="0" lang="ru-RU" sz="1200" strike="noStrike" u="none">
              <a:solidFill>
                <a:srgbClr val="000000"/>
              </a:solidFill>
              <a:uFillTx/>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PlaceHolder 1"/>
          <p:cNvSpPr>
            <a:spLocks noGrp="1"/>
          </p:cNvSpPr>
          <p:nvPr>
            <p:ph type="sldImg"/>
          </p:nvPr>
        </p:nvSpPr>
        <p:spPr>
          <a:xfrm>
            <a:off x="1143000" y="685800"/>
            <a:ext cx="4572000" cy="3429000"/>
          </a:xfrm>
          <a:prstGeom prst="rect">
            <a:avLst/>
          </a:prstGeom>
          <a:ln w="0">
            <a:noFill/>
          </a:ln>
        </p:spPr>
      </p:sp>
      <p:sp>
        <p:nvSpPr>
          <p:cNvPr id="135"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36"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ADCECB9-FA09-4192-9092-104FAC959C86}" type="slidenum">
              <a:rPr b="0" lang="ru-RU" sz="1200" strike="noStrike" u="none">
                <a:solidFill>
                  <a:srgbClr val="000000"/>
                </a:solidFill>
                <a:uFillTx/>
                <a:latin typeface="Arial"/>
              </a:rPr>
              <a:t>&lt;number&gt;</a:t>
            </a:fld>
            <a:endParaRPr b="0" lang="ru-RU" sz="1200" strike="noStrike" u="none">
              <a:solidFill>
                <a:srgbClr val="000000"/>
              </a:solidFill>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4.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55820AF-7A29-45ED-A163-F5D878E291FD}" type="slidenum">
              <a:t>&lt;#&gt;</a:t>
            </a:fld>
          </a:p>
        </p:txBody>
      </p:sp>
      <p:sp>
        <p:nvSpPr>
          <p:cNvPr id="4" name="PlaceHolder 3"/>
          <p:cNvSpPr>
            <a:spLocks noGrp="1"/>
          </p:cNvSpPr>
          <p:nvPr>
            <p:ph type="dt" idx="1"/>
          </p:nvPr>
        </p:nvSpPr>
        <p:spPr/>
        <p:txBody>
          <a:bodyPr/>
          <a:p>
            <a:r>
              <a:rPr lang="ru-RU"/>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3">
    <p:spTree>
      <p:nvGrpSpPr>
        <p:cNvPr id="1" name=""/>
        <p:cNvGrpSpPr/>
        <p:nvPr/>
      </p:nvGrpSpPr>
      <p:grpSpPr>
        <a:xfrm>
          <a:off x="0" y="0"/>
          <a:ext cx="0" cy="0"/>
          <a:chOff x="0" y="0"/>
          <a:chExt cx="0" cy="0"/>
        </a:xfrm>
      </p:grpSpPr>
      <p:sp>
        <p:nvSpPr>
          <p:cNvPr id="2" name="PlaceHolder 1"/>
          <p:cNvSpPr>
            <a:spLocks noGrp="1"/>
          </p:cNvSpPr>
          <p:nvPr>
            <p:ph type="ftr" idx="11"/>
          </p:nvPr>
        </p:nvSpPr>
        <p:spPr/>
        <p:txBody>
          <a:bodyPr/>
          <a:p>
            <a:r>
              <a:t>Footer</a:t>
            </a:r>
          </a:p>
        </p:txBody>
      </p:sp>
      <p:sp>
        <p:nvSpPr>
          <p:cNvPr id="3" name="PlaceHolder 2"/>
          <p:cNvSpPr>
            <a:spLocks noGrp="1"/>
          </p:cNvSpPr>
          <p:nvPr>
            <p:ph type="sldNum" idx="12"/>
          </p:nvPr>
        </p:nvSpPr>
        <p:spPr/>
        <p:txBody>
          <a:bodyPr/>
          <a:p>
            <a:fld id="{4643C1E0-06E3-49FC-9715-D1DA742F7182}" type="slidenum">
              <a:t>&lt;#&gt;</a:t>
            </a:fld>
          </a:p>
        </p:txBody>
      </p:sp>
      <p:sp>
        <p:nvSpPr>
          <p:cNvPr id="4" name="PlaceHolder 3"/>
          <p:cNvSpPr>
            <a:spLocks noGrp="1"/>
          </p:cNvSpPr>
          <p:nvPr>
            <p:ph type="dt" idx="10"/>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
</Relationships>
</file>

<file path=ppt/slideMasters/_rels/slideMaster3.xml.rels><?xml version="1.0" encoding="UTF-8"?>
<Relationships xmlns="http://schemas.openxmlformats.org/package/2006/relationships"><Relationship Id="rId1" Type="http://schemas.openxmlformats.org/officeDocument/2006/relationships/theme" Target="../theme/theme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2.xml"/>
</Relationships>
</file>

<file path=ppt/slideMasters/_rels/slideMaster5.xml.rels><?xml version="1.0" encoding="UTF-8"?>
<Relationships xmlns="http://schemas.openxmlformats.org/package/2006/relationships"><Relationship Id="rId1" Type="http://schemas.openxmlformats.org/officeDocument/2006/relationships/theme" Target="../theme/theme5.xml"/>
</Relationships>
</file>

<file path=ppt/slideMasters/_rels/slideMaster6.xml.rels><?xml version="1.0" encoding="UTF-8"?>
<Relationships xmlns="http://schemas.openxmlformats.org/package/2006/relationships"><Relationship Id="rId1" Type="http://schemas.openxmlformats.org/officeDocument/2006/relationships/theme" Target="../theme/theme6.xml"/>
</Relationships>
</file>

<file path=ppt/slideMasters/_rels/slideMaster7.xml.rels><?xml version="1.0" encoding="UTF-8"?>
<Relationships xmlns="http://schemas.openxmlformats.org/package/2006/relationships"><Relationship Id="rId1" Type="http://schemas.openxmlformats.org/officeDocument/2006/relationships/theme" Target="../theme/theme7.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Rounded Rectangle 13"/>
          <p:cNvSpPr/>
          <p:nvPr/>
        </p:nvSpPr>
        <p:spPr>
          <a:xfrm>
            <a:off x="228600" y="228600"/>
            <a:ext cx="8696160" cy="2468520"/>
          </a:xfrm>
          <a:prstGeom prst="roundRect">
            <a:avLst>
              <a:gd name="adj" fmla="val 3361"/>
            </a:avLst>
          </a:prstGeom>
          <a:gradFill rotWithShape="0">
            <a:gsLst>
              <a:gs pos="0">
                <a:srgbClr val="0293e0"/>
              </a:gs>
              <a:gs pos="100000">
                <a:srgbClr val="83d3fe"/>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nvGrpSpPr>
          <p:cNvPr id="1" name="Group 15"/>
          <p:cNvGrpSpPr/>
          <p:nvPr/>
        </p:nvGrpSpPr>
        <p:grpSpPr>
          <a:xfrm>
            <a:off x="210960" y="1679400"/>
            <a:ext cx="8723520" cy="1330560"/>
            <a:chOff x="210960" y="1679400"/>
            <a:chExt cx="8723520" cy="1330560"/>
          </a:xfrm>
        </p:grpSpPr>
        <p:sp>
          <p:nvSpPr>
            <p:cNvPr id="2" name="Freeform 14"/>
            <p:cNvSpPr/>
            <p:nvPr/>
          </p:nvSpPr>
          <p:spPr>
            <a:xfrm>
              <a:off x="6046920" y="1824480"/>
              <a:ext cx="2876400" cy="71424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rgbClr val="c6e7fc">
                <a:alpha val="29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3" name="Freeform 18"/>
            <p:cNvSpPr/>
            <p:nvPr/>
          </p:nvSpPr>
          <p:spPr>
            <a:xfrm>
              <a:off x="2618640" y="1695960"/>
              <a:ext cx="5544720" cy="85068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rgbClr val="c6e7fc">
                <a:alpha val="4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4" name="Freeform 22"/>
            <p:cNvSpPr/>
            <p:nvPr/>
          </p:nvSpPr>
          <p:spPr>
            <a:xfrm>
              <a:off x="2828160" y="1708200"/>
              <a:ext cx="5468040" cy="77472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5" name="Freeform 26"/>
            <p:cNvSpPr/>
            <p:nvPr/>
          </p:nvSpPr>
          <p:spPr>
            <a:xfrm>
              <a:off x="5608800" y="1694880"/>
              <a:ext cx="3308040" cy="65196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useBgFill="1">
          <p:nvSpPr>
            <p:cNvPr id="6" name="Freeform 10"/>
            <p:cNvSpPr/>
            <p:nvPr/>
          </p:nvSpPr>
          <p:spPr>
            <a:xfrm>
              <a:off x="210960" y="1679400"/>
              <a:ext cx="8723520" cy="133056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grpSp>
      <p:sp>
        <p:nvSpPr>
          <p:cNvPr id="7" name="PlaceHolder 1"/>
          <p:cNvSpPr>
            <a:spLocks noGrp="1"/>
          </p:cNvSpPr>
          <p:nvPr>
            <p:ph type="title"/>
          </p:nvPr>
        </p:nvSpPr>
        <p:spPr>
          <a:xfrm>
            <a:off x="457200" y="338040"/>
            <a:ext cx="8229600" cy="1252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ffffff"/>
                </a:solidFill>
                <a:uFillTx/>
                <a:latin typeface="Candara"/>
              </a:rPr>
              <a:t>Click to edit the title text format</a:t>
            </a:r>
            <a:endParaRPr b="0" lang="ru-RU" sz="4400" strike="noStrike" u="none">
              <a:solidFill>
                <a:srgbClr val="ffffff"/>
              </a:solidFill>
              <a:uFillTx/>
              <a:latin typeface="Candara"/>
            </a:endParaRPr>
          </a:p>
        </p:txBody>
      </p:sp>
      <p:sp>
        <p:nvSpPr>
          <p:cNvPr id="8" name="PlaceHolder 2"/>
          <p:cNvSpPr>
            <a:spLocks noGrp="1"/>
          </p:cNvSpPr>
          <p:nvPr>
            <p:ph type="dt" idx="1"/>
          </p:nvPr>
        </p:nvSpPr>
        <p:spPr>
          <a:xfrm>
            <a:off x="516384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 name="PlaceHolder 3"/>
          <p:cNvSpPr>
            <a:spLocks noGrp="1"/>
          </p:cNvSpPr>
          <p:nvPr>
            <p:ph type="ftr" idx="2"/>
          </p:nvPr>
        </p:nvSpPr>
        <p:spPr>
          <a:xfrm>
            <a:off x="19332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0" name="PlaceHolder 4"/>
          <p:cNvSpPr>
            <a:spLocks noGrp="1"/>
          </p:cNvSpPr>
          <p:nvPr>
            <p:ph type="sldNum" idx="3"/>
          </p:nvPr>
        </p:nvSpPr>
        <p:spPr>
          <a:xfrm>
            <a:off x="3990960" y="6249960"/>
            <a:ext cx="1162080" cy="365040"/>
          </a:xfrm>
          <a:prstGeom prst="rect">
            <a:avLst/>
          </a:prstGeom>
          <a:noFill/>
          <a:ln w="0">
            <a:noFill/>
          </a:ln>
        </p:spPr>
        <p:txBody>
          <a:bodyPr lIns="90000" rIns="90000" tIns="46800" bIns="4680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kk-KZ" sz="1000" strike="noStrike" u="none">
                <a:solidFill>
                  <a:srgbClr val="073e87"/>
                </a:solidFill>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2704EFC-56A9-42BD-ABAE-A057B9A96D55}" type="slidenum">
              <a:rPr b="0" lang="kk-KZ" sz="1000" strike="noStrike" u="none">
                <a:solidFill>
                  <a:srgbClr val="073e87"/>
                </a:solidFill>
                <a:uFillTx/>
                <a:latin typeface="Arial"/>
              </a:rPr>
              <a:t>&lt;number&gt;</a:t>
            </a:fld>
            <a:endParaRPr b="0" lang="ru-RU" sz="1000" strike="noStrike" u="none">
              <a:solidFill>
                <a:srgbClr val="000000"/>
              </a:solidFill>
              <a:uFillTx/>
              <a:latin typeface="Arial"/>
            </a:endParaRPr>
          </a:p>
        </p:txBody>
      </p:sp>
      <p:sp>
        <p:nvSpPr>
          <p:cNvPr id="11" name="PlaceHolder 5"/>
          <p:cNvSpPr>
            <a:spLocks noGrp="1"/>
          </p:cNvSpPr>
          <p:nvPr>
            <p:ph type="body"/>
          </p:nvPr>
        </p:nvSpPr>
        <p:spPr>
          <a:xfrm>
            <a:off x="871560" y="2674440"/>
            <a:ext cx="7408800" cy="3451320"/>
          </a:xfrm>
          <a:prstGeom prst="rect">
            <a:avLst/>
          </a:prstGeom>
          <a:noFill/>
          <a:ln w="0">
            <a:noFill/>
          </a:ln>
        </p:spPr>
        <p:txBody>
          <a:bodyPr lIns="90000" rIns="90000" tIns="46800" bIns="46800" anchor="t">
            <a:normAutofit/>
          </a:bodyPr>
          <a:p>
            <a:pPr marL="272880" indent="-27288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Click to edit the outline text format</a:t>
            </a:r>
            <a:endParaRPr b="0" lang="ru-RU" sz="2400" strike="noStrike" u="none">
              <a:solidFill>
                <a:srgbClr val="073e87"/>
              </a:solidFill>
              <a:uFillTx/>
              <a:latin typeface="Candara"/>
            </a:endParaRPr>
          </a:p>
          <a:p>
            <a:pPr lvl="1" marL="576360" indent="-27324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Second Outline Level</a:t>
            </a:r>
            <a:endParaRPr b="0" lang="ru-RU" sz="2400" strike="noStrike" u="none">
              <a:solidFill>
                <a:srgbClr val="073e87"/>
              </a:solidFill>
              <a:uFillTx/>
              <a:latin typeface="Candara"/>
            </a:endParaRPr>
          </a:p>
          <a:p>
            <a:pPr lvl="2" marL="85572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Third Outline Level</a:t>
            </a:r>
            <a:endParaRPr b="0" lang="ru-RU" sz="2400" strike="noStrike" u="none">
              <a:solidFill>
                <a:srgbClr val="073e87"/>
              </a:solidFill>
              <a:uFillTx/>
              <a:latin typeface="Candara"/>
            </a:endParaRPr>
          </a:p>
          <a:p>
            <a:pPr lvl="3" marL="114300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Fourth Outline Level</a:t>
            </a:r>
            <a:endParaRPr b="0" lang="ru-RU" sz="2400" strike="noStrike" u="none">
              <a:solidFill>
                <a:srgbClr val="073e87"/>
              </a:solidFill>
              <a:uFillTx/>
              <a:latin typeface="Candara"/>
            </a:endParaRPr>
          </a:p>
          <a:p>
            <a:pPr lvl="4" marL="146196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Fifth Outline Level</a:t>
            </a:r>
            <a:endParaRPr b="0" lang="ru-RU" sz="2400" strike="noStrike" u="none">
              <a:solidFill>
                <a:srgbClr val="073e87"/>
              </a:solidFill>
              <a:uFillTx/>
              <a:latin typeface="Candara"/>
            </a:endParaRPr>
          </a:p>
          <a:p>
            <a:pPr lvl="5"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Sixth Outline Level</a:t>
            </a:r>
            <a:endParaRPr b="0" lang="ru-RU" sz="2400" strike="noStrike" u="none">
              <a:solidFill>
                <a:srgbClr val="073e87"/>
              </a:solidFill>
              <a:uFillTx/>
              <a:latin typeface="Candara"/>
            </a:endParaRPr>
          </a:p>
          <a:p>
            <a:pPr lvl="6"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Seventh Outline Level</a:t>
            </a:r>
            <a:endParaRPr b="0" lang="ru-RU" sz="2400" strike="noStrike" u="none">
              <a:solidFill>
                <a:srgbClr val="073e87"/>
              </a:solidFill>
              <a:uFillTx/>
              <a:latin typeface="Candara"/>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Rounded Rectangle 15"/>
          <p:cNvSpPr/>
          <p:nvPr/>
        </p:nvSpPr>
        <p:spPr>
          <a:xfrm>
            <a:off x="228600" y="228600"/>
            <a:ext cx="8696160" cy="6035760"/>
          </a:xfrm>
          <a:prstGeom prst="roundRect">
            <a:avLst>
              <a:gd name="adj" fmla="val 1273"/>
            </a:avLst>
          </a:prstGeom>
          <a:gradFill rotWithShape="0">
            <a:gsLst>
              <a:gs pos="0">
                <a:srgbClr val="0293e0"/>
              </a:gs>
              <a:gs pos="100000">
                <a:srgbClr val="83d3fe"/>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nvGrpSpPr>
          <p:cNvPr id="13" name="Group 9"/>
          <p:cNvGrpSpPr/>
          <p:nvPr/>
        </p:nvGrpSpPr>
        <p:grpSpPr>
          <a:xfrm>
            <a:off x="210960" y="5354640"/>
            <a:ext cx="8723520" cy="1330200"/>
            <a:chOff x="210960" y="5354640"/>
            <a:chExt cx="8723520" cy="1330200"/>
          </a:xfrm>
        </p:grpSpPr>
        <p:sp>
          <p:nvSpPr>
            <p:cNvPr id="14" name="Freeform 14"/>
            <p:cNvSpPr/>
            <p:nvPr/>
          </p:nvSpPr>
          <p:spPr>
            <a:xfrm>
              <a:off x="6054480" y="5499720"/>
              <a:ext cx="2880000" cy="71424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rgbClr val="c6e7fc">
                <a:alpha val="29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15" name="Freeform 18"/>
            <p:cNvSpPr/>
            <p:nvPr/>
          </p:nvSpPr>
          <p:spPr>
            <a:xfrm>
              <a:off x="2621520" y="5371200"/>
              <a:ext cx="5551920" cy="85032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rgbClr val="c6e7fc">
                <a:alpha val="4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16" name="Freeform 22"/>
            <p:cNvSpPr/>
            <p:nvPr/>
          </p:nvSpPr>
          <p:spPr>
            <a:xfrm>
              <a:off x="2831400" y="5383440"/>
              <a:ext cx="5475240" cy="77436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17" name="Freeform 26"/>
            <p:cNvSpPr/>
            <p:nvPr/>
          </p:nvSpPr>
          <p:spPr>
            <a:xfrm>
              <a:off x="5616000" y="5370120"/>
              <a:ext cx="3312360" cy="65160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useBgFill="1">
          <p:nvSpPr>
            <p:cNvPr id="18" name="Freeform 10"/>
            <p:cNvSpPr/>
            <p:nvPr/>
          </p:nvSpPr>
          <p:spPr>
            <a:xfrm>
              <a:off x="210960" y="5354640"/>
              <a:ext cx="8723520" cy="133020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grpSp>
      <p:sp>
        <p:nvSpPr>
          <p:cNvPr id="19" name="PlaceHolder 1"/>
          <p:cNvSpPr>
            <a:spLocks noGrp="1"/>
          </p:cNvSpPr>
          <p:nvPr>
            <p:ph type="title"/>
          </p:nvPr>
        </p:nvSpPr>
        <p:spPr>
          <a:xfrm>
            <a:off x="457200" y="338040"/>
            <a:ext cx="8229600" cy="1252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ffffff"/>
                </a:solidFill>
                <a:uFillTx/>
                <a:latin typeface="Candara"/>
              </a:rPr>
              <a:t>Click to edit the title text format</a:t>
            </a:r>
            <a:endParaRPr b="0" lang="ru-RU" sz="4400" strike="noStrike" u="none">
              <a:solidFill>
                <a:srgbClr val="ffffff"/>
              </a:solidFill>
              <a:uFillTx/>
              <a:latin typeface="Candara"/>
            </a:endParaRPr>
          </a:p>
        </p:txBody>
      </p:sp>
      <p:sp>
        <p:nvSpPr>
          <p:cNvPr id="20" name="PlaceHolder 2"/>
          <p:cNvSpPr>
            <a:spLocks noGrp="1"/>
          </p:cNvSpPr>
          <p:nvPr>
            <p:ph type="body"/>
          </p:nvPr>
        </p:nvSpPr>
        <p:spPr>
          <a:xfrm>
            <a:off x="871560" y="2674440"/>
            <a:ext cx="7408800" cy="3451320"/>
          </a:xfrm>
          <a:prstGeom prst="rect">
            <a:avLst/>
          </a:prstGeom>
          <a:noFill/>
          <a:ln w="0">
            <a:noFill/>
          </a:ln>
        </p:spPr>
        <p:txBody>
          <a:bodyPr lIns="90000" rIns="90000" tIns="46800" bIns="46800" anchor="t">
            <a:normAutofit/>
          </a:bodyPr>
          <a:p>
            <a:pPr marL="272880" indent="-27288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Click to edit the outline text format</a:t>
            </a:r>
            <a:endParaRPr b="0" lang="ru-RU" sz="2400" strike="noStrike" u="none">
              <a:solidFill>
                <a:srgbClr val="073e87"/>
              </a:solidFill>
              <a:uFillTx/>
              <a:latin typeface="Candara"/>
            </a:endParaRPr>
          </a:p>
          <a:p>
            <a:pPr lvl="1" marL="576360" indent="-27324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Second Outline Level</a:t>
            </a:r>
            <a:endParaRPr b="0" lang="ru-RU" sz="2400" strike="noStrike" u="none">
              <a:solidFill>
                <a:srgbClr val="073e87"/>
              </a:solidFill>
              <a:uFillTx/>
              <a:latin typeface="Candara"/>
            </a:endParaRPr>
          </a:p>
          <a:p>
            <a:pPr lvl="2" marL="85572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Third Outline Level</a:t>
            </a:r>
            <a:endParaRPr b="0" lang="ru-RU" sz="2400" strike="noStrike" u="none">
              <a:solidFill>
                <a:srgbClr val="073e87"/>
              </a:solidFill>
              <a:uFillTx/>
              <a:latin typeface="Candara"/>
            </a:endParaRPr>
          </a:p>
          <a:p>
            <a:pPr lvl="3" marL="114300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Fourth Outline Level</a:t>
            </a:r>
            <a:endParaRPr b="0" lang="ru-RU" sz="2400" strike="noStrike" u="none">
              <a:solidFill>
                <a:srgbClr val="073e87"/>
              </a:solidFill>
              <a:uFillTx/>
              <a:latin typeface="Candara"/>
            </a:endParaRPr>
          </a:p>
          <a:p>
            <a:pPr lvl="4" marL="146196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Fifth Outline Level</a:t>
            </a:r>
            <a:endParaRPr b="0" lang="ru-RU" sz="2400" strike="noStrike" u="none">
              <a:solidFill>
                <a:srgbClr val="073e87"/>
              </a:solidFill>
              <a:uFillTx/>
              <a:latin typeface="Candara"/>
            </a:endParaRPr>
          </a:p>
          <a:p>
            <a:pPr lvl="5"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Sixth Outline Level</a:t>
            </a:r>
            <a:endParaRPr b="0" lang="ru-RU" sz="2400" strike="noStrike" u="none">
              <a:solidFill>
                <a:srgbClr val="073e87"/>
              </a:solidFill>
              <a:uFillTx/>
              <a:latin typeface="Candara"/>
            </a:endParaRPr>
          </a:p>
          <a:p>
            <a:pPr lvl="6"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Seventh Outline Level</a:t>
            </a:r>
            <a:endParaRPr b="0" lang="ru-RU" sz="2400" strike="noStrike" u="none">
              <a:solidFill>
                <a:srgbClr val="073e87"/>
              </a:solidFill>
              <a:uFillTx/>
              <a:latin typeface="Candara"/>
            </a:endParaRPr>
          </a:p>
        </p:txBody>
      </p:sp>
      <p:sp>
        <p:nvSpPr>
          <p:cNvPr id="21" name="PlaceHolder 3"/>
          <p:cNvSpPr>
            <a:spLocks noGrp="1"/>
          </p:cNvSpPr>
          <p:nvPr>
            <p:ph type="dt" idx="4"/>
          </p:nvPr>
        </p:nvSpPr>
        <p:spPr>
          <a:xfrm>
            <a:off x="516384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2" name="PlaceHolder 4"/>
          <p:cNvSpPr>
            <a:spLocks noGrp="1"/>
          </p:cNvSpPr>
          <p:nvPr>
            <p:ph type="ftr" idx="5"/>
          </p:nvPr>
        </p:nvSpPr>
        <p:spPr>
          <a:xfrm>
            <a:off x="19332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3" name="PlaceHolder 5"/>
          <p:cNvSpPr>
            <a:spLocks noGrp="1"/>
          </p:cNvSpPr>
          <p:nvPr>
            <p:ph type="sldNum" idx="6"/>
          </p:nvPr>
        </p:nvSpPr>
        <p:spPr>
          <a:xfrm>
            <a:off x="3990960" y="6249960"/>
            <a:ext cx="1162080" cy="365040"/>
          </a:xfrm>
          <a:prstGeom prst="rect">
            <a:avLst/>
          </a:prstGeom>
          <a:noFill/>
          <a:ln w="0">
            <a:noFill/>
          </a:ln>
        </p:spPr>
        <p:txBody>
          <a:bodyPr lIns="90000" rIns="90000" tIns="46800" bIns="4680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kk-KZ" sz="1000" strike="noStrike" u="none">
                <a:solidFill>
                  <a:srgbClr val="073e87"/>
                </a:solidFill>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DD54CB1-7A1B-4654-B416-8B52D1E1B9EE}" type="slidenum">
              <a:rPr b="0" lang="kk-KZ" sz="1000" strike="noStrike" u="none">
                <a:solidFill>
                  <a:srgbClr val="073e87"/>
                </a:solidFill>
                <a:uFillTx/>
                <a:latin typeface="Arial"/>
              </a:rPr>
              <a:t>&lt;number&gt;</a:t>
            </a:fld>
            <a:endParaRPr b="0" lang="ru-RU" sz="1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Rounded Rectangle 13"/>
          <p:cNvSpPr/>
          <p:nvPr/>
        </p:nvSpPr>
        <p:spPr>
          <a:xfrm>
            <a:off x="228600" y="228600"/>
            <a:ext cx="8696160" cy="4737240"/>
          </a:xfrm>
          <a:prstGeom prst="roundRect">
            <a:avLst>
              <a:gd name="adj" fmla="val 1273"/>
            </a:avLst>
          </a:prstGeom>
          <a:gradFill rotWithShape="0">
            <a:gsLst>
              <a:gs pos="0">
                <a:srgbClr val="0293e0"/>
              </a:gs>
              <a:gs pos="100000">
                <a:srgbClr val="83d3fe"/>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5" name="Freeform 14"/>
          <p:cNvSpPr/>
          <p:nvPr/>
        </p:nvSpPr>
        <p:spPr>
          <a:xfrm>
            <a:off x="6046920" y="4203720"/>
            <a:ext cx="2876400" cy="71424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rgbClr val="c6e7fc">
              <a:alpha val="29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26" name="Freeform 18"/>
          <p:cNvSpPr/>
          <p:nvPr/>
        </p:nvSpPr>
        <p:spPr>
          <a:xfrm>
            <a:off x="2619360" y="4075200"/>
            <a:ext cx="5545080" cy="85068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rgbClr val="c6e7fc">
              <a:alpha val="4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27" name="Freeform 22"/>
          <p:cNvSpPr/>
          <p:nvPr/>
        </p:nvSpPr>
        <p:spPr>
          <a:xfrm>
            <a:off x="2828880" y="4087800"/>
            <a:ext cx="5467320" cy="77472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28" name="Freeform 26"/>
          <p:cNvSpPr/>
          <p:nvPr/>
        </p:nvSpPr>
        <p:spPr>
          <a:xfrm>
            <a:off x="5610240" y="4073400"/>
            <a:ext cx="3306600" cy="65268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useBgFill="1">
        <p:nvSpPr>
          <p:cNvPr id="29" name="Freeform 10"/>
          <p:cNvSpPr/>
          <p:nvPr/>
        </p:nvSpPr>
        <p:spPr>
          <a:xfrm>
            <a:off x="210960" y="4059360"/>
            <a:ext cx="8723520" cy="132876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30" name="PlaceHolder 1"/>
          <p:cNvSpPr>
            <a:spLocks noGrp="1"/>
          </p:cNvSpPr>
          <p:nvPr>
            <p:ph type="title"/>
          </p:nvPr>
        </p:nvSpPr>
        <p:spPr>
          <a:xfrm>
            <a:off x="457200" y="338040"/>
            <a:ext cx="8229600" cy="1252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ffffff"/>
                </a:solidFill>
                <a:uFillTx/>
                <a:latin typeface="Candara"/>
              </a:rPr>
              <a:t>Click to edit the title text format</a:t>
            </a:r>
            <a:endParaRPr b="0" lang="ru-RU" sz="4400" strike="noStrike" u="none">
              <a:solidFill>
                <a:srgbClr val="ffffff"/>
              </a:solidFill>
              <a:uFillTx/>
              <a:latin typeface="Candara"/>
            </a:endParaRPr>
          </a:p>
        </p:txBody>
      </p:sp>
      <p:sp>
        <p:nvSpPr>
          <p:cNvPr id="31" name="PlaceHolder 2"/>
          <p:cNvSpPr>
            <a:spLocks noGrp="1"/>
          </p:cNvSpPr>
          <p:nvPr>
            <p:ph type="body"/>
          </p:nvPr>
        </p:nvSpPr>
        <p:spPr>
          <a:xfrm>
            <a:off x="871560" y="2674440"/>
            <a:ext cx="7408800" cy="3451320"/>
          </a:xfrm>
          <a:prstGeom prst="rect">
            <a:avLst/>
          </a:prstGeom>
          <a:noFill/>
          <a:ln w="0">
            <a:noFill/>
          </a:ln>
        </p:spPr>
        <p:txBody>
          <a:bodyPr lIns="90000" rIns="90000" tIns="46800" bIns="46800" anchor="t">
            <a:normAutofit/>
          </a:bodyPr>
          <a:p>
            <a:pPr marL="272880" indent="-27288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Click to edit the outline text format</a:t>
            </a:r>
            <a:endParaRPr b="0" lang="ru-RU" sz="2400" strike="noStrike" u="none">
              <a:solidFill>
                <a:srgbClr val="073e87"/>
              </a:solidFill>
              <a:uFillTx/>
              <a:latin typeface="Candara"/>
            </a:endParaRPr>
          </a:p>
          <a:p>
            <a:pPr lvl="1" marL="576360" indent="-27324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Second Outline Level</a:t>
            </a:r>
            <a:endParaRPr b="0" lang="ru-RU" sz="2400" strike="noStrike" u="none">
              <a:solidFill>
                <a:srgbClr val="073e87"/>
              </a:solidFill>
              <a:uFillTx/>
              <a:latin typeface="Candara"/>
            </a:endParaRPr>
          </a:p>
          <a:p>
            <a:pPr lvl="2" marL="85572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Third Outline Level</a:t>
            </a:r>
            <a:endParaRPr b="0" lang="ru-RU" sz="2400" strike="noStrike" u="none">
              <a:solidFill>
                <a:srgbClr val="073e87"/>
              </a:solidFill>
              <a:uFillTx/>
              <a:latin typeface="Candara"/>
            </a:endParaRPr>
          </a:p>
          <a:p>
            <a:pPr lvl="3" marL="114300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Fourth Outline Level</a:t>
            </a:r>
            <a:endParaRPr b="0" lang="ru-RU" sz="2400" strike="noStrike" u="none">
              <a:solidFill>
                <a:srgbClr val="073e87"/>
              </a:solidFill>
              <a:uFillTx/>
              <a:latin typeface="Candara"/>
            </a:endParaRPr>
          </a:p>
          <a:p>
            <a:pPr lvl="4" marL="146196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Fifth Outline Level</a:t>
            </a:r>
            <a:endParaRPr b="0" lang="ru-RU" sz="2400" strike="noStrike" u="none">
              <a:solidFill>
                <a:srgbClr val="073e87"/>
              </a:solidFill>
              <a:uFillTx/>
              <a:latin typeface="Candara"/>
            </a:endParaRPr>
          </a:p>
          <a:p>
            <a:pPr lvl="5"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Sixth Outline Level</a:t>
            </a:r>
            <a:endParaRPr b="0" lang="ru-RU" sz="2400" strike="noStrike" u="none">
              <a:solidFill>
                <a:srgbClr val="073e87"/>
              </a:solidFill>
              <a:uFillTx/>
              <a:latin typeface="Candara"/>
            </a:endParaRPr>
          </a:p>
          <a:p>
            <a:pPr lvl="6"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Seventh Outline Level</a:t>
            </a:r>
            <a:endParaRPr b="0" lang="ru-RU" sz="2400" strike="noStrike" u="none">
              <a:solidFill>
                <a:srgbClr val="073e87"/>
              </a:solidFill>
              <a:uFillTx/>
              <a:latin typeface="Candara"/>
            </a:endParaRPr>
          </a:p>
        </p:txBody>
      </p:sp>
      <p:sp>
        <p:nvSpPr>
          <p:cNvPr id="32" name="PlaceHolder 3"/>
          <p:cNvSpPr>
            <a:spLocks noGrp="1"/>
          </p:cNvSpPr>
          <p:nvPr>
            <p:ph type="dt" idx="7"/>
          </p:nvPr>
        </p:nvSpPr>
        <p:spPr>
          <a:xfrm>
            <a:off x="516384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33" name="PlaceHolder 4"/>
          <p:cNvSpPr>
            <a:spLocks noGrp="1"/>
          </p:cNvSpPr>
          <p:nvPr>
            <p:ph type="ftr" idx="8"/>
          </p:nvPr>
        </p:nvSpPr>
        <p:spPr>
          <a:xfrm>
            <a:off x="19332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34" name="PlaceHolder 5"/>
          <p:cNvSpPr>
            <a:spLocks noGrp="1"/>
          </p:cNvSpPr>
          <p:nvPr>
            <p:ph type="sldNum" idx="9"/>
          </p:nvPr>
        </p:nvSpPr>
        <p:spPr>
          <a:xfrm>
            <a:off x="3990960" y="6249960"/>
            <a:ext cx="1162080" cy="365040"/>
          </a:xfrm>
          <a:prstGeom prst="rect">
            <a:avLst/>
          </a:prstGeom>
          <a:noFill/>
          <a:ln w="0">
            <a:noFill/>
          </a:ln>
        </p:spPr>
        <p:txBody>
          <a:bodyPr lIns="90000" rIns="90000" tIns="46800" bIns="4680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kk-KZ" sz="1000" strike="noStrike" u="none">
                <a:solidFill>
                  <a:srgbClr val="073e87"/>
                </a:solidFill>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D559471-0D7F-4131-AA55-3C60A4B3DE47}" type="slidenum">
              <a:rPr b="0" lang="kk-KZ" sz="1000" strike="noStrike" u="none">
                <a:solidFill>
                  <a:srgbClr val="073e87"/>
                </a:solidFill>
                <a:uFillTx/>
                <a:latin typeface="Arial"/>
              </a:rPr>
              <a:t>&lt;number&gt;</a:t>
            </a:fld>
            <a:endParaRPr b="0" lang="ru-RU" sz="1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Rounded Rectangle 11"/>
          <p:cNvSpPr/>
          <p:nvPr/>
        </p:nvSpPr>
        <p:spPr>
          <a:xfrm>
            <a:off x="228600" y="228600"/>
            <a:ext cx="8696160" cy="1427040"/>
          </a:xfrm>
          <a:prstGeom prst="roundRect">
            <a:avLst>
              <a:gd name="adj" fmla="val 7134"/>
            </a:avLst>
          </a:prstGeom>
          <a:gradFill rotWithShape="0">
            <a:gsLst>
              <a:gs pos="0">
                <a:srgbClr val="0293e0"/>
              </a:gs>
              <a:gs pos="100000">
                <a:srgbClr val="83d3fe"/>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nvGrpSpPr>
          <p:cNvPr id="36" name="Group 5"/>
          <p:cNvGrpSpPr/>
          <p:nvPr/>
        </p:nvGrpSpPr>
        <p:grpSpPr>
          <a:xfrm>
            <a:off x="210960" y="714240"/>
            <a:ext cx="8723520" cy="1330560"/>
            <a:chOff x="210960" y="714240"/>
            <a:chExt cx="8723520" cy="1330560"/>
          </a:xfrm>
        </p:grpSpPr>
        <p:sp>
          <p:nvSpPr>
            <p:cNvPr id="37" name="Freeform 14"/>
            <p:cNvSpPr/>
            <p:nvPr/>
          </p:nvSpPr>
          <p:spPr>
            <a:xfrm>
              <a:off x="6046920" y="859320"/>
              <a:ext cx="2876400" cy="71424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rgbClr val="c6e7fc">
                <a:alpha val="29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38" name="Freeform 18"/>
            <p:cNvSpPr/>
            <p:nvPr/>
          </p:nvSpPr>
          <p:spPr>
            <a:xfrm>
              <a:off x="2618640" y="730800"/>
              <a:ext cx="5544720" cy="85068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rgbClr val="c6e7fc">
                <a:alpha val="4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39" name="Freeform 22"/>
            <p:cNvSpPr/>
            <p:nvPr/>
          </p:nvSpPr>
          <p:spPr>
            <a:xfrm>
              <a:off x="2828160" y="743040"/>
              <a:ext cx="5468040" cy="77472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40" name="Freeform 26"/>
            <p:cNvSpPr/>
            <p:nvPr/>
          </p:nvSpPr>
          <p:spPr>
            <a:xfrm>
              <a:off x="5608800" y="729720"/>
              <a:ext cx="3308040" cy="65196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useBgFill="1">
          <p:nvSpPr>
            <p:cNvPr id="41" name="Freeform 10"/>
            <p:cNvSpPr/>
            <p:nvPr/>
          </p:nvSpPr>
          <p:spPr>
            <a:xfrm>
              <a:off x="210960" y="714240"/>
              <a:ext cx="8723520" cy="133056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grpSp>
      <p:sp>
        <p:nvSpPr>
          <p:cNvPr id="42" name="PlaceHolder 1"/>
          <p:cNvSpPr>
            <a:spLocks noGrp="1"/>
          </p:cNvSpPr>
          <p:nvPr>
            <p:ph type="title"/>
          </p:nvPr>
        </p:nvSpPr>
        <p:spPr>
          <a:xfrm>
            <a:off x="457200" y="338040"/>
            <a:ext cx="8229600" cy="1252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ffffff"/>
                </a:solidFill>
                <a:uFillTx/>
                <a:latin typeface="Candara"/>
              </a:rPr>
              <a:t>Click to edit the title text format</a:t>
            </a:r>
            <a:endParaRPr b="0" lang="ru-RU" sz="4400" strike="noStrike" u="none">
              <a:solidFill>
                <a:srgbClr val="ffffff"/>
              </a:solidFill>
              <a:uFillTx/>
              <a:latin typeface="Candara"/>
            </a:endParaRPr>
          </a:p>
        </p:txBody>
      </p:sp>
      <p:sp>
        <p:nvSpPr>
          <p:cNvPr id="43" name="PlaceHolder 2"/>
          <p:cNvSpPr>
            <a:spLocks noGrp="1"/>
          </p:cNvSpPr>
          <p:nvPr>
            <p:ph type="body"/>
          </p:nvPr>
        </p:nvSpPr>
        <p:spPr>
          <a:xfrm>
            <a:off x="871560" y="2674440"/>
            <a:ext cx="7408800" cy="3451320"/>
          </a:xfrm>
          <a:prstGeom prst="rect">
            <a:avLst/>
          </a:prstGeom>
          <a:noFill/>
          <a:ln w="0">
            <a:noFill/>
          </a:ln>
        </p:spPr>
        <p:txBody>
          <a:bodyPr lIns="90000" rIns="90000" tIns="46800" bIns="46800" anchor="t">
            <a:normAutofit/>
          </a:bodyPr>
          <a:p>
            <a:pPr marL="272880" indent="-27288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Click to edit the outline text format</a:t>
            </a:r>
            <a:endParaRPr b="0" lang="ru-RU" sz="2400" strike="noStrike" u="none">
              <a:solidFill>
                <a:srgbClr val="073e87"/>
              </a:solidFill>
              <a:uFillTx/>
              <a:latin typeface="Candara"/>
            </a:endParaRPr>
          </a:p>
          <a:p>
            <a:pPr lvl="1" marL="576360" indent="-27324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Second Outline Level</a:t>
            </a:r>
            <a:endParaRPr b="0" lang="ru-RU" sz="2400" strike="noStrike" u="none">
              <a:solidFill>
                <a:srgbClr val="073e87"/>
              </a:solidFill>
              <a:uFillTx/>
              <a:latin typeface="Candara"/>
            </a:endParaRPr>
          </a:p>
          <a:p>
            <a:pPr lvl="2" marL="85572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Third Outline Level</a:t>
            </a:r>
            <a:endParaRPr b="0" lang="ru-RU" sz="2400" strike="noStrike" u="none">
              <a:solidFill>
                <a:srgbClr val="073e87"/>
              </a:solidFill>
              <a:uFillTx/>
              <a:latin typeface="Candara"/>
            </a:endParaRPr>
          </a:p>
          <a:p>
            <a:pPr lvl="3" marL="114300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Fourth Outline Level</a:t>
            </a:r>
            <a:endParaRPr b="0" lang="ru-RU" sz="2400" strike="noStrike" u="none">
              <a:solidFill>
                <a:srgbClr val="073e87"/>
              </a:solidFill>
              <a:uFillTx/>
              <a:latin typeface="Candara"/>
            </a:endParaRPr>
          </a:p>
          <a:p>
            <a:pPr lvl="4" marL="146196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Fifth Outline Level</a:t>
            </a:r>
            <a:endParaRPr b="0" lang="ru-RU" sz="2400" strike="noStrike" u="none">
              <a:solidFill>
                <a:srgbClr val="073e87"/>
              </a:solidFill>
              <a:uFillTx/>
              <a:latin typeface="Candara"/>
            </a:endParaRPr>
          </a:p>
          <a:p>
            <a:pPr lvl="5"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Sixth Outline Level</a:t>
            </a:r>
            <a:endParaRPr b="0" lang="ru-RU" sz="2400" strike="noStrike" u="none">
              <a:solidFill>
                <a:srgbClr val="073e87"/>
              </a:solidFill>
              <a:uFillTx/>
              <a:latin typeface="Candara"/>
            </a:endParaRPr>
          </a:p>
          <a:p>
            <a:pPr lvl="6"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Seventh Outline Level</a:t>
            </a:r>
            <a:endParaRPr b="0" lang="ru-RU" sz="2400" strike="noStrike" u="none">
              <a:solidFill>
                <a:srgbClr val="073e87"/>
              </a:solidFill>
              <a:uFillTx/>
              <a:latin typeface="Candara"/>
            </a:endParaRPr>
          </a:p>
        </p:txBody>
      </p:sp>
      <p:sp>
        <p:nvSpPr>
          <p:cNvPr id="44" name="PlaceHolder 3"/>
          <p:cNvSpPr>
            <a:spLocks noGrp="1"/>
          </p:cNvSpPr>
          <p:nvPr>
            <p:ph type="dt" idx="10"/>
          </p:nvPr>
        </p:nvSpPr>
        <p:spPr>
          <a:xfrm>
            <a:off x="516384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5" name="PlaceHolder 4"/>
          <p:cNvSpPr>
            <a:spLocks noGrp="1"/>
          </p:cNvSpPr>
          <p:nvPr>
            <p:ph type="ftr" idx="11"/>
          </p:nvPr>
        </p:nvSpPr>
        <p:spPr>
          <a:xfrm>
            <a:off x="19332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6" name="PlaceHolder 5"/>
          <p:cNvSpPr>
            <a:spLocks noGrp="1"/>
          </p:cNvSpPr>
          <p:nvPr>
            <p:ph type="sldNum" idx="12"/>
          </p:nvPr>
        </p:nvSpPr>
        <p:spPr>
          <a:xfrm>
            <a:off x="3990960" y="6249960"/>
            <a:ext cx="1162080" cy="365040"/>
          </a:xfrm>
          <a:prstGeom prst="rect">
            <a:avLst/>
          </a:prstGeom>
          <a:noFill/>
          <a:ln w="0">
            <a:noFill/>
          </a:ln>
        </p:spPr>
        <p:txBody>
          <a:bodyPr lIns="90000" rIns="90000" tIns="46800" bIns="4680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kk-KZ" sz="1000" strike="noStrike" u="none">
                <a:solidFill>
                  <a:srgbClr val="073e87"/>
                </a:solidFill>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AEBB714-6A75-4D79-B9AA-D5B28A59C4E9}" type="slidenum">
              <a:rPr b="0" lang="kk-KZ" sz="1000" strike="noStrike" u="none">
                <a:solidFill>
                  <a:srgbClr val="073e87"/>
                </a:solidFill>
                <a:uFillTx/>
                <a:latin typeface="Arial"/>
              </a:rPr>
              <a:t>&lt;number&gt;</a:t>
            </a:fld>
            <a:endParaRPr b="0" lang="ru-RU" sz="1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Rounded Rectangle 14"/>
          <p:cNvSpPr/>
          <p:nvPr/>
        </p:nvSpPr>
        <p:spPr>
          <a:xfrm>
            <a:off x="228600" y="228600"/>
            <a:ext cx="8696160" cy="1427040"/>
          </a:xfrm>
          <a:prstGeom prst="roundRect">
            <a:avLst>
              <a:gd name="adj" fmla="val 7134"/>
            </a:avLst>
          </a:prstGeom>
          <a:gradFill rotWithShape="0">
            <a:gsLst>
              <a:gs pos="0">
                <a:srgbClr val="0293e0"/>
              </a:gs>
              <a:gs pos="100000">
                <a:srgbClr val="83d3fe"/>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nvGrpSpPr>
          <p:cNvPr id="48" name="Group 23"/>
          <p:cNvGrpSpPr/>
          <p:nvPr/>
        </p:nvGrpSpPr>
        <p:grpSpPr>
          <a:xfrm>
            <a:off x="210960" y="714240"/>
            <a:ext cx="8723520" cy="1332000"/>
            <a:chOff x="210960" y="714240"/>
            <a:chExt cx="8723520" cy="1332000"/>
          </a:xfrm>
        </p:grpSpPr>
        <p:sp>
          <p:nvSpPr>
            <p:cNvPr id="49" name="Freeform 14"/>
            <p:cNvSpPr/>
            <p:nvPr/>
          </p:nvSpPr>
          <p:spPr>
            <a:xfrm>
              <a:off x="6054480" y="859320"/>
              <a:ext cx="2880000" cy="71532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rgbClr val="c6e7fc">
                <a:alpha val="29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50" name="Freeform 18"/>
            <p:cNvSpPr/>
            <p:nvPr/>
          </p:nvSpPr>
          <p:spPr>
            <a:xfrm>
              <a:off x="2621520" y="730800"/>
              <a:ext cx="5551920" cy="85140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rgbClr val="c6e7fc">
                <a:alpha val="4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51" name="Freeform 22"/>
            <p:cNvSpPr/>
            <p:nvPr/>
          </p:nvSpPr>
          <p:spPr>
            <a:xfrm>
              <a:off x="2831400" y="743040"/>
              <a:ext cx="5475240" cy="77544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52" name="Freeform 26"/>
            <p:cNvSpPr/>
            <p:nvPr/>
          </p:nvSpPr>
          <p:spPr>
            <a:xfrm>
              <a:off x="5616000" y="729720"/>
              <a:ext cx="3312360" cy="65268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useBgFill="1">
          <p:nvSpPr>
            <p:cNvPr id="53" name="Freeform 28"/>
            <p:cNvSpPr/>
            <p:nvPr/>
          </p:nvSpPr>
          <p:spPr>
            <a:xfrm>
              <a:off x="210960" y="714240"/>
              <a:ext cx="8723520" cy="133200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grpSp>
      <p:sp>
        <p:nvSpPr>
          <p:cNvPr id="54" name="PlaceHolder 1"/>
          <p:cNvSpPr>
            <a:spLocks noGrp="1"/>
          </p:cNvSpPr>
          <p:nvPr>
            <p:ph type="title"/>
          </p:nvPr>
        </p:nvSpPr>
        <p:spPr>
          <a:xfrm>
            <a:off x="457200" y="338040"/>
            <a:ext cx="8229600" cy="1252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ffffff"/>
                </a:solidFill>
                <a:uFillTx/>
                <a:latin typeface="Candara"/>
              </a:rPr>
              <a:t>Click to edit the title text format</a:t>
            </a:r>
            <a:endParaRPr b="0" lang="ru-RU" sz="4400" strike="noStrike" u="none">
              <a:solidFill>
                <a:srgbClr val="ffffff"/>
              </a:solidFill>
              <a:uFillTx/>
              <a:latin typeface="Candara"/>
            </a:endParaRPr>
          </a:p>
        </p:txBody>
      </p:sp>
      <p:sp>
        <p:nvSpPr>
          <p:cNvPr id="55" name="PlaceHolder 2"/>
          <p:cNvSpPr>
            <a:spLocks noGrp="1"/>
          </p:cNvSpPr>
          <p:nvPr>
            <p:ph type="body"/>
          </p:nvPr>
        </p:nvSpPr>
        <p:spPr>
          <a:xfrm>
            <a:off x="871560" y="2674440"/>
            <a:ext cx="7408800" cy="3451320"/>
          </a:xfrm>
          <a:prstGeom prst="rect">
            <a:avLst/>
          </a:prstGeom>
          <a:noFill/>
          <a:ln w="0">
            <a:noFill/>
          </a:ln>
        </p:spPr>
        <p:txBody>
          <a:bodyPr lIns="90000" rIns="90000" tIns="46800" bIns="46800" anchor="t">
            <a:normAutofit/>
          </a:bodyPr>
          <a:p>
            <a:pPr marL="272880" indent="-27288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Click to edit the outline text format</a:t>
            </a:r>
            <a:endParaRPr b="0" lang="ru-RU" sz="2400" strike="noStrike" u="none">
              <a:solidFill>
                <a:srgbClr val="073e87"/>
              </a:solidFill>
              <a:uFillTx/>
              <a:latin typeface="Candara"/>
            </a:endParaRPr>
          </a:p>
          <a:p>
            <a:pPr lvl="1" marL="576360" indent="-27324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Second Outline Level</a:t>
            </a:r>
            <a:endParaRPr b="0" lang="ru-RU" sz="2400" strike="noStrike" u="none">
              <a:solidFill>
                <a:srgbClr val="073e87"/>
              </a:solidFill>
              <a:uFillTx/>
              <a:latin typeface="Candara"/>
            </a:endParaRPr>
          </a:p>
          <a:p>
            <a:pPr lvl="2" marL="85572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Third Outline Level</a:t>
            </a:r>
            <a:endParaRPr b="0" lang="ru-RU" sz="2400" strike="noStrike" u="none">
              <a:solidFill>
                <a:srgbClr val="073e87"/>
              </a:solidFill>
              <a:uFillTx/>
              <a:latin typeface="Candara"/>
            </a:endParaRPr>
          </a:p>
          <a:p>
            <a:pPr lvl="3" marL="114300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Fourth Outline Level</a:t>
            </a:r>
            <a:endParaRPr b="0" lang="ru-RU" sz="2400" strike="noStrike" u="none">
              <a:solidFill>
                <a:srgbClr val="073e87"/>
              </a:solidFill>
              <a:uFillTx/>
              <a:latin typeface="Candara"/>
            </a:endParaRPr>
          </a:p>
          <a:p>
            <a:pPr lvl="4" marL="146196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Fifth Outline Level</a:t>
            </a:r>
            <a:endParaRPr b="0" lang="ru-RU" sz="2400" strike="noStrike" u="none">
              <a:solidFill>
                <a:srgbClr val="073e87"/>
              </a:solidFill>
              <a:uFillTx/>
              <a:latin typeface="Candara"/>
            </a:endParaRPr>
          </a:p>
          <a:p>
            <a:pPr lvl="5"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Sixth Outline Level</a:t>
            </a:r>
            <a:endParaRPr b="0" lang="ru-RU" sz="2400" strike="noStrike" u="none">
              <a:solidFill>
                <a:srgbClr val="073e87"/>
              </a:solidFill>
              <a:uFillTx/>
              <a:latin typeface="Candara"/>
            </a:endParaRPr>
          </a:p>
          <a:p>
            <a:pPr lvl="6"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Seventh Outline Level</a:t>
            </a:r>
            <a:endParaRPr b="0" lang="ru-RU" sz="2400" strike="noStrike" u="none">
              <a:solidFill>
                <a:srgbClr val="073e87"/>
              </a:solidFill>
              <a:uFillTx/>
              <a:latin typeface="Candara"/>
            </a:endParaRPr>
          </a:p>
        </p:txBody>
      </p:sp>
      <p:sp>
        <p:nvSpPr>
          <p:cNvPr id="56" name="PlaceHolder 3"/>
          <p:cNvSpPr>
            <a:spLocks noGrp="1"/>
          </p:cNvSpPr>
          <p:nvPr>
            <p:ph type="dt" idx="13"/>
          </p:nvPr>
        </p:nvSpPr>
        <p:spPr>
          <a:xfrm>
            <a:off x="516384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7" name="PlaceHolder 4"/>
          <p:cNvSpPr>
            <a:spLocks noGrp="1"/>
          </p:cNvSpPr>
          <p:nvPr>
            <p:ph type="ftr" idx="14"/>
          </p:nvPr>
        </p:nvSpPr>
        <p:spPr>
          <a:xfrm>
            <a:off x="19332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8" name="PlaceHolder 5"/>
          <p:cNvSpPr>
            <a:spLocks noGrp="1"/>
          </p:cNvSpPr>
          <p:nvPr>
            <p:ph type="sldNum" idx="15"/>
          </p:nvPr>
        </p:nvSpPr>
        <p:spPr>
          <a:xfrm>
            <a:off x="3990960" y="6249960"/>
            <a:ext cx="1162080" cy="365040"/>
          </a:xfrm>
          <a:prstGeom prst="rect">
            <a:avLst/>
          </a:prstGeom>
          <a:noFill/>
          <a:ln w="0">
            <a:noFill/>
          </a:ln>
        </p:spPr>
        <p:txBody>
          <a:bodyPr lIns="90000" rIns="90000" tIns="46800" bIns="4680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kk-KZ" sz="1000" strike="noStrike" u="none">
                <a:solidFill>
                  <a:srgbClr val="073e87"/>
                </a:solidFill>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729D243-4A9A-4884-98F1-4EF47185E9FA}" type="slidenum">
              <a:rPr b="0" lang="kk-KZ" sz="1000" strike="noStrike" u="none">
                <a:solidFill>
                  <a:srgbClr val="073e87"/>
                </a:solidFill>
                <a:uFillTx/>
                <a:latin typeface="Arial"/>
              </a:rPr>
              <a:t>&lt;number&gt;</a:t>
            </a:fld>
            <a:endParaRPr b="0" lang="ru-RU" sz="1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Rounded Rectangle 14"/>
          <p:cNvSpPr/>
          <p:nvPr/>
        </p:nvSpPr>
        <p:spPr>
          <a:xfrm>
            <a:off x="228600" y="228600"/>
            <a:ext cx="8696160" cy="6035760"/>
          </a:xfrm>
          <a:prstGeom prst="roundRect">
            <a:avLst>
              <a:gd name="adj" fmla="val 1273"/>
            </a:avLst>
          </a:prstGeom>
          <a:gradFill rotWithShape="0">
            <a:gsLst>
              <a:gs pos="0">
                <a:srgbClr val="0293e0"/>
              </a:gs>
              <a:gs pos="100000">
                <a:srgbClr val="83d3fe"/>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nvGrpSpPr>
          <p:cNvPr id="60" name="Group 8"/>
          <p:cNvGrpSpPr/>
          <p:nvPr/>
        </p:nvGrpSpPr>
        <p:grpSpPr>
          <a:xfrm>
            <a:off x="210960" y="5354640"/>
            <a:ext cx="8723520" cy="1330200"/>
            <a:chOff x="210960" y="5354640"/>
            <a:chExt cx="8723520" cy="1330200"/>
          </a:xfrm>
        </p:grpSpPr>
        <p:sp>
          <p:nvSpPr>
            <p:cNvPr id="61" name="Freeform 14"/>
            <p:cNvSpPr/>
            <p:nvPr/>
          </p:nvSpPr>
          <p:spPr>
            <a:xfrm>
              <a:off x="6054480" y="5499720"/>
              <a:ext cx="2880000" cy="71424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rgbClr val="c6e7fc">
                <a:alpha val="29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62" name="Freeform 18"/>
            <p:cNvSpPr/>
            <p:nvPr/>
          </p:nvSpPr>
          <p:spPr>
            <a:xfrm>
              <a:off x="2621520" y="5371200"/>
              <a:ext cx="5551920" cy="85032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rgbClr val="c6e7fc">
                <a:alpha val="4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63" name="Freeform 22"/>
            <p:cNvSpPr/>
            <p:nvPr/>
          </p:nvSpPr>
          <p:spPr>
            <a:xfrm>
              <a:off x="2831400" y="5383440"/>
              <a:ext cx="5475240" cy="77436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64" name="Freeform 26"/>
            <p:cNvSpPr/>
            <p:nvPr/>
          </p:nvSpPr>
          <p:spPr>
            <a:xfrm>
              <a:off x="5616000" y="5370120"/>
              <a:ext cx="3312360" cy="65160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useBgFill="1">
          <p:nvSpPr>
            <p:cNvPr id="65" name="Freeform 10"/>
            <p:cNvSpPr/>
            <p:nvPr/>
          </p:nvSpPr>
          <p:spPr>
            <a:xfrm>
              <a:off x="210960" y="5354640"/>
              <a:ext cx="8723520" cy="133020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grpSp>
      <p:sp>
        <p:nvSpPr>
          <p:cNvPr id="66" name="PlaceHolder 1"/>
          <p:cNvSpPr>
            <a:spLocks noGrp="1"/>
          </p:cNvSpPr>
          <p:nvPr>
            <p:ph type="title"/>
          </p:nvPr>
        </p:nvSpPr>
        <p:spPr>
          <a:xfrm>
            <a:off x="457200" y="338040"/>
            <a:ext cx="8229600" cy="1252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ffffff"/>
                </a:solidFill>
                <a:uFillTx/>
                <a:latin typeface="Candara"/>
              </a:rPr>
              <a:t>Click to edit the title text format</a:t>
            </a:r>
            <a:endParaRPr b="0" lang="ru-RU" sz="4400" strike="noStrike" u="none">
              <a:solidFill>
                <a:srgbClr val="ffffff"/>
              </a:solidFill>
              <a:uFillTx/>
              <a:latin typeface="Candara"/>
            </a:endParaRPr>
          </a:p>
        </p:txBody>
      </p:sp>
      <p:sp>
        <p:nvSpPr>
          <p:cNvPr id="67" name="PlaceHolder 2"/>
          <p:cNvSpPr>
            <a:spLocks noGrp="1"/>
          </p:cNvSpPr>
          <p:nvPr>
            <p:ph type="body"/>
          </p:nvPr>
        </p:nvSpPr>
        <p:spPr>
          <a:xfrm>
            <a:off x="871560" y="2674440"/>
            <a:ext cx="7408800" cy="3451320"/>
          </a:xfrm>
          <a:prstGeom prst="rect">
            <a:avLst/>
          </a:prstGeom>
          <a:noFill/>
          <a:ln w="0">
            <a:noFill/>
          </a:ln>
        </p:spPr>
        <p:txBody>
          <a:bodyPr lIns="90000" rIns="90000" tIns="46800" bIns="46800" anchor="t">
            <a:normAutofit/>
          </a:bodyPr>
          <a:p>
            <a:pPr marL="272880" indent="-27288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Click to edit the outline text format</a:t>
            </a:r>
            <a:endParaRPr b="0" lang="ru-RU" sz="2400" strike="noStrike" u="none">
              <a:solidFill>
                <a:srgbClr val="073e87"/>
              </a:solidFill>
              <a:uFillTx/>
              <a:latin typeface="Candara"/>
            </a:endParaRPr>
          </a:p>
          <a:p>
            <a:pPr lvl="1" marL="576360" indent="-27324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Second Outline Level</a:t>
            </a:r>
            <a:endParaRPr b="0" lang="ru-RU" sz="2400" strike="noStrike" u="none">
              <a:solidFill>
                <a:srgbClr val="073e87"/>
              </a:solidFill>
              <a:uFillTx/>
              <a:latin typeface="Candara"/>
            </a:endParaRPr>
          </a:p>
          <a:p>
            <a:pPr lvl="2" marL="85572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Third Outline Level</a:t>
            </a:r>
            <a:endParaRPr b="0" lang="ru-RU" sz="2400" strike="noStrike" u="none">
              <a:solidFill>
                <a:srgbClr val="073e87"/>
              </a:solidFill>
              <a:uFillTx/>
              <a:latin typeface="Candara"/>
            </a:endParaRPr>
          </a:p>
          <a:p>
            <a:pPr lvl="3" marL="114300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Fourth Outline Level</a:t>
            </a:r>
            <a:endParaRPr b="0" lang="ru-RU" sz="2400" strike="noStrike" u="none">
              <a:solidFill>
                <a:srgbClr val="073e87"/>
              </a:solidFill>
              <a:uFillTx/>
              <a:latin typeface="Candara"/>
            </a:endParaRPr>
          </a:p>
          <a:p>
            <a:pPr lvl="4" marL="146196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Fifth Outline Level</a:t>
            </a:r>
            <a:endParaRPr b="0" lang="ru-RU" sz="2400" strike="noStrike" u="none">
              <a:solidFill>
                <a:srgbClr val="073e87"/>
              </a:solidFill>
              <a:uFillTx/>
              <a:latin typeface="Candara"/>
            </a:endParaRPr>
          </a:p>
          <a:p>
            <a:pPr lvl="5"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Sixth Outline Level</a:t>
            </a:r>
            <a:endParaRPr b="0" lang="ru-RU" sz="2400" strike="noStrike" u="none">
              <a:solidFill>
                <a:srgbClr val="073e87"/>
              </a:solidFill>
              <a:uFillTx/>
              <a:latin typeface="Candara"/>
            </a:endParaRPr>
          </a:p>
          <a:p>
            <a:pPr lvl="6"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Seventh Outline Level</a:t>
            </a:r>
            <a:endParaRPr b="0" lang="ru-RU" sz="2400" strike="noStrike" u="none">
              <a:solidFill>
                <a:srgbClr val="073e87"/>
              </a:solidFill>
              <a:uFillTx/>
              <a:latin typeface="Candara"/>
            </a:endParaRPr>
          </a:p>
        </p:txBody>
      </p:sp>
      <p:sp>
        <p:nvSpPr>
          <p:cNvPr id="68" name="PlaceHolder 3"/>
          <p:cNvSpPr>
            <a:spLocks noGrp="1"/>
          </p:cNvSpPr>
          <p:nvPr>
            <p:ph type="dt" idx="16"/>
          </p:nvPr>
        </p:nvSpPr>
        <p:spPr>
          <a:xfrm>
            <a:off x="516384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9" name="PlaceHolder 4"/>
          <p:cNvSpPr>
            <a:spLocks noGrp="1"/>
          </p:cNvSpPr>
          <p:nvPr>
            <p:ph type="ftr" idx="17"/>
          </p:nvPr>
        </p:nvSpPr>
        <p:spPr>
          <a:xfrm>
            <a:off x="19332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70" name="PlaceHolder 5"/>
          <p:cNvSpPr>
            <a:spLocks noGrp="1"/>
          </p:cNvSpPr>
          <p:nvPr>
            <p:ph type="sldNum" idx="18"/>
          </p:nvPr>
        </p:nvSpPr>
        <p:spPr>
          <a:xfrm>
            <a:off x="3990960" y="6249960"/>
            <a:ext cx="1162080" cy="365040"/>
          </a:xfrm>
          <a:prstGeom prst="rect">
            <a:avLst/>
          </a:prstGeom>
          <a:noFill/>
          <a:ln w="0">
            <a:noFill/>
          </a:ln>
        </p:spPr>
        <p:txBody>
          <a:bodyPr lIns="90000" rIns="90000" tIns="46800" bIns="4680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kk-KZ" sz="1000" strike="noStrike" u="none">
                <a:solidFill>
                  <a:srgbClr val="073e87"/>
                </a:solidFill>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F95FA83-3DC6-4A4E-A2B1-CF463EF5593D}" type="slidenum">
              <a:rPr b="0" lang="kk-KZ" sz="1000" strike="noStrike" u="none">
                <a:solidFill>
                  <a:srgbClr val="073e87"/>
                </a:solidFill>
                <a:uFillTx/>
                <a:latin typeface="Arial"/>
              </a:rPr>
              <a:t>&lt;number&gt;</a:t>
            </a:fld>
            <a:endParaRPr b="0" lang="ru-RU" sz="1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Rounded Rectangle 20"/>
          <p:cNvSpPr/>
          <p:nvPr/>
        </p:nvSpPr>
        <p:spPr>
          <a:xfrm>
            <a:off x="228600" y="228600"/>
            <a:ext cx="8696160" cy="1427040"/>
          </a:xfrm>
          <a:prstGeom prst="roundRect">
            <a:avLst>
              <a:gd name="adj" fmla="val 7134"/>
            </a:avLst>
          </a:prstGeom>
          <a:gradFill rotWithShape="0">
            <a:gsLst>
              <a:gs pos="0">
                <a:srgbClr val="0293e0"/>
              </a:gs>
              <a:gs pos="100000">
                <a:srgbClr val="83d3fe"/>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nvGrpSpPr>
          <p:cNvPr id="72" name="Group 14"/>
          <p:cNvGrpSpPr/>
          <p:nvPr/>
        </p:nvGrpSpPr>
        <p:grpSpPr>
          <a:xfrm>
            <a:off x="210960" y="714240"/>
            <a:ext cx="8723520" cy="1332000"/>
            <a:chOff x="210960" y="714240"/>
            <a:chExt cx="8723520" cy="1332000"/>
          </a:xfrm>
        </p:grpSpPr>
        <p:sp>
          <p:nvSpPr>
            <p:cNvPr id="73" name="Freeform 14"/>
            <p:cNvSpPr/>
            <p:nvPr/>
          </p:nvSpPr>
          <p:spPr>
            <a:xfrm>
              <a:off x="6054480" y="859320"/>
              <a:ext cx="2880000" cy="71532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rgbClr val="c6e7fc">
                <a:alpha val="29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74" name="Freeform 18"/>
            <p:cNvSpPr/>
            <p:nvPr/>
          </p:nvSpPr>
          <p:spPr>
            <a:xfrm>
              <a:off x="2621520" y="730800"/>
              <a:ext cx="5551920" cy="85140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rgbClr val="c6e7fc">
                <a:alpha val="4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75" name="Freeform 22"/>
            <p:cNvSpPr/>
            <p:nvPr/>
          </p:nvSpPr>
          <p:spPr>
            <a:xfrm>
              <a:off x="2831400" y="743040"/>
              <a:ext cx="5475240" cy="77544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76" name="Freeform 26"/>
            <p:cNvSpPr/>
            <p:nvPr/>
          </p:nvSpPr>
          <p:spPr>
            <a:xfrm>
              <a:off x="5616000" y="729720"/>
              <a:ext cx="3312360" cy="65268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0">
              <a:solidFill>
                <a:srgbClr val="ffffff"/>
              </a:solid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useBgFill="1">
          <p:nvSpPr>
            <p:cNvPr id="77" name="Freeform 19"/>
            <p:cNvSpPr/>
            <p:nvPr/>
          </p:nvSpPr>
          <p:spPr>
            <a:xfrm>
              <a:off x="210960" y="714240"/>
              <a:ext cx="8723520" cy="133200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grpSp>
      <p:sp>
        <p:nvSpPr>
          <p:cNvPr id="78" name="PlaceHolder 1"/>
          <p:cNvSpPr>
            <a:spLocks noGrp="1"/>
          </p:cNvSpPr>
          <p:nvPr>
            <p:ph type="title"/>
          </p:nvPr>
        </p:nvSpPr>
        <p:spPr>
          <a:xfrm>
            <a:off x="457200" y="338040"/>
            <a:ext cx="8229600" cy="1252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ffffff"/>
                </a:solidFill>
                <a:uFillTx/>
                <a:latin typeface="Candara"/>
              </a:rPr>
              <a:t>Click to edit the title text format</a:t>
            </a:r>
            <a:endParaRPr b="0" lang="ru-RU" sz="4400" strike="noStrike" u="none">
              <a:solidFill>
                <a:srgbClr val="ffffff"/>
              </a:solidFill>
              <a:uFillTx/>
              <a:latin typeface="Candara"/>
            </a:endParaRPr>
          </a:p>
        </p:txBody>
      </p:sp>
      <p:sp>
        <p:nvSpPr>
          <p:cNvPr id="79" name="PlaceHolder 2"/>
          <p:cNvSpPr>
            <a:spLocks noGrp="1"/>
          </p:cNvSpPr>
          <p:nvPr>
            <p:ph type="body"/>
          </p:nvPr>
        </p:nvSpPr>
        <p:spPr>
          <a:xfrm>
            <a:off x="871560" y="2674440"/>
            <a:ext cx="7408800" cy="3451320"/>
          </a:xfrm>
          <a:prstGeom prst="rect">
            <a:avLst/>
          </a:prstGeom>
          <a:noFill/>
          <a:ln w="0">
            <a:noFill/>
          </a:ln>
        </p:spPr>
        <p:txBody>
          <a:bodyPr lIns="90000" rIns="90000" tIns="46800" bIns="46800" anchor="t">
            <a:normAutofit/>
          </a:bodyPr>
          <a:p>
            <a:pPr marL="272880" indent="-27288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Click to edit the outline text format</a:t>
            </a:r>
            <a:endParaRPr b="0" lang="ru-RU" sz="2400" strike="noStrike" u="none">
              <a:solidFill>
                <a:srgbClr val="073e87"/>
              </a:solidFill>
              <a:uFillTx/>
              <a:latin typeface="Candara"/>
            </a:endParaRPr>
          </a:p>
          <a:p>
            <a:pPr lvl="1" marL="576360" indent="-27324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Second Outline Level</a:t>
            </a:r>
            <a:endParaRPr b="0" lang="ru-RU" sz="2400" strike="noStrike" u="none">
              <a:solidFill>
                <a:srgbClr val="073e87"/>
              </a:solidFill>
              <a:uFillTx/>
              <a:latin typeface="Candara"/>
            </a:endParaRPr>
          </a:p>
          <a:p>
            <a:pPr lvl="2" marL="85572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Third Outline Level</a:t>
            </a:r>
            <a:endParaRPr b="0" lang="ru-RU" sz="2400" strike="noStrike" u="none">
              <a:solidFill>
                <a:srgbClr val="073e87"/>
              </a:solidFill>
              <a:uFillTx/>
              <a:latin typeface="Candara"/>
            </a:endParaRPr>
          </a:p>
          <a:p>
            <a:pPr lvl="3" marL="114300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Fourth Outline Level</a:t>
            </a:r>
            <a:endParaRPr b="0" lang="ru-RU" sz="2400" strike="noStrike" u="none">
              <a:solidFill>
                <a:srgbClr val="073e87"/>
              </a:solidFill>
              <a:uFillTx/>
              <a:latin typeface="Candara"/>
            </a:endParaRPr>
          </a:p>
          <a:p>
            <a:pPr lvl="4" marL="1461960" indent="-228600">
              <a:spcBef>
                <a:spcPts val="601"/>
              </a:spcBef>
              <a:buClr>
                <a:srgbClr val="31b6fd"/>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Fifth Outline Level</a:t>
            </a:r>
            <a:endParaRPr b="0" lang="ru-RU" sz="2400" strike="noStrike" u="none">
              <a:solidFill>
                <a:srgbClr val="073e87"/>
              </a:solidFill>
              <a:uFillTx/>
              <a:latin typeface="Candara"/>
            </a:endParaRPr>
          </a:p>
          <a:p>
            <a:pPr lvl="5"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Sixth Outline Level</a:t>
            </a:r>
            <a:endParaRPr b="0" lang="ru-RU" sz="2400" strike="noStrike" u="none">
              <a:solidFill>
                <a:srgbClr val="073e87"/>
              </a:solidFill>
              <a:uFillTx/>
              <a:latin typeface="Candara"/>
            </a:endParaRPr>
          </a:p>
          <a:p>
            <a:pPr lvl="6" marL="1461960" indent="-228600">
              <a:spcBef>
                <a:spcPts val="6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73e87"/>
                </a:solidFill>
                <a:uFillTx/>
                <a:latin typeface="Candara"/>
              </a:rPr>
              <a:t>Seventh Outline Level</a:t>
            </a:r>
            <a:endParaRPr b="0" lang="ru-RU" sz="2400" strike="noStrike" u="none">
              <a:solidFill>
                <a:srgbClr val="073e87"/>
              </a:solidFill>
              <a:uFillTx/>
              <a:latin typeface="Candara"/>
            </a:endParaRPr>
          </a:p>
        </p:txBody>
      </p:sp>
      <p:sp>
        <p:nvSpPr>
          <p:cNvPr id="80" name="PlaceHolder 3"/>
          <p:cNvSpPr>
            <a:spLocks noGrp="1"/>
          </p:cNvSpPr>
          <p:nvPr>
            <p:ph type="dt" idx="19"/>
          </p:nvPr>
        </p:nvSpPr>
        <p:spPr>
          <a:xfrm>
            <a:off x="516384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1" name="PlaceHolder 4"/>
          <p:cNvSpPr>
            <a:spLocks noGrp="1"/>
          </p:cNvSpPr>
          <p:nvPr>
            <p:ph type="ftr" idx="20"/>
          </p:nvPr>
        </p:nvSpPr>
        <p:spPr>
          <a:xfrm>
            <a:off x="193320" y="6249960"/>
            <a:ext cx="378612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2" name="PlaceHolder 5"/>
          <p:cNvSpPr>
            <a:spLocks noGrp="1"/>
          </p:cNvSpPr>
          <p:nvPr>
            <p:ph type="sldNum" idx="21"/>
          </p:nvPr>
        </p:nvSpPr>
        <p:spPr>
          <a:xfrm>
            <a:off x="3990960" y="6249960"/>
            <a:ext cx="1162080" cy="365040"/>
          </a:xfrm>
          <a:prstGeom prst="rect">
            <a:avLst/>
          </a:prstGeom>
          <a:noFill/>
          <a:ln w="0">
            <a:noFill/>
          </a:ln>
        </p:spPr>
        <p:txBody>
          <a:bodyPr lIns="90000" rIns="90000" tIns="46800" bIns="4680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kk-KZ" sz="1000" strike="noStrike" u="none">
                <a:solidFill>
                  <a:srgbClr val="073e87"/>
                </a:solidFill>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DDBBC06-5096-47CE-8E4C-4FC4602E0C16}" type="slidenum">
              <a:rPr b="0" lang="kk-KZ" sz="1000" strike="noStrike" u="none">
                <a:solidFill>
                  <a:srgbClr val="073e87"/>
                </a:solidFill>
                <a:uFillTx/>
                <a:latin typeface="Arial"/>
              </a:rPr>
              <a:t>&lt;number&gt;</a:t>
            </a:fld>
            <a:endParaRPr b="0" lang="ru-RU" sz="1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hyperlink" Target="https://youtu.be/Az7RW-0D3D0" TargetMode="External"/><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title"/>
          </p:nvPr>
        </p:nvSpPr>
        <p:spPr>
          <a:xfrm>
            <a:off x="507960" y="0"/>
            <a:ext cx="8229600" cy="11397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400"/>
            </a:br>
            <a:r>
              <a:rPr b="1" i="1" lang="kk-KZ" sz="2400" strike="noStrike" u="none">
                <a:solidFill>
                  <a:srgbClr val="084698"/>
                </a:solidFill>
                <a:uFillTx/>
                <a:latin typeface="Candara"/>
              </a:rPr>
              <a:t> </a:t>
            </a:r>
            <a:endParaRPr b="0" lang="ru-RU" sz="2400" strike="noStrike" u="none">
              <a:solidFill>
                <a:srgbClr val="ffffff"/>
              </a:solidFill>
              <a:uFillTx/>
              <a:latin typeface="Candara"/>
            </a:endParaRPr>
          </a:p>
        </p:txBody>
      </p:sp>
      <p:sp>
        <p:nvSpPr>
          <p:cNvPr id="91" name="Скругленный прямоугольник 2"/>
          <p:cNvSpPr/>
          <p:nvPr/>
        </p:nvSpPr>
        <p:spPr>
          <a:xfrm>
            <a:off x="539640" y="3429000"/>
            <a:ext cx="8064720" cy="1800360"/>
          </a:xfrm>
          <a:prstGeom prst="roundRect">
            <a:avLst>
              <a:gd name="adj" fmla="val 16667"/>
            </a:avLst>
          </a:prstGeom>
          <a:gradFill rotWithShape="0">
            <a:gsLst>
              <a:gs pos="0">
                <a:srgbClr val="ffffff"/>
              </a:gs>
              <a:gs pos="100000">
                <a:srgbClr val="41b1fd"/>
              </a:gs>
            </a:gsLst>
            <a:lin ang="5400000"/>
          </a:gradFill>
          <a:ln w="9360">
            <a:solidFill>
              <a:srgbClr val="04a8a4"/>
            </a:solidFill>
            <a:miter/>
          </a:ln>
        </p:spPr>
        <p:style>
          <a:lnRef idx="0"/>
          <a:fillRef idx="0"/>
          <a:effectRef idx="0"/>
          <a:fontRef idx="minor"/>
        </p:style>
        <p:txBody>
          <a:bodyPr lIns="90000" rIns="90000" tIns="46800" bIns="46800" anchor="ctr">
            <a:norm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Сабақтың тақырыбы:Күш атасы-Қажымұқан. Ортақ етіс.</a:t>
            </a:r>
            <a:endParaRPr b="0" lang="ru-RU" sz="2400" strike="noStrike" u="none">
              <a:solidFill>
                <a:srgbClr val="000000"/>
              </a:solidFill>
              <a:uFillTx/>
              <a:latin typeface="Arial"/>
            </a:endParaRPr>
          </a:p>
        </p:txBody>
      </p:sp>
      <p:sp>
        <p:nvSpPr>
          <p:cNvPr id="92" name="Скругленный прямоугольник 12"/>
          <p:cNvSpPr/>
          <p:nvPr/>
        </p:nvSpPr>
        <p:spPr>
          <a:xfrm>
            <a:off x="539640" y="1484280"/>
            <a:ext cx="8064720" cy="1482840"/>
          </a:xfrm>
          <a:prstGeom prst="roundRect">
            <a:avLst>
              <a:gd name="adj" fmla="val 16667"/>
            </a:avLst>
          </a:prstGeom>
          <a:gradFill rotWithShape="0">
            <a:gsLst>
              <a:gs pos="0">
                <a:srgbClr val="ffffff"/>
              </a:gs>
              <a:gs pos="100000">
                <a:srgbClr val="41b1fd"/>
              </a:gs>
            </a:gsLst>
            <a:lin ang="5400000"/>
          </a:gradFill>
          <a:ln w="9360">
            <a:solidFill>
              <a:srgbClr val="04a8a4"/>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«Спорт. Белгілі спорт жұлдыздары»</a:t>
            </a:r>
            <a:endParaRPr b="0" lang="ru-RU" sz="24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бөлімі</a:t>
            </a:r>
            <a:endParaRPr b="0" lang="ru-RU" sz="2400" strike="noStrike" u="none">
              <a:solidFill>
                <a:srgbClr val="000000"/>
              </a:solidFill>
              <a:uFillTx/>
              <a:latin typeface="Arial"/>
            </a:endParaRPr>
          </a:p>
        </p:txBody>
      </p:sp>
      <p:sp>
        <p:nvSpPr>
          <p:cNvPr id="93" name="Овал 1"/>
          <p:cNvSpPr/>
          <p:nvPr/>
        </p:nvSpPr>
        <p:spPr>
          <a:xfrm>
            <a:off x="4500720" y="476280"/>
            <a:ext cx="4464000" cy="504720"/>
          </a:xfrm>
          <a:prstGeom prst="ellipse">
            <a:avLst/>
          </a:prstGeom>
          <a:gradFill rotWithShape="0">
            <a:gsLst>
              <a:gs pos="0">
                <a:srgbClr val="ffffff"/>
              </a:gs>
              <a:gs pos="100000">
                <a:srgbClr val="41b1fd"/>
              </a:gs>
            </a:gsLst>
            <a:lin ang="5400000"/>
          </a:gradFill>
          <a:ln w="9360">
            <a:solidFill>
              <a:srgbClr val="04a8a4"/>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3706d"/>
                </a:solidFill>
                <a:uFillTx/>
                <a:latin typeface="Candara"/>
              </a:rPr>
              <a:t>6-</a:t>
            </a:r>
            <a:r>
              <a:rPr b="1" lang="kk-KZ" sz="1800" strike="noStrike" u="none">
                <a:solidFill>
                  <a:srgbClr val="03706d"/>
                </a:solidFill>
                <a:uFillTx/>
                <a:latin typeface="Candara"/>
              </a:rPr>
              <a:t>сынып</a:t>
            </a:r>
            <a:endParaRPr b="0" lang="ru-RU" sz="1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3706d"/>
                </a:solidFill>
                <a:uFillTx/>
                <a:latin typeface="Candara"/>
              </a:rPr>
              <a:t>қазақ тілі</a:t>
            </a:r>
            <a:endParaRPr b="0" lang="ru-RU"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type="title"/>
          </p:nvPr>
        </p:nvSpPr>
        <p:spPr>
          <a:xfrm>
            <a:off x="395280" y="1699920"/>
            <a:ext cx="8229600" cy="258588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Times New Roman"/>
              </a:rPr>
              <a:t> </a:t>
            </a:r>
            <a:r>
              <a:rPr b="1" lang="kk-KZ" sz="2000" strike="noStrike" u="none">
                <a:solidFill>
                  <a:srgbClr val="000000"/>
                </a:solidFill>
                <a:uFillTx/>
                <a:latin typeface="Times New Roman"/>
                <a:ea typeface="Times New Roman"/>
              </a:rPr>
              <a:t>Өзіңді тексер! Ықтимал жауап:</a:t>
            </a:r>
            <a:br>
              <a:rPr sz="2000"/>
            </a:br>
            <a:br>
              <a:rPr sz="2000"/>
            </a:br>
            <a:r>
              <a:rPr b="0" lang="kk-KZ" sz="1600" strike="noStrike" u="none">
                <a:solidFill>
                  <a:srgbClr val="000000"/>
                </a:solidFill>
                <a:uFillTx/>
                <a:latin typeface="Times New Roman"/>
                <a:ea typeface="Times New Roman"/>
              </a:rPr>
              <a:t>-Сәлем, Самат</a:t>
            </a:r>
            <a:br>
              <a:rPr sz="1600"/>
            </a:br>
            <a:r>
              <a:rPr b="0" lang="kk-KZ" sz="1600" strike="noStrike" u="none">
                <a:solidFill>
                  <a:srgbClr val="000000"/>
                </a:solidFill>
                <a:uFillTx/>
                <a:latin typeface="Times New Roman"/>
                <a:ea typeface="Times New Roman"/>
              </a:rPr>
              <a:t>-Сәлеметсің бе, Айдар? Қалың қалай?</a:t>
            </a:r>
            <a:br>
              <a:rPr sz="1600"/>
            </a:br>
            <a:r>
              <a:rPr b="0" lang="kk-KZ" sz="1600" strike="noStrike" u="none">
                <a:solidFill>
                  <a:srgbClr val="000000"/>
                </a:solidFill>
                <a:uFillTx/>
                <a:latin typeface="Times New Roman"/>
                <a:ea typeface="Times New Roman"/>
              </a:rPr>
              <a:t>-Самат,  мұғалім бүгін бізге Қажымұқан атамыз туралы сабақ өт</a:t>
            </a:r>
            <a:r>
              <a:rPr b="1" lang="kk-KZ" sz="1600" strike="noStrike" u="sng">
                <a:solidFill>
                  <a:srgbClr val="000000"/>
                </a:solidFill>
                <a:uFillTx/>
                <a:latin typeface="Times New Roman"/>
                <a:ea typeface="Times New Roman"/>
              </a:rPr>
              <a:t>кіз</a:t>
            </a:r>
            <a:r>
              <a:rPr b="0" lang="kk-KZ" sz="1600" strike="noStrike" u="none">
                <a:solidFill>
                  <a:srgbClr val="000000"/>
                </a:solidFill>
                <a:uFillTx/>
                <a:latin typeface="Times New Roman"/>
                <a:ea typeface="Times New Roman"/>
              </a:rPr>
              <a:t>ді. Сен Қажымұқан кім екенін білесің бе?</a:t>
            </a:r>
            <a:br>
              <a:rPr sz="1600"/>
            </a:br>
            <a:r>
              <a:rPr b="0" lang="kk-KZ" sz="1600" strike="noStrike" u="none">
                <a:solidFill>
                  <a:srgbClr val="000000"/>
                </a:solidFill>
                <a:uFillTx/>
                <a:latin typeface="Times New Roman"/>
                <a:ea typeface="Times New Roman"/>
              </a:rPr>
              <a:t>-Иә, Айдар, білемін. Өткен жылы атам Қажымұқан Мұңайтпасов туралы кітап оқы</a:t>
            </a:r>
            <a:r>
              <a:rPr b="1" lang="kk-KZ" sz="1600" strike="noStrike" u="sng">
                <a:solidFill>
                  <a:srgbClr val="000000"/>
                </a:solidFill>
                <a:uFillTx/>
                <a:latin typeface="Times New Roman"/>
                <a:ea typeface="Times New Roman"/>
              </a:rPr>
              <a:t>тқыз</a:t>
            </a:r>
            <a:r>
              <a:rPr b="0" lang="kk-KZ" sz="1600" strike="noStrike" u="none">
                <a:solidFill>
                  <a:srgbClr val="000000"/>
                </a:solidFill>
                <a:uFillTx/>
                <a:latin typeface="Times New Roman"/>
                <a:ea typeface="Times New Roman"/>
              </a:rPr>
              <a:t>ған болатын.</a:t>
            </a:r>
            <a:br>
              <a:rPr sz="1600"/>
            </a:br>
            <a:r>
              <a:rPr b="0" lang="kk-KZ" sz="1600" strike="noStrike" u="none">
                <a:solidFill>
                  <a:srgbClr val="000000"/>
                </a:solidFill>
                <a:uFillTx/>
                <a:latin typeface="Times New Roman"/>
                <a:ea typeface="Times New Roman"/>
              </a:rPr>
              <a:t>-Қажымұқан атамыз  күрестің шебері болып, талай жеңіс иегері екенін білгенімде, қуанышымды балалармен бөл</a:t>
            </a:r>
            <a:r>
              <a:rPr b="1" lang="kk-KZ" sz="1600" strike="noStrike" u="sng">
                <a:solidFill>
                  <a:srgbClr val="000000"/>
                </a:solidFill>
                <a:uFillTx/>
                <a:latin typeface="Times New Roman"/>
                <a:ea typeface="Times New Roman"/>
              </a:rPr>
              <a:t>іс</a:t>
            </a:r>
            <a:r>
              <a:rPr b="0" lang="kk-KZ" sz="1600" strike="noStrike" u="none">
                <a:solidFill>
                  <a:srgbClr val="000000"/>
                </a:solidFill>
                <a:uFillTx/>
                <a:latin typeface="Times New Roman"/>
                <a:ea typeface="Times New Roman"/>
              </a:rPr>
              <a:t>кім келгенін жет</a:t>
            </a:r>
            <a:r>
              <a:rPr b="1" lang="kk-KZ" sz="1600" strike="noStrike" u="sng">
                <a:solidFill>
                  <a:srgbClr val="000000"/>
                </a:solidFill>
                <a:uFillTx/>
                <a:latin typeface="Times New Roman"/>
                <a:ea typeface="Times New Roman"/>
              </a:rPr>
              <a:t>кіз</a:t>
            </a:r>
            <a:r>
              <a:rPr b="0" lang="kk-KZ" sz="1600" strike="noStrike" u="none">
                <a:solidFill>
                  <a:srgbClr val="000000"/>
                </a:solidFill>
                <a:uFillTx/>
                <a:latin typeface="Times New Roman"/>
                <a:ea typeface="Times New Roman"/>
              </a:rPr>
              <a:t>бек едім.</a:t>
            </a:r>
            <a:br>
              <a:rPr sz="1600"/>
            </a:br>
            <a:r>
              <a:rPr b="0" lang="kk-KZ" sz="1600" strike="noStrike" u="none">
                <a:solidFill>
                  <a:srgbClr val="000000"/>
                </a:solidFill>
                <a:uFillTx/>
                <a:latin typeface="Times New Roman"/>
                <a:ea typeface="Times New Roman"/>
              </a:rPr>
              <a:t>-Айдар, мен де  Қалмұқан Әбдіқадыровтың «Қажымұқан» романын оқыған кезде, осы шығарманы оқытқан атама риза болғанмын. Осындай алып күшке ие болған балуанның қазақтың атын шет елдерге жет</a:t>
            </a:r>
            <a:r>
              <a:rPr b="1" lang="kk-KZ" sz="1600" strike="noStrike" u="sng">
                <a:solidFill>
                  <a:srgbClr val="000000"/>
                </a:solidFill>
                <a:uFillTx/>
                <a:latin typeface="Times New Roman"/>
                <a:ea typeface="Times New Roman"/>
              </a:rPr>
              <a:t>кіз</a:t>
            </a:r>
            <a:r>
              <a:rPr b="0" lang="kk-KZ" sz="1600" strike="noStrike" u="none">
                <a:solidFill>
                  <a:srgbClr val="000000"/>
                </a:solidFill>
                <a:uFillTx/>
                <a:latin typeface="Times New Roman"/>
                <a:ea typeface="Times New Roman"/>
              </a:rPr>
              <a:t>гені-ұлт мақтанышы.</a:t>
            </a:r>
            <a:br>
              <a:rPr sz="1600"/>
            </a:br>
            <a:r>
              <a:rPr b="0" lang="kk-KZ" sz="1600" strike="noStrike" u="none">
                <a:solidFill>
                  <a:srgbClr val="000000"/>
                </a:solidFill>
                <a:uFillTx/>
                <a:latin typeface="Times New Roman"/>
                <a:ea typeface="Times New Roman"/>
              </a:rPr>
              <a:t>-Самат, біз де уақытымызды босқа өт</a:t>
            </a:r>
            <a:r>
              <a:rPr b="1" lang="kk-KZ" sz="1600" strike="noStrike" u="sng">
                <a:solidFill>
                  <a:srgbClr val="000000"/>
                </a:solidFill>
                <a:uFillTx/>
                <a:latin typeface="Times New Roman"/>
                <a:ea typeface="Times New Roman"/>
              </a:rPr>
              <a:t>кіз</a:t>
            </a:r>
            <a:r>
              <a:rPr b="0" lang="kk-KZ" sz="1600" strike="noStrike" u="none">
                <a:solidFill>
                  <a:srgbClr val="000000"/>
                </a:solidFill>
                <a:uFillTx/>
                <a:latin typeface="Times New Roman"/>
                <a:ea typeface="Times New Roman"/>
              </a:rPr>
              <a:t>бей, күрес үйірмесіне қатысып, шеберлікті меңгер</a:t>
            </a:r>
            <a:r>
              <a:rPr b="1" lang="kk-KZ" sz="1600" strike="noStrike" u="none">
                <a:solidFill>
                  <a:srgbClr val="000000"/>
                </a:solidFill>
                <a:uFillTx/>
                <a:latin typeface="Times New Roman"/>
                <a:ea typeface="Times New Roman"/>
              </a:rPr>
              <a:t>т</a:t>
            </a:r>
            <a:r>
              <a:rPr b="0" lang="kk-KZ" sz="1600" strike="noStrike" u="none">
                <a:solidFill>
                  <a:srgbClr val="000000"/>
                </a:solidFill>
                <a:uFillTx/>
                <a:latin typeface="Times New Roman"/>
                <a:ea typeface="Times New Roman"/>
              </a:rPr>
              <a:t>у  әдістерін үйренсек деймін.</a:t>
            </a:r>
            <a:br>
              <a:rPr sz="1600"/>
            </a:br>
            <a:r>
              <a:rPr b="0" lang="kk-KZ" sz="1600" strike="noStrike" u="none">
                <a:solidFill>
                  <a:srgbClr val="000000"/>
                </a:solidFill>
                <a:uFillTx/>
                <a:latin typeface="Times New Roman"/>
                <a:ea typeface="Times New Roman"/>
              </a:rPr>
              <a:t>-Сенің ұсынысың ұнап тұр. Бос уақытымызды күреспен   өт</a:t>
            </a:r>
            <a:r>
              <a:rPr b="1" lang="kk-KZ" sz="1600" strike="noStrike" u="sng">
                <a:solidFill>
                  <a:srgbClr val="000000"/>
                </a:solidFill>
                <a:uFillTx/>
                <a:latin typeface="Times New Roman"/>
                <a:ea typeface="Times New Roman"/>
              </a:rPr>
              <a:t>кіз</a:t>
            </a:r>
            <a:r>
              <a:rPr b="0" lang="kk-KZ" sz="1600" strike="noStrike" u="none">
                <a:solidFill>
                  <a:srgbClr val="000000"/>
                </a:solidFill>
                <a:uFillTx/>
                <a:latin typeface="Times New Roman"/>
                <a:ea typeface="Times New Roman"/>
              </a:rPr>
              <a:t>ейік те, еліміздің даңқын көтер</a:t>
            </a:r>
            <a:r>
              <a:rPr b="1" lang="kk-KZ" sz="1600" strike="noStrike" u="sng">
                <a:solidFill>
                  <a:srgbClr val="000000"/>
                </a:solidFill>
                <a:uFillTx/>
                <a:latin typeface="Times New Roman"/>
                <a:ea typeface="Times New Roman"/>
              </a:rPr>
              <a:t>іс</a:t>
            </a:r>
            <a:r>
              <a:rPr b="0" lang="kk-KZ" sz="1600" strike="noStrike" u="none">
                <a:solidFill>
                  <a:srgbClr val="000000"/>
                </a:solidFill>
                <a:uFillTx/>
                <a:latin typeface="Times New Roman"/>
                <a:ea typeface="Times New Roman"/>
              </a:rPr>
              <a:t>уге үлес қосайық.</a:t>
            </a:r>
            <a:endParaRPr b="0" lang="ru-RU" sz="1600" strike="noStrike" u="none">
              <a:solidFill>
                <a:srgbClr val="ffffff"/>
              </a:solidFill>
              <a:uFillTx/>
              <a:latin typeface="Candara"/>
            </a:endParaRPr>
          </a:p>
        </p:txBody>
      </p:sp>
      <p:pic>
        <p:nvPicPr>
          <p:cNvPr id="120" name="Picture 3" descr=""/>
          <p:cNvPicPr/>
          <p:nvPr/>
        </p:nvPicPr>
        <p:blipFill>
          <a:blip r:embed="rId1"/>
          <a:stretch/>
        </p:blipFill>
        <p:spPr>
          <a:xfrm>
            <a:off x="5435640" y="4869000"/>
            <a:ext cx="2852640" cy="1609560"/>
          </a:xfrm>
          <a:prstGeom prst="rect">
            <a:avLst/>
          </a:prstGeom>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21" name="PlaceHolder 1"/>
          <p:cNvSpPr>
            <a:spLocks noGrp="1"/>
          </p:cNvSpPr>
          <p:nvPr>
            <p:ph type="title"/>
          </p:nvPr>
        </p:nvSpPr>
        <p:spPr>
          <a:xfrm>
            <a:off x="468000" y="1052280"/>
            <a:ext cx="8218440" cy="331308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3-тапсырма.  </a:t>
            </a:r>
            <a:br>
              <a:rPr sz="2400"/>
            </a:br>
            <a:r>
              <a:rPr b="1" lang="en-US" sz="2400" strike="noStrike" u="none">
                <a:solidFill>
                  <a:srgbClr val="000000"/>
                </a:solidFill>
                <a:uFillTx/>
                <a:latin typeface="Times New Roman"/>
                <a:ea typeface="Times New Roman"/>
              </a:rPr>
              <a:t>        </a:t>
            </a:r>
            <a:r>
              <a:rPr b="1" i="1" lang="kk-KZ" sz="2000" strike="noStrike" u="none">
                <a:solidFill>
                  <a:srgbClr val="000000"/>
                </a:solidFill>
                <a:uFillTx/>
                <a:latin typeface="Times New Roman"/>
                <a:ea typeface="Times New Roman"/>
              </a:rPr>
              <a:t>Берілген етістіктің етіс түрлерін  ұяшықтарға</a:t>
            </a:r>
            <a:r>
              <a:rPr b="1" i="1" lang="en-US" sz="2000" strike="noStrike" u="none">
                <a:solidFill>
                  <a:srgbClr val="000000"/>
                </a:solidFill>
                <a:uFillTx/>
                <a:latin typeface="Times New Roman"/>
                <a:ea typeface="Times New Roman"/>
              </a:rPr>
              <a:t>  </a:t>
            </a:r>
            <a:r>
              <a:rPr b="1" i="1" lang="kk-KZ" sz="2000" strike="noStrike" u="none">
                <a:solidFill>
                  <a:srgbClr val="000000"/>
                </a:solidFill>
                <a:uFillTx/>
                <a:latin typeface="Times New Roman"/>
                <a:ea typeface="Times New Roman"/>
              </a:rPr>
              <a:t>бөліп, </a:t>
            </a:r>
            <a:br>
              <a:rPr sz="2000"/>
            </a:br>
            <a:r>
              <a:rPr b="1" i="1" lang="en-US" sz="2000" strike="noStrike" u="none">
                <a:solidFill>
                  <a:srgbClr val="000000"/>
                </a:solidFill>
                <a:uFillTx/>
                <a:latin typeface="Times New Roman"/>
                <a:ea typeface="Times New Roman"/>
              </a:rPr>
              <a:t>                                    </a:t>
            </a:r>
            <a:r>
              <a:rPr b="1" i="1" lang="kk-KZ" sz="2000" strike="noStrike" u="none">
                <a:solidFill>
                  <a:srgbClr val="000000"/>
                </a:solidFill>
                <a:uFillTx/>
                <a:latin typeface="Times New Roman"/>
                <a:ea typeface="Times New Roman"/>
              </a:rPr>
              <a:t>жіктеп жазып шығыңдар. </a:t>
            </a:r>
            <a:br>
              <a:rPr sz="2000"/>
            </a:br>
            <a:br>
              <a:rPr sz="2400"/>
            </a:br>
            <a:r>
              <a:rPr b="0" i="1" lang="en-US" sz="2400" strike="noStrike" u="none">
                <a:solidFill>
                  <a:srgbClr val="000000"/>
                </a:solidFill>
                <a:uFillTx/>
                <a:latin typeface="Times New Roman"/>
                <a:ea typeface="Times New Roman"/>
              </a:rPr>
              <a:t>   </a:t>
            </a:r>
            <a:r>
              <a:rPr b="0" i="1" lang="kk-KZ" sz="2400" strike="noStrike" u="none">
                <a:solidFill>
                  <a:srgbClr val="000000"/>
                </a:solidFill>
                <a:uFillTx/>
                <a:latin typeface="Times New Roman"/>
                <a:ea typeface="Times New Roman"/>
              </a:rPr>
              <a:t>Өткізді, салысты, таранды, отырғызды,  сүртілді, сұрасты, жинасты,  көрінді, бекіттірді, айтылды, жиналды ,</a:t>
            </a:r>
            <a:r>
              <a:rPr b="0" i="1" lang="ru-RU" sz="2400" strike="noStrike" u="none">
                <a:solidFill>
                  <a:srgbClr val="000000"/>
                </a:solidFill>
                <a:uFillTx/>
                <a:latin typeface="Times New Roman"/>
                <a:ea typeface="Times New Roman"/>
              </a:rPr>
              <a:t>жуынды.</a:t>
            </a:r>
            <a:br>
              <a:rPr sz="2400"/>
            </a:br>
            <a:br>
              <a:rPr sz="2400"/>
            </a:br>
            <a:br>
              <a:rPr sz="2400"/>
            </a:br>
            <a:br>
              <a:rPr sz="2400"/>
            </a:br>
            <a:endParaRPr b="0" lang="ru-RU" sz="2400" strike="noStrike" u="none">
              <a:solidFill>
                <a:srgbClr val="ffffff"/>
              </a:solidFill>
              <a:uFillTx/>
              <a:latin typeface="Candara"/>
            </a:endParaRPr>
          </a:p>
        </p:txBody>
      </p:sp>
      <p:graphicFrame>
        <p:nvGraphicFramePr>
          <p:cNvPr id="122" name=""/>
          <p:cNvGraphicFramePr/>
          <p:nvPr/>
        </p:nvGraphicFramePr>
        <p:xfrm>
          <a:off x="1187280" y="3357720"/>
          <a:ext cx="6167520" cy="1822320"/>
        </p:xfrm>
        <a:graphic>
          <a:graphicData uri="http://schemas.openxmlformats.org/drawingml/2006/table">
            <a:tbl>
              <a:tblPr/>
              <a:tblGrid>
                <a:gridCol w="3084840"/>
                <a:gridCol w="3082680"/>
              </a:tblGrid>
              <a:tr h="4554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d0d0d"/>
                          </a:solidFill>
                          <a:uFillTx/>
                          <a:latin typeface="Times New Roman"/>
                          <a:ea typeface="Times New Roman"/>
                        </a:rPr>
                        <a:t>                </a:t>
                      </a:r>
                      <a:r>
                        <a:rPr b="1" lang="kk-KZ" sz="1800" strike="noStrike" u="none">
                          <a:solidFill>
                            <a:srgbClr val="0d0d0d"/>
                          </a:solidFill>
                          <a:uFillTx/>
                          <a:latin typeface="Times New Roman"/>
                          <a:ea typeface="Times New Roman"/>
                        </a:rPr>
                        <a:t>Өздік етіс</a:t>
                      </a: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31b6fd"/>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d0d0d"/>
                          </a:solidFill>
                          <a:uFillTx/>
                          <a:latin typeface="Times New Roman"/>
                          <a:ea typeface="Times New Roman"/>
                        </a:rPr>
                        <a:t>        </a:t>
                      </a:r>
                      <a:r>
                        <a:rPr b="1" lang="kk-KZ" sz="1800" strike="noStrike" u="none">
                          <a:solidFill>
                            <a:srgbClr val="0d0d0d"/>
                          </a:solidFill>
                          <a:uFillTx/>
                          <a:latin typeface="Times New Roman"/>
                          <a:ea typeface="Times New Roman"/>
                        </a:rPr>
                        <a:t>Өзгелік етіс</a:t>
                      </a: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31b6fd"/>
                    </a:solidFill>
                  </a:tcPr>
                </a:tc>
              </a:tr>
              <a:tr h="4557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5bbaf6"/>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5bbaf6"/>
                    </a:solidFill>
                  </a:tcPr>
                </a:tc>
              </a:tr>
              <a:tr h="4554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000000"/>
                          </a:solidFill>
                          <a:uFillTx/>
                          <a:latin typeface="Times New Roman"/>
                          <a:ea typeface="Times New Roman"/>
                        </a:rPr>
                        <a:t>Ырықсыз етіс</a:t>
                      </a: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baf6"/>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000000"/>
                          </a:solidFill>
                          <a:uFillTx/>
                          <a:latin typeface="Times New Roman"/>
                          <a:ea typeface="Times New Roman"/>
                        </a:rPr>
                        <a:t>Ортақ етіс</a:t>
                      </a: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baf6"/>
                    </a:solidFill>
                  </a:tcPr>
                </a:tc>
              </a:tr>
              <a:tr h="4557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baf6"/>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baf6"/>
                    </a:solidFill>
                  </a:tcPr>
                </a:tc>
              </a:tr>
            </a:tbl>
          </a:graphicData>
        </a:graphic>
      </p:graphicFrame>
      <p:sp>
        <p:nvSpPr>
          <p:cNvPr id="123" name="TextBox 1"/>
          <p:cNvSpPr/>
          <p:nvPr/>
        </p:nvSpPr>
        <p:spPr>
          <a:xfrm>
            <a:off x="1042920" y="5445000"/>
            <a:ext cx="40338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Дескрипторы: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-сөздерді оқиды;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-етіс түрлерін іріктейді;</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-кестеге жазады.</a:t>
            </a:r>
            <a:endParaRPr b="0" lang="ru-RU" sz="1800" strike="noStrike" u="none">
              <a:solidFill>
                <a:srgbClr val="000000"/>
              </a:solidFill>
              <a:uFillTx/>
              <a:latin typeface="Arial"/>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PlaceHolder 1"/>
          <p:cNvSpPr>
            <a:spLocks noGrp="1"/>
          </p:cNvSpPr>
          <p:nvPr>
            <p:ph type="title"/>
          </p:nvPr>
        </p:nvSpPr>
        <p:spPr>
          <a:xfrm>
            <a:off x="324000" y="475920"/>
            <a:ext cx="8229600" cy="125244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Өзіңді тексер!</a:t>
            </a:r>
            <a:endParaRPr b="0" lang="ru-RU" sz="2400" strike="noStrike" u="none">
              <a:solidFill>
                <a:srgbClr val="ffffff"/>
              </a:solidFill>
              <a:uFillTx/>
              <a:latin typeface="Candara"/>
            </a:endParaRPr>
          </a:p>
        </p:txBody>
      </p:sp>
      <p:graphicFrame>
        <p:nvGraphicFramePr>
          <p:cNvPr id="125" name=""/>
          <p:cNvGraphicFramePr/>
          <p:nvPr/>
        </p:nvGraphicFramePr>
        <p:xfrm>
          <a:off x="900000" y="1728720"/>
          <a:ext cx="7417080" cy="4292640"/>
        </p:xfrm>
        <a:graphic>
          <a:graphicData uri="http://schemas.openxmlformats.org/drawingml/2006/table">
            <a:tbl>
              <a:tblPr/>
              <a:tblGrid>
                <a:gridCol w="3676680"/>
                <a:gridCol w="3740400"/>
              </a:tblGrid>
              <a:tr h="55404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d0d0d"/>
                          </a:solidFill>
                          <a:uFillTx/>
                          <a:latin typeface="Times New Roman"/>
                          <a:ea typeface="Times New Roman"/>
                        </a:rPr>
                        <a:t>                </a:t>
                      </a:r>
                      <a:r>
                        <a:rPr b="1" lang="kk-KZ" sz="1800" strike="noStrike" u="none">
                          <a:solidFill>
                            <a:srgbClr val="0d0d0d"/>
                          </a:solidFill>
                          <a:uFillTx/>
                          <a:latin typeface="Times New Roman"/>
                          <a:ea typeface="Times New Roman"/>
                        </a:rPr>
                        <a:t>Өздік етіс</a:t>
                      </a: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31b6fd"/>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d0d0d"/>
                          </a:solidFill>
                          <a:uFillTx/>
                          <a:latin typeface="Times New Roman"/>
                          <a:ea typeface="Times New Roman"/>
                        </a:rPr>
                        <a:t>        </a:t>
                      </a:r>
                      <a:r>
                        <a:rPr b="1" lang="kk-KZ" sz="1800" strike="noStrike" u="none">
                          <a:solidFill>
                            <a:srgbClr val="0d0d0d"/>
                          </a:solidFill>
                          <a:uFillTx/>
                          <a:latin typeface="Times New Roman"/>
                          <a:ea typeface="Times New Roman"/>
                        </a:rPr>
                        <a:t>Өзгелік етіс</a:t>
                      </a: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31b6fd"/>
                    </a:solidFill>
                  </a:tcPr>
                </a:tc>
              </a:tr>
              <a:tr h="18003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таранды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көрінді</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жуынды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5bbaf6"/>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өткізді</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отырғызды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бекіттірді</a:t>
                      </a: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5bbaf6"/>
                    </a:solidFill>
                  </a:tcPr>
                </a:tc>
              </a:tr>
              <a:tr h="55404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000000"/>
                          </a:solidFill>
                          <a:uFillTx/>
                          <a:latin typeface="Times New Roman"/>
                          <a:ea typeface="Times New Roman"/>
                        </a:rPr>
                        <a:t>Ырықсыз етіс</a:t>
                      </a: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baf6"/>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000000"/>
                          </a:solidFill>
                          <a:uFillTx/>
                          <a:latin typeface="Times New Roman"/>
                          <a:ea typeface="Times New Roman"/>
                        </a:rPr>
                        <a:t>Ортақ етіс</a:t>
                      </a: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baf6"/>
                    </a:solidFill>
                  </a:tcPr>
                </a:tc>
              </a:tr>
              <a:tr h="13842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сүртілді</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жиналды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айтылды</a:t>
                      </a: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baf6"/>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салысты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жинасты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сұрасты</a:t>
                      </a:r>
                      <a:endParaRPr b="0" lang="ru-RU" sz="18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baf6"/>
                    </a:solidFill>
                  </a:tcPr>
                </a:tc>
              </a:tr>
            </a:tbl>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TextBox 1"/>
          <p:cNvSpPr/>
          <p:nvPr/>
        </p:nvSpPr>
        <p:spPr>
          <a:xfrm>
            <a:off x="684360" y="1268280"/>
            <a:ext cx="7488000" cy="2655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400" strike="noStrike" u="none">
                <a:solidFill>
                  <a:srgbClr val="000000"/>
                </a:solidFill>
                <a:uFillTx/>
                <a:latin typeface="Times New Roman"/>
                <a:ea typeface="Times New Roman"/>
              </a:rPr>
              <a:t>Бүгінгі сабақта:</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Қажымұқан Мұңайтпасов туралы мәліметтер алдық.</a:t>
            </a:r>
            <a:endParaRPr b="0" lang="ru-RU" sz="2000" strike="noStrike" u="none">
              <a:solidFill>
                <a:srgbClr val="000000"/>
              </a:solidFill>
              <a:uFillTx/>
              <a:latin typeface="Arial"/>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Өмірбаян жазуды үйрендік.</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Етістіктің етіс түрлерін жазба жұмыстарында қолдандық.</a:t>
            </a:r>
            <a:endParaRPr b="0" lang="ru-RU"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TextBox 1"/>
          <p:cNvSpPr/>
          <p:nvPr/>
        </p:nvSpPr>
        <p:spPr>
          <a:xfrm>
            <a:off x="900000" y="1268280"/>
            <a:ext cx="7056720" cy="41187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 </a:t>
            </a:r>
            <a:r>
              <a:rPr b="1" lang="kk-KZ" sz="2400" strike="noStrike" u="none">
                <a:solidFill>
                  <a:srgbClr val="000000"/>
                </a:solidFill>
                <a:uFillTx/>
                <a:latin typeface="Times New Roman"/>
                <a:ea typeface="Times New Roman"/>
              </a:rPr>
              <a:t>Қосымша тапсырма:</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0000"/>
                </a:solidFill>
                <a:uFillTx/>
                <a:latin typeface="Times New Roman"/>
                <a:ea typeface="Times New Roman"/>
              </a:rPr>
              <a:t>Қажымұқан Мұңайтпасов  туралы қосымша мәліметтер  жинап, бөлісіңдер.</a:t>
            </a: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Arial"/>
            </a:endParaRPr>
          </a:p>
          <a:p>
            <a:pPr>
              <a:lnSpc>
                <a:spcPct val="100000"/>
              </a:lnSpc>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0000"/>
                </a:solidFill>
                <a:uFillTx/>
                <a:latin typeface="Times New Roman"/>
                <a:ea typeface="Times New Roman"/>
              </a:rPr>
              <a:t> </a:t>
            </a:r>
            <a:r>
              <a:rPr b="0" i="1" lang="kk-KZ" sz="2000" strike="noStrike" u="none">
                <a:solidFill>
                  <a:srgbClr val="000000"/>
                </a:solidFill>
                <a:uFillTx/>
                <a:latin typeface="Times New Roman"/>
                <a:ea typeface="Times New Roman"/>
              </a:rPr>
              <a:t>Өздеріңнің өмірбаяндарыңды жазып, отбасы мүшелеріне оқып беріңдер.</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sng">
                <a:solidFill>
                  <a:srgbClr val="0080ff"/>
                </a:solidFill>
                <a:uFillTx/>
                <a:latin typeface="Times New Roman"/>
                <a:ea typeface="Times New Roman"/>
                <a:hlinkClick r:id="rId1"/>
              </a:rPr>
              <a:t> https://youtu.be/Az7RW-0D3D0</a:t>
            </a:r>
            <a:r>
              <a:rPr b="0" i="1" lang="kk-KZ" sz="2000" strike="noStrike" u="none">
                <a:solidFill>
                  <a:srgbClr val="000000"/>
                </a:solidFill>
                <a:uFillTx/>
                <a:latin typeface="Times New Roman"/>
                <a:ea typeface="Times New Roman"/>
              </a:rPr>
              <a:t> осы сілтеме арқылы Қажымұқан Мұңайтпасов туралы мәлімет ала аласыздар.</a:t>
            </a:r>
            <a:endParaRPr b="0" lang="ru-RU" sz="2000" strike="noStrike" u="none">
              <a:solidFill>
                <a:srgbClr val="000000"/>
              </a:solidFill>
              <a:uFillTx/>
              <a:latin typeface="Arial"/>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Скругленный прямоугольник 4"/>
          <p:cNvSpPr/>
          <p:nvPr/>
        </p:nvSpPr>
        <p:spPr>
          <a:xfrm>
            <a:off x="755640" y="1341360"/>
            <a:ext cx="7704000" cy="2016360"/>
          </a:xfrm>
          <a:prstGeom prst="roundRect">
            <a:avLst>
              <a:gd name="adj" fmla="val 16667"/>
            </a:avLst>
          </a:prstGeom>
          <a:solidFill>
            <a:srgbClr val="c6e7fc"/>
          </a:solidFill>
          <a:ln w="15840">
            <a:solidFill>
              <a:srgbClr val="165d83"/>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000000"/>
                </a:solidFill>
                <a:uFillTx/>
                <a:latin typeface="Times New Roman"/>
                <a:ea typeface="Times New Roman"/>
              </a:rPr>
              <a:t>Оқу мақсаттары: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Ж2. Жанрлық және стильдік ерекшеліктеріне сай құрылымын сақтай отырып, мінездеме, өмірбаян  құрастырып жазу.</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ӘТН4. Етістіктің етіс түрлері мен салт, сабақты етістіктердің тіркесімдік мүмкіндігін ауызша және жазбаша тілдесім барысында қолдану.</a:t>
            </a:r>
            <a:endParaRPr b="0" lang="ru-RU" sz="1800" strike="noStrike" u="none">
              <a:solidFill>
                <a:srgbClr val="000000"/>
              </a:solidFill>
              <a:uFillTx/>
              <a:latin typeface="Arial"/>
            </a:endParaRPr>
          </a:p>
        </p:txBody>
      </p:sp>
      <p:sp>
        <p:nvSpPr>
          <p:cNvPr id="95" name="Скругленный прямоугольник 5"/>
          <p:cNvSpPr/>
          <p:nvPr/>
        </p:nvSpPr>
        <p:spPr>
          <a:xfrm>
            <a:off x="971640" y="3789360"/>
            <a:ext cx="7561080" cy="1655640"/>
          </a:xfrm>
          <a:prstGeom prst="roundRect">
            <a:avLst>
              <a:gd name="adj" fmla="val 16667"/>
            </a:avLst>
          </a:prstGeom>
          <a:solidFill>
            <a:srgbClr val="c6e7fc"/>
          </a:solidFill>
          <a:ln w="15840">
            <a:solidFill>
              <a:srgbClr val="165d83"/>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Сабақ мақсаттары:</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000000"/>
                </a:solidFill>
                <a:uFillTx/>
                <a:latin typeface="Times New Roman"/>
                <a:ea typeface="Times New Roman"/>
              </a:rPr>
              <a:t>Жанрлық ерекшелігіне сай құрылымын сақтай отырып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000000"/>
                </a:solidFill>
                <a:uFillTx/>
                <a:latin typeface="Times New Roman"/>
                <a:ea typeface="Times New Roman"/>
              </a:rPr>
              <a:t>өмірбаян жазу.</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Етістіктің етіс түрлерін тіркесімдік үйлесіміне қарай  жазба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000000"/>
                </a:solidFill>
                <a:uFillTx/>
                <a:latin typeface="Times New Roman"/>
                <a:ea typeface="Times New Roman"/>
              </a:rPr>
              <a:t>жұмыстарында  қолдану. </a:t>
            </a:r>
            <a:endParaRPr b="0" lang="ru-RU" sz="1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 </a:t>
            </a:r>
            <a:endParaRPr b="0" lang="ru-RU"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Прямоугольник 1"/>
          <p:cNvSpPr/>
          <p:nvPr/>
        </p:nvSpPr>
        <p:spPr>
          <a:xfrm>
            <a:off x="755640" y="1916280"/>
            <a:ext cx="7488360" cy="2624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Times New Roman"/>
                <a:ea typeface="Times New Roman"/>
              </a:rPr>
              <a:t>Бағалау критерийлері:</a:t>
            </a:r>
            <a:br>
              <a:rPr sz="2800"/>
            </a:br>
            <a:br>
              <a:rPr sz="1800"/>
            </a:br>
            <a:r>
              <a:rPr b="1" i="1" lang="kk-KZ" sz="2000" strike="noStrike" u="none">
                <a:solidFill>
                  <a:srgbClr val="000000"/>
                </a:solidFill>
                <a:uFillTx/>
                <a:latin typeface="Times New Roman"/>
                <a:ea typeface="Times New Roman"/>
              </a:rPr>
              <a:t>Жанрлық ерекшелігін сақтай отырып  өмірбаян жазады.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000000"/>
                </a:solidFill>
                <a:uFillTx/>
                <a:latin typeface="Times New Roman"/>
                <a:ea typeface="Times New Roman"/>
              </a:rPr>
              <a:t>Етістіктің етіс түрлерін жазба жұмыстары барысында қолданады.</a:t>
            </a:r>
            <a:br>
              <a:rPr sz="2000"/>
            </a:br>
            <a:br>
              <a:rPr sz="2000"/>
            </a:br>
            <a:br>
              <a:rPr sz="2000"/>
            </a:br>
            <a:endParaRPr b="0" lang="ru-RU"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Блок-схема: сохраненные данные 3"/>
          <p:cNvSpPr/>
          <p:nvPr/>
        </p:nvSpPr>
        <p:spPr>
          <a:xfrm>
            <a:off x="179280" y="1628640"/>
            <a:ext cx="2808360" cy="3300480"/>
          </a:xfrm>
          <a:prstGeom prst="flowChartOnlineStorage">
            <a:avLst/>
          </a:prstGeom>
          <a:gradFill rotWithShape="0">
            <a:gsLst>
              <a:gs pos="0">
                <a:srgbClr val="ffffff"/>
              </a:gs>
              <a:gs pos="100000">
                <a:srgbClr val="41b1fd"/>
              </a:gs>
            </a:gsLst>
            <a:lin ang="5400000"/>
          </a:gradFill>
          <a:ln w="9360">
            <a:solidFill>
              <a:srgbClr val="04a8a4"/>
            </a:solidFill>
            <a:miter/>
          </a:ln>
        </p:spPr>
        <p:style>
          <a:lnRef idx="0"/>
          <a:fillRef idx="0"/>
          <a:effectRef idx="0"/>
          <a:fontRef idx="minor"/>
        </p:style>
        <p:txBody>
          <a:bodyPr lIns="90000" rIns="90000" tIns="46800" bIns="46800" anchor="ctr">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Біріншісі- адамның өз өмірі мен қызметі туралы баяндауы. Бұл көбінесе қызметке орналасу кезіндегі жеке іс қағазына қоса тігілу үшін жазылады</a:t>
            </a:r>
            <a:endParaRPr b="0" lang="ru-RU" sz="1600" strike="noStrike" u="none">
              <a:solidFill>
                <a:srgbClr val="000000"/>
              </a:solidFill>
              <a:uFillTx/>
              <a:latin typeface="Arial"/>
            </a:endParaRPr>
          </a:p>
        </p:txBody>
      </p:sp>
      <p:sp>
        <p:nvSpPr>
          <p:cNvPr id="98" name="Блок-схема: сохраненные данные 4"/>
          <p:cNvSpPr/>
          <p:nvPr/>
        </p:nvSpPr>
        <p:spPr>
          <a:xfrm>
            <a:off x="3059280" y="2173320"/>
            <a:ext cx="2879640" cy="3559320"/>
          </a:xfrm>
          <a:prstGeom prst="flowChartOnlineStorage">
            <a:avLst/>
          </a:prstGeom>
          <a:gradFill rotWithShape="0">
            <a:gsLst>
              <a:gs pos="0">
                <a:srgbClr val="ffffff"/>
              </a:gs>
              <a:gs pos="100000">
                <a:srgbClr val="41b1fd"/>
              </a:gs>
            </a:gsLst>
            <a:lin ang="5400000"/>
          </a:gradFill>
          <a:ln w="9360">
            <a:solidFill>
              <a:srgbClr val="04a8a4"/>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Екіншісі-</a:t>
            </a:r>
            <a:r>
              <a:rPr b="0" lang="ru-RU" sz="1800" strike="noStrike" u="none">
                <a:solidFill>
                  <a:srgbClr val="000000"/>
                </a:solidFill>
                <a:uFillTx/>
                <a:latin typeface="Candara"/>
              </a:rPr>
              <a:t> </a:t>
            </a:r>
            <a:r>
              <a:rPr b="0" lang="ru-RU" sz="1600" strike="noStrike" u="none">
                <a:solidFill>
                  <a:srgbClr val="000000"/>
                </a:solidFill>
                <a:uFillTx/>
                <a:latin typeface="Times New Roman"/>
                <a:ea typeface="Times New Roman"/>
              </a:rPr>
              <a:t>мемуарлар, яғни акын, жазушылар-дың, өнер, қоғам қайраткерлерінің өз өмірін қоғам өмірімен байла-ныстыра баяндауы</a:t>
            </a:r>
            <a:endParaRPr b="0" lang="ru-RU" sz="1600" strike="noStrike" u="none">
              <a:solidFill>
                <a:srgbClr val="000000"/>
              </a:solidFill>
              <a:uFillTx/>
              <a:latin typeface="Arial"/>
            </a:endParaRPr>
          </a:p>
        </p:txBody>
      </p:sp>
      <p:sp>
        <p:nvSpPr>
          <p:cNvPr id="99" name="Блок-схема: сохраненные данные 6"/>
          <p:cNvSpPr/>
          <p:nvPr/>
        </p:nvSpPr>
        <p:spPr>
          <a:xfrm>
            <a:off x="5867280" y="3500280"/>
            <a:ext cx="2952720" cy="3205440"/>
          </a:xfrm>
          <a:prstGeom prst="flowChartOnlineStorage">
            <a:avLst/>
          </a:prstGeom>
          <a:gradFill rotWithShape="0">
            <a:gsLst>
              <a:gs pos="0">
                <a:srgbClr val="ffffff"/>
              </a:gs>
              <a:gs pos="100000">
                <a:srgbClr val="41b1fd"/>
              </a:gs>
            </a:gsLst>
            <a:lin ang="5400000"/>
          </a:gradFill>
          <a:ln w="9360">
            <a:solidFill>
              <a:srgbClr val="04a8a4"/>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1800" strike="noStrike" u="none">
                <a:solidFill>
                  <a:srgbClr val="03706d"/>
                </a:solidFill>
                <a:uFillTx/>
                <a:latin typeface="Candara"/>
              </a:rPr>
              <a:t>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1800" strike="noStrike" u="none">
                <a:solidFill>
                  <a:srgbClr val="03706d"/>
                </a:solidFill>
                <a:uFillTx/>
                <a:latin typeface="Candara"/>
              </a:rPr>
              <a:t>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1800" strike="noStrike" u="none">
                <a:solidFill>
                  <a:srgbClr val="03706d"/>
                </a:solidFill>
                <a:uFillTx/>
                <a:latin typeface="Candara"/>
              </a:rPr>
              <a:t>  </a:t>
            </a:r>
            <a:endParaRPr b="0" lang="ru-RU" sz="1800" strike="noStrike" u="none">
              <a:solidFill>
                <a:srgbClr val="000000"/>
              </a:solidFill>
              <a:uFillTx/>
              <a:latin typeface="Arial"/>
            </a:endParaRPr>
          </a:p>
        </p:txBody>
      </p:sp>
      <p:sp>
        <p:nvSpPr>
          <p:cNvPr id="100" name="TextBox 5"/>
          <p:cNvSpPr/>
          <p:nvPr/>
        </p:nvSpPr>
        <p:spPr>
          <a:xfrm>
            <a:off x="6300720" y="4292640"/>
            <a:ext cx="21589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ea typeface="Arial"/>
              </a:rPr>
              <a:t>     </a:t>
            </a:r>
            <a:endParaRPr b="0" lang="ru-RU" sz="1800" strike="noStrike" u="none">
              <a:solidFill>
                <a:srgbClr val="000000"/>
              </a:solidFill>
              <a:uFillTx/>
              <a:latin typeface="Arial"/>
            </a:endParaRPr>
          </a:p>
        </p:txBody>
      </p:sp>
      <p:sp>
        <p:nvSpPr>
          <p:cNvPr id="101" name="TextBox 2"/>
          <p:cNvSpPr/>
          <p:nvPr/>
        </p:nvSpPr>
        <p:spPr>
          <a:xfrm>
            <a:off x="3348000" y="1773360"/>
            <a:ext cx="20160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000000"/>
                </a:solidFill>
                <a:uFillTx/>
                <a:latin typeface="Times New Roman"/>
                <a:ea typeface="Times New Roman"/>
              </a:rPr>
              <a:t>     </a:t>
            </a:r>
            <a:endParaRPr b="0" lang="ru-RU" sz="2000" strike="noStrike" u="none">
              <a:solidFill>
                <a:srgbClr val="000000"/>
              </a:solidFill>
              <a:uFillTx/>
              <a:latin typeface="Arial"/>
            </a:endParaRPr>
          </a:p>
        </p:txBody>
      </p:sp>
      <p:sp>
        <p:nvSpPr>
          <p:cNvPr id="102" name="Прямоугольник 8"/>
          <p:cNvSpPr/>
          <p:nvPr/>
        </p:nvSpPr>
        <p:spPr>
          <a:xfrm>
            <a:off x="755640" y="4005360"/>
            <a:ext cx="457200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03" name="TextBox 1"/>
          <p:cNvSpPr/>
          <p:nvPr/>
        </p:nvSpPr>
        <p:spPr>
          <a:xfrm>
            <a:off x="6156360" y="3789360"/>
            <a:ext cx="2160720" cy="228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Өмірбаянның үшінші түрінде қоғамға белгілі қайраткер-лердің өмірі мен шығармашылық, саяси қызметтері өз тарапынан емес, басқа біреулер тарапынан баяндалады</a:t>
            </a:r>
            <a:endParaRPr b="0" lang="ru-RU" sz="1600" strike="noStrike" u="none">
              <a:solidFill>
                <a:srgbClr val="000000"/>
              </a:solidFill>
              <a:uFillTx/>
              <a:latin typeface="Arial"/>
            </a:endParaRPr>
          </a:p>
        </p:txBody>
      </p:sp>
      <p:sp>
        <p:nvSpPr>
          <p:cNvPr id="104" name="TextBox 1"/>
          <p:cNvSpPr/>
          <p:nvPr/>
        </p:nvSpPr>
        <p:spPr>
          <a:xfrm>
            <a:off x="468360" y="476280"/>
            <a:ext cx="813600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000000"/>
                </a:solidFill>
                <a:uFillTx/>
                <a:latin typeface="Times New Roman"/>
                <a:ea typeface="Times New Roman"/>
              </a:rPr>
              <a:t>Өмірбаян - жеке адамның өмір жолы хронологиялық тәртіпке қысқаша жасалған ресми құжат.  Өмірбаянның түрлері:</a:t>
            </a:r>
            <a:endParaRPr b="0" lang="ru-RU"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549000"/>
            <a:ext cx="8229600" cy="125244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400"/>
            </a:br>
            <a:br>
              <a:rPr sz="2400"/>
            </a:br>
            <a:br>
              <a:rPr sz="2400"/>
            </a:br>
            <a:br>
              <a:rPr sz="2400"/>
            </a:br>
            <a:br>
              <a:rPr sz="2400"/>
            </a:br>
            <a:br>
              <a:rPr sz="2400"/>
            </a:br>
            <a:br>
              <a:rPr sz="2400"/>
            </a:br>
            <a:br>
              <a:rPr sz="2400"/>
            </a:br>
            <a:br>
              <a:rPr sz="2400"/>
            </a:br>
            <a:br>
              <a:rPr sz="2400"/>
            </a:br>
            <a:br>
              <a:rPr sz="2400"/>
            </a:br>
            <a:br>
              <a:rPr sz="2400"/>
            </a:br>
            <a:br>
              <a:rPr sz="2400"/>
            </a:br>
            <a:br>
              <a:rPr sz="1800"/>
            </a:br>
            <a:br>
              <a:rPr sz="1800"/>
            </a:br>
            <a:br>
              <a:rPr sz="1800"/>
            </a:br>
            <a:endParaRPr b="0" lang="ru-RU" sz="2400" strike="noStrike" u="none">
              <a:solidFill>
                <a:srgbClr val="ffffff"/>
              </a:solidFill>
              <a:uFillTx/>
              <a:latin typeface="Candara"/>
            </a:endParaRPr>
          </a:p>
        </p:txBody>
      </p:sp>
      <p:sp>
        <p:nvSpPr>
          <p:cNvPr id="106" name="Прямоугольник 2"/>
          <p:cNvSpPr/>
          <p:nvPr/>
        </p:nvSpPr>
        <p:spPr>
          <a:xfrm>
            <a:off x="2286000" y="2136600"/>
            <a:ext cx="45720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ru-RU" sz="1800" strike="noStrike" u="none">
                <a:solidFill>
                  <a:srgbClr val="000000"/>
                </a:solidFill>
                <a:uFillTx/>
                <a:latin typeface="Arial"/>
                <a:ea typeface="Arial"/>
              </a:rPr>
              <a:t>.</a:t>
            </a:r>
            <a:endParaRPr b="0" lang="ru-RU" sz="1800" strike="noStrike" u="none">
              <a:solidFill>
                <a:srgbClr val="000000"/>
              </a:solidFill>
              <a:uFillTx/>
              <a:latin typeface="Arial"/>
            </a:endParaRPr>
          </a:p>
        </p:txBody>
      </p:sp>
      <p:pic>
        <p:nvPicPr>
          <p:cNvPr id="107" name="Picture 4" descr=""/>
          <p:cNvPicPr/>
          <p:nvPr/>
        </p:nvPicPr>
        <p:blipFill>
          <a:blip r:embed="rId1"/>
          <a:stretch/>
        </p:blipFill>
        <p:spPr>
          <a:xfrm>
            <a:off x="4870440" y="2073240"/>
            <a:ext cx="3146400" cy="4003560"/>
          </a:xfrm>
          <a:prstGeom prst="rect">
            <a:avLst/>
          </a:prstGeom>
          <a:ln w="0">
            <a:noFill/>
          </a:ln>
        </p:spPr>
      </p:pic>
      <p:pic>
        <p:nvPicPr>
          <p:cNvPr id="108" name="Picture 5" descr=""/>
          <p:cNvPicPr/>
          <p:nvPr/>
        </p:nvPicPr>
        <p:blipFill>
          <a:blip r:embed="rId2"/>
          <a:stretch/>
        </p:blipFill>
        <p:spPr>
          <a:xfrm>
            <a:off x="1042920" y="2492280"/>
            <a:ext cx="3168720" cy="3024360"/>
          </a:xfrm>
          <a:prstGeom prst="rect">
            <a:avLst/>
          </a:prstGeom>
          <a:ln w="0">
            <a:noFill/>
          </a:ln>
        </p:spPr>
      </p:pic>
      <p:sp>
        <p:nvSpPr>
          <p:cNvPr id="109" name="TextBox 1"/>
          <p:cNvSpPr/>
          <p:nvPr/>
        </p:nvSpPr>
        <p:spPr>
          <a:xfrm>
            <a:off x="684360" y="549360"/>
            <a:ext cx="770400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Қызығушылықты ояту</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Балалар, суретте кім бейнеленген?</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Балуан атамыз туралы қандай мәліметтер білесіңдер?</a:t>
            </a:r>
            <a:br>
              <a:rPr sz="1800"/>
            </a:b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PlaceHolder 1"/>
          <p:cNvSpPr>
            <a:spLocks noGrp="1"/>
          </p:cNvSpPr>
          <p:nvPr>
            <p:ph type="title"/>
          </p:nvPr>
        </p:nvSpPr>
        <p:spPr>
          <a:xfrm>
            <a:off x="395280" y="476280"/>
            <a:ext cx="8229600" cy="42696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Times New Roman"/>
              </a:rPr>
              <a:t>1-тапсырма . </a:t>
            </a:r>
            <a:br>
              <a:rPr sz="1800"/>
            </a:br>
            <a:r>
              <a:rPr b="1" i="1" lang="kk-KZ" sz="1800" strike="noStrike" u="none">
                <a:solidFill>
                  <a:srgbClr val="000000"/>
                </a:solidFill>
                <a:uFillTx/>
                <a:latin typeface="Times New Roman"/>
                <a:ea typeface="Times New Roman"/>
              </a:rPr>
              <a:t>Берілген мәтінді мұқият оқып, мәліметтерді іріктеп алыңдар да, Қажымұқан Мұңайтпасовтың өмірбаянын жазыңдар.</a:t>
            </a:r>
            <a:endParaRPr b="0" lang="ru-RU" sz="1800" strike="noStrike" u="none">
              <a:solidFill>
                <a:srgbClr val="ffffff"/>
              </a:solidFill>
              <a:uFillTx/>
              <a:latin typeface="Candara"/>
            </a:endParaRPr>
          </a:p>
        </p:txBody>
      </p:sp>
      <p:sp>
        <p:nvSpPr>
          <p:cNvPr id="111" name="Прямоугольник 2"/>
          <p:cNvSpPr/>
          <p:nvPr/>
        </p:nvSpPr>
        <p:spPr>
          <a:xfrm>
            <a:off x="2286000" y="2136600"/>
            <a:ext cx="45720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ru-RU" sz="1800" strike="noStrike" u="none">
                <a:solidFill>
                  <a:srgbClr val="000000"/>
                </a:solidFill>
                <a:uFillTx/>
                <a:latin typeface="Arial"/>
                <a:ea typeface="Arial"/>
              </a:rPr>
              <a:t>.</a:t>
            </a:r>
            <a:endParaRPr b="0" lang="ru-RU" sz="1800" strike="noStrike" u="none">
              <a:solidFill>
                <a:srgbClr val="000000"/>
              </a:solidFill>
              <a:uFillTx/>
              <a:latin typeface="Arial"/>
            </a:endParaRPr>
          </a:p>
        </p:txBody>
      </p:sp>
      <p:sp>
        <p:nvSpPr>
          <p:cNvPr id="112" name="TextBox 1"/>
          <p:cNvSpPr/>
          <p:nvPr/>
        </p:nvSpPr>
        <p:spPr>
          <a:xfrm>
            <a:off x="974160" y="2136600"/>
            <a:ext cx="2440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ea typeface="Arial"/>
              </a:rPr>
              <a:t> </a:t>
            </a:r>
            <a:endParaRPr b="0" lang="ru-RU" sz="1800" strike="noStrike" u="none">
              <a:solidFill>
                <a:srgbClr val="000000"/>
              </a:solidFill>
              <a:uFillTx/>
              <a:latin typeface="Arial"/>
            </a:endParaRPr>
          </a:p>
        </p:txBody>
      </p:sp>
      <p:sp>
        <p:nvSpPr>
          <p:cNvPr id="113" name="Прямоугольник 1"/>
          <p:cNvSpPr/>
          <p:nvPr/>
        </p:nvSpPr>
        <p:spPr>
          <a:xfrm>
            <a:off x="395280" y="1341360"/>
            <a:ext cx="8424720" cy="5979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Күш атасы-Қажымұқан</a:t>
            </a:r>
            <a:br>
              <a:rPr sz="1800"/>
            </a:br>
            <a:r>
              <a:rPr b="0" lang="kk-KZ" sz="1800" strike="noStrike" u="none">
                <a:solidFill>
                  <a:srgbClr val="000000"/>
                </a:solidFill>
                <a:uFillTx/>
                <a:latin typeface="Times New Roman"/>
                <a:ea typeface="Times New Roman"/>
              </a:rPr>
              <a:t>    </a:t>
            </a:r>
            <a:r>
              <a:rPr b="0" lang="kk-KZ" sz="1400" strike="noStrike" u="none">
                <a:solidFill>
                  <a:srgbClr val="000000"/>
                </a:solidFill>
                <a:uFillTx/>
                <a:latin typeface="Times New Roman"/>
                <a:ea typeface="Times New Roman"/>
              </a:rPr>
              <a:t>Қажымұқан Мұңайтпасов </a:t>
            </a:r>
            <a:r>
              <a:rPr b="0" lang="ru-RU" sz="1400" strike="noStrike" u="none">
                <a:solidFill>
                  <a:srgbClr val="000000"/>
                </a:solidFill>
                <a:uFillTx/>
                <a:latin typeface="Times New Roman"/>
                <a:ea typeface="Times New Roman"/>
              </a:rPr>
              <a:t>1883 жылы Ақмола облысы Қараөткел ауданында дүниеге келген. Мұқан </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Times New Roman"/>
                <a:ea typeface="Times New Roman"/>
              </a:rPr>
              <a:t>18 жасында алғаш рет Омбы қаласында ашылған циркте орыс балуаны И.Злобинмен белдеседі. И.Злобин оған Петербургтегі күрес мектебінде оқуға кеңес береді. Бұл ақылды құп алған Мұқан осы мектепте екі жыл  оқып, үлкен күрес өнеріне жолдама алады. Сөйтіп, Мұқан Германияның Кельн қаласында неміс балуаны Генрих Веберді жеңеді, Рига қаласында да бас бәйгеге ие болады. 1910 жылы Варшава қаласында өткен халықаралық жарыста кіші алтын медальды, Америкада, Аргентинаның астанасы Буэнос</a:t>
            </a:r>
            <a:r>
              <a:rPr b="0" lang="kk-KZ" sz="1400" strike="noStrike" u="none">
                <a:solidFill>
                  <a:srgbClr val="000000"/>
                </a:solidFill>
                <a:uFillTx/>
                <a:latin typeface="Times New Roman"/>
                <a:ea typeface="Times New Roman"/>
              </a:rPr>
              <a:t>-</a:t>
            </a:r>
            <a:r>
              <a:rPr b="0" lang="ru-RU" sz="1400" strike="noStrike" u="none">
                <a:solidFill>
                  <a:srgbClr val="000000"/>
                </a:solidFill>
                <a:uFillTx/>
                <a:latin typeface="Times New Roman"/>
                <a:ea typeface="Times New Roman"/>
              </a:rPr>
              <a:t> Айрес </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Times New Roman"/>
                <a:ea typeface="Times New Roman"/>
              </a:rPr>
              <a:t>қаласында еркін күрестен үлкен алтын медальды жеңіп алады. </a:t>
            </a:r>
            <a:br>
              <a:rPr sz="1400"/>
            </a:br>
            <a:r>
              <a:rPr b="0" lang="kk-KZ" sz="1400" strike="noStrike" u="none">
                <a:solidFill>
                  <a:srgbClr val="000000"/>
                </a:solidFill>
                <a:uFillTx/>
                <a:latin typeface="Times New Roman"/>
                <a:ea typeface="Times New Roman"/>
              </a:rPr>
              <a:t>     </a:t>
            </a:r>
            <a:r>
              <a:rPr b="0" lang="ru-RU" sz="1400" strike="noStrike" u="none">
                <a:solidFill>
                  <a:srgbClr val="000000"/>
                </a:solidFill>
                <a:uFillTx/>
                <a:latin typeface="Times New Roman"/>
                <a:ea typeface="Times New Roman"/>
              </a:rPr>
              <a:t>1911 жылы Мұқан Стамбулда түріктің атақты балуаны Нұрлыны жығады, сол кезде «қажы» атағына ие болып, Қажымұқан атанады. Саратов қаласында ашылған ағайынды Никитиндер циркінде қазақ батыры бірінші рет осы «Қажымұқан» деген атпен күреске шыққан. Бұдан әрі балуан Тегеран мен Кабулда, </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Times New Roman"/>
                <a:ea typeface="Times New Roman"/>
              </a:rPr>
              <a:t>Мекке мен Мединада өткен жарыстарда жеңістерге жетті.</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Times New Roman"/>
                <a:ea typeface="Times New Roman"/>
              </a:rPr>
              <a:t>     </a:t>
            </a:r>
            <a:r>
              <a:rPr b="0" lang="ru-RU" sz="1400" strike="noStrike" u="none">
                <a:solidFill>
                  <a:srgbClr val="000000"/>
                </a:solidFill>
                <a:uFillTx/>
                <a:latin typeface="Times New Roman"/>
                <a:ea typeface="Times New Roman"/>
              </a:rPr>
              <a:t>1913 және 1914 жылдары Троицк пен Парижде өткен жарыстарда әлем чемпионы болды.</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Times New Roman"/>
                <a:ea typeface="Times New Roman"/>
              </a:rPr>
              <a:t>     </a:t>
            </a:r>
            <a:r>
              <a:rPr b="0" lang="ru-RU" sz="1400" strike="noStrike" u="none">
                <a:solidFill>
                  <a:srgbClr val="000000"/>
                </a:solidFill>
                <a:uFillTx/>
                <a:latin typeface="Times New Roman"/>
                <a:ea typeface="Times New Roman"/>
              </a:rPr>
              <a:t>1927 жылы  Қ.Мұңайтпасовқа «Қазақ даласының батыры» деген атақ берілді. Ұлы Отан соғысы жылдарында жасы қартаң тартып қалған балуан күш өнерін көрсетіп жүріп жинаған 100 мың сом ақшасына ұшақ жасатқызып, оған Амангелді Имановтың атын беріп, майданға жібертеді. Осы ұшақпен қазақ ұшқышы Қажытай Шалабаев 120 рет жауынгерлік тапсырма орындайды. </a:t>
            </a:r>
            <a:br>
              <a:rPr sz="1400"/>
            </a:br>
            <a:r>
              <a:rPr b="0" lang="ru-RU" sz="1400" strike="noStrike" u="none">
                <a:solidFill>
                  <a:srgbClr val="000000"/>
                </a:solidFill>
                <a:uFillTx/>
                <a:latin typeface="Times New Roman"/>
                <a:ea typeface="Times New Roman"/>
              </a:rPr>
              <a:t>       Спорт өнері жолында Қажымұқан 148 алтын, күміс, қола медаль алған екен. Алып күш иесі Қажымұқан 1948  жылы 12 тамызда қайтыс болды. Темірланда Құжымұқанға ескерткіш орнатылған. Астана, Шымкент қалаларында стадиондарға балуанның аты берілген және бірнеше қалаларда Қажымұқан атындағы көше бар.</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Arial"/>
                <a:ea typeface="Arial"/>
              </a:rPr>
              <a:t> </a:t>
            </a:r>
            <a:r>
              <a:rPr b="1" lang="kk-KZ" sz="1400" strike="noStrike" u="none">
                <a:solidFill>
                  <a:srgbClr val="000000"/>
                </a:solidFill>
                <a:uFillTx/>
                <a:latin typeface="Times New Roman"/>
                <a:ea typeface="Times New Roman"/>
              </a:rPr>
              <a:t>Дескрипторы:</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Times New Roman"/>
              </a:rPr>
              <a:t>-мәтінді мұқият оқиды;</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Times New Roman"/>
              </a:rPr>
              <a:t>-мәліметтерді іріктейді;</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Times New Roman"/>
              </a:rPr>
              <a:t>-өмірбаян жазады.</a:t>
            </a:r>
            <a:endParaRPr b="0" lang="ru-RU" sz="1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4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title"/>
          </p:nvPr>
        </p:nvSpPr>
        <p:spPr>
          <a:xfrm>
            <a:off x="468360" y="764640"/>
            <a:ext cx="8229600" cy="518508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Өзіңді тексер! Ықтимал жауап</a:t>
            </a:r>
            <a:br>
              <a:rPr sz="2400"/>
            </a:br>
            <a:br>
              <a:rPr sz="2400"/>
            </a:br>
            <a:r>
              <a:rPr b="1" lang="kk-KZ" sz="2400" strike="noStrike" u="none">
                <a:solidFill>
                  <a:srgbClr val="000000"/>
                </a:solidFill>
                <a:uFillTx/>
                <a:latin typeface="Times New Roman"/>
                <a:ea typeface="Times New Roman"/>
              </a:rPr>
              <a:t>                                   Өмірбаян</a:t>
            </a:r>
            <a:br>
              <a:rPr sz="2400"/>
            </a:br>
            <a:br>
              <a:rPr sz="2400"/>
            </a:br>
            <a:r>
              <a:rPr b="1" lang="kk-KZ" sz="1600" strike="noStrike" u="none">
                <a:solidFill>
                  <a:srgbClr val="000000"/>
                </a:solidFill>
                <a:uFillTx/>
                <a:latin typeface="Times New Roman"/>
                <a:ea typeface="Times New Roman"/>
              </a:rPr>
              <a:t>     Қажымұқан Мұңайтпасов 1883 жылы Ақмола облысы Қараөткел ауданында туған. 18 жасында Петербург қаласындағы күрес мектебінде білім алады</a:t>
            </a:r>
            <a:br>
              <a:rPr sz="1600"/>
            </a:br>
            <a:r>
              <a:rPr b="1" lang="kk-KZ" sz="1600" strike="noStrike" u="none">
                <a:solidFill>
                  <a:srgbClr val="000000"/>
                </a:solidFill>
                <a:uFillTx/>
                <a:latin typeface="Times New Roman"/>
                <a:ea typeface="Times New Roman"/>
              </a:rPr>
              <a:t>    </a:t>
            </a:r>
            <a:r>
              <a:rPr b="1" lang="ru-RU" sz="1600" strike="noStrike" u="none">
                <a:solidFill>
                  <a:srgbClr val="000000"/>
                </a:solidFill>
                <a:uFillTx/>
                <a:latin typeface="Times New Roman"/>
                <a:ea typeface="Times New Roman"/>
              </a:rPr>
              <a:t>1910 жылы Варшава қаласында өткен халықаралық жарыста кіші алтын медальды, Америкада, Аргентинаның астанасы</a:t>
            </a:r>
            <a:r>
              <a:rPr b="1" lang="ru-RU" sz="1600" strike="noStrike" u="none">
                <a:solidFill>
                  <a:srgbClr val="ffffff"/>
                </a:solidFill>
                <a:uFillTx/>
                <a:latin typeface="Times New Roman"/>
                <a:ea typeface="Times New Roman"/>
              </a:rPr>
              <a:t> </a:t>
            </a:r>
            <a:r>
              <a:rPr b="1" lang="ru-RU" sz="1600" strike="noStrike" u="none">
                <a:solidFill>
                  <a:srgbClr val="000000"/>
                </a:solidFill>
                <a:uFillTx/>
                <a:latin typeface="Times New Roman"/>
                <a:ea typeface="Times New Roman"/>
              </a:rPr>
              <a:t>Буэнос</a:t>
            </a:r>
            <a:r>
              <a:rPr b="1" lang="kk-KZ" sz="1600" strike="noStrike" u="none">
                <a:solidFill>
                  <a:srgbClr val="000000"/>
                </a:solidFill>
                <a:uFillTx/>
                <a:latin typeface="Times New Roman"/>
                <a:ea typeface="Times New Roman"/>
              </a:rPr>
              <a:t>-</a:t>
            </a:r>
            <a:r>
              <a:rPr b="1" lang="ru-RU" sz="1600" strike="noStrike" u="none">
                <a:solidFill>
                  <a:srgbClr val="000000"/>
                </a:solidFill>
                <a:uFillTx/>
                <a:latin typeface="Times New Roman"/>
                <a:ea typeface="Times New Roman"/>
              </a:rPr>
              <a:t> Айрес  қаласында еркін күрестен үлкен алтын медальды жеңіп алады. </a:t>
            </a:r>
            <a:br>
              <a:rPr sz="1600"/>
            </a:br>
            <a:r>
              <a:rPr b="1" lang="kk-KZ" sz="1600" strike="noStrike" u="none">
                <a:solidFill>
                  <a:srgbClr val="000000"/>
                </a:solidFill>
                <a:uFillTx/>
                <a:latin typeface="Times New Roman"/>
                <a:ea typeface="Times New Roman"/>
              </a:rPr>
              <a:t>   </a:t>
            </a:r>
            <a:r>
              <a:rPr b="1" lang="ru-RU" sz="1600" strike="noStrike" u="none">
                <a:solidFill>
                  <a:srgbClr val="000000"/>
                </a:solidFill>
                <a:uFillTx/>
                <a:latin typeface="Times New Roman"/>
                <a:ea typeface="Times New Roman"/>
              </a:rPr>
              <a:t>1911 жылы Мұқан Стамбулда түріктің атақты балуаны Нұрлыны жығып, «қажы» атағына ие болады да, Қажымұқан атанады.</a:t>
            </a:r>
            <a:r>
              <a:rPr b="1" lang="kk-KZ" sz="1600" strike="noStrike" u="none">
                <a:solidFill>
                  <a:srgbClr val="000000"/>
                </a:solidFill>
                <a:uFillTx/>
                <a:latin typeface="Times New Roman"/>
                <a:ea typeface="Times New Roman"/>
              </a:rPr>
              <a:t> </a:t>
            </a:r>
            <a:br>
              <a:rPr sz="1600"/>
            </a:br>
            <a:r>
              <a:rPr b="1" lang="kk-KZ" sz="1600" strike="noStrike" u="none">
                <a:solidFill>
                  <a:srgbClr val="000000"/>
                </a:solidFill>
                <a:uFillTx/>
                <a:latin typeface="Times New Roman"/>
                <a:ea typeface="Times New Roman"/>
              </a:rPr>
              <a:t>   1913 және 1914 жылдары Троицк пен Парижде өткен жарыстарда әлем чемпионы болды.</a:t>
            </a:r>
            <a:br>
              <a:rPr sz="1600"/>
            </a:br>
            <a:r>
              <a:rPr b="1" lang="kk-KZ" sz="1600" strike="noStrike" u="none">
                <a:solidFill>
                  <a:srgbClr val="000000"/>
                </a:solidFill>
                <a:uFillTx/>
                <a:latin typeface="Times New Roman"/>
                <a:ea typeface="Times New Roman"/>
              </a:rPr>
              <a:t>   1927 жылы  Қ.Мұңайтпасовқа «Қазақ даласының батыры» деген атақ берілді. </a:t>
            </a:r>
            <a:br>
              <a:rPr sz="1600"/>
            </a:br>
            <a:r>
              <a:rPr b="1" lang="kk-KZ" sz="1600" strike="noStrike" u="none">
                <a:solidFill>
                  <a:srgbClr val="000000"/>
                </a:solidFill>
                <a:uFillTx/>
                <a:latin typeface="Times New Roman"/>
                <a:ea typeface="Times New Roman"/>
              </a:rPr>
              <a:t>Қажымұқан Мұңайтпасов - күрестен  148 алтын, күміс, қола медаль иегері. </a:t>
            </a:r>
            <a:br>
              <a:rPr sz="1600"/>
            </a:br>
            <a:r>
              <a:rPr b="1" lang="kk-KZ" sz="1600" strike="noStrike" u="none">
                <a:solidFill>
                  <a:srgbClr val="000000"/>
                </a:solidFill>
                <a:uFillTx/>
                <a:latin typeface="Times New Roman"/>
                <a:ea typeface="Times New Roman"/>
              </a:rPr>
              <a:t>   Алып күш иесі Қажымұқан 1948  жылы 12 тамызда қайтыс болды. </a:t>
            </a:r>
            <a:br>
              <a:rPr sz="1600"/>
            </a:br>
            <a:r>
              <a:rPr b="1" lang="kk-KZ" sz="1600" strike="noStrike" u="none">
                <a:solidFill>
                  <a:srgbClr val="000000"/>
                </a:solidFill>
                <a:uFillTx/>
                <a:latin typeface="Times New Roman"/>
                <a:ea typeface="Times New Roman"/>
              </a:rPr>
              <a:t>  Республикамыздың бірнеше қалаларында Қажымқұқан Мұңайтпасовтың  атымен аталған көшелер бар.</a:t>
            </a:r>
            <a:br>
              <a:rPr sz="2400"/>
            </a:br>
            <a:endParaRPr b="0" lang="ru-RU" sz="1600" strike="noStrike" u="none">
              <a:solidFill>
                <a:srgbClr val="ffffff"/>
              </a:solidFill>
              <a:uFillTx/>
              <a:latin typeface="Candara"/>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type="title"/>
          </p:nvPr>
        </p:nvSpPr>
        <p:spPr>
          <a:xfrm>
            <a:off x="250560" y="333000"/>
            <a:ext cx="8435880" cy="136692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Times New Roman"/>
                <a:ea typeface="Times New Roman"/>
              </a:rPr>
              <a:t>Тілдік бағдар</a:t>
            </a:r>
            <a:endParaRPr b="0" lang="ru-RU" sz="2800" strike="noStrike" u="none">
              <a:solidFill>
                <a:srgbClr val="ffffff"/>
              </a:solidFill>
              <a:uFillTx/>
              <a:latin typeface="Candara"/>
            </a:endParaRPr>
          </a:p>
        </p:txBody>
      </p:sp>
      <p:sp>
        <p:nvSpPr>
          <p:cNvPr id="116" name="Скругленный прямоугольник 2"/>
          <p:cNvSpPr/>
          <p:nvPr/>
        </p:nvSpPr>
        <p:spPr>
          <a:xfrm>
            <a:off x="1116000" y="1700280"/>
            <a:ext cx="6769080" cy="4895640"/>
          </a:xfrm>
          <a:prstGeom prst="roundRect">
            <a:avLst>
              <a:gd name="adj" fmla="val 16667"/>
            </a:avLst>
          </a:prstGeom>
          <a:solidFill>
            <a:srgbClr val="c6e7fc"/>
          </a:solidFill>
          <a:ln w="15840">
            <a:solidFill>
              <a:srgbClr val="165d83"/>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ea typeface="Times New Roman"/>
              </a:rPr>
              <a:t>Ортақ етіс.</a:t>
            </a:r>
            <a:endParaRPr b="0" lang="ru-RU" sz="2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Бірнеше адам бірлесе жасаған қимылды білдіретін етістің түрі</a:t>
            </a: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Жасалуы: -ыс, -іс, -с</a:t>
            </a: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Мысалы: </a:t>
            </a:r>
            <a:r>
              <a:rPr b="1" i="1" lang="ru-RU" sz="2000" strike="noStrike" u="none">
                <a:solidFill>
                  <a:srgbClr val="000000"/>
                </a:solidFill>
                <a:uFillTx/>
                <a:latin typeface="Times New Roman"/>
                <a:ea typeface="Times New Roman"/>
              </a:rPr>
              <a:t>жаз+ыс, жина+с, көтер+іс, сал+ыс.</a:t>
            </a: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000" strike="noStrike" u="none">
                <a:solidFill>
                  <a:srgbClr val="000000"/>
                </a:solidFill>
                <a:uFillTx/>
                <a:latin typeface="Times New Roman"/>
                <a:ea typeface="Times New Roman"/>
              </a:rPr>
              <a:t>Айжан маған үй жина+с+ты.</a:t>
            </a:r>
            <a:endParaRPr b="0" lang="ru-RU"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type="title"/>
          </p:nvPr>
        </p:nvSpPr>
        <p:spPr>
          <a:xfrm>
            <a:off x="323640" y="620640"/>
            <a:ext cx="8373960" cy="460872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400"/>
            </a:br>
            <a:br>
              <a:rPr sz="2400"/>
            </a:br>
            <a:br>
              <a:rPr sz="2400"/>
            </a:br>
            <a:br>
              <a:rPr sz="2400"/>
            </a:br>
            <a:br>
              <a:rPr sz="2400"/>
            </a:br>
            <a:r>
              <a:rPr b="1" lang="kk-KZ" sz="2400" strike="noStrike" u="none">
                <a:solidFill>
                  <a:srgbClr val="000000"/>
                </a:solidFill>
                <a:uFillTx/>
                <a:latin typeface="Times New Roman"/>
                <a:ea typeface="Times New Roman"/>
              </a:rPr>
              <a:t>2-тапсырма</a:t>
            </a:r>
            <a:br>
              <a:rPr sz="2400"/>
            </a:br>
            <a:r>
              <a:rPr b="0" lang="kk-KZ" sz="2000" strike="noStrike" u="none">
                <a:solidFill>
                  <a:srgbClr val="000000"/>
                </a:solidFill>
                <a:uFillTx/>
                <a:latin typeface="Times New Roman"/>
                <a:ea typeface="Times New Roman"/>
              </a:rPr>
              <a:t>Қажымұқан Мұңайтпасов туралы мәліметтерді кірістіре отырып, диалог жазыңдар. Жазба жұмысында етістіктің етіс түрлерін қолданыңдар. </a:t>
            </a:r>
            <a:br>
              <a:rPr sz="2000"/>
            </a:br>
            <a:br>
              <a:rPr sz="2400"/>
            </a:br>
            <a:r>
              <a:rPr b="0" lang="kk-KZ" sz="2400" strike="noStrike" u="none">
                <a:solidFill>
                  <a:srgbClr val="000000"/>
                </a:solidFill>
                <a:uFillTx/>
                <a:latin typeface="Times New Roman"/>
                <a:ea typeface="Times New Roman"/>
              </a:rPr>
              <a:t> </a:t>
            </a:r>
            <a:br>
              <a:rPr sz="2400"/>
            </a:br>
            <a:br>
              <a:rPr sz="2400"/>
            </a:br>
            <a:br>
              <a:rPr sz="2400"/>
            </a:br>
            <a:br>
              <a:rPr sz="2400"/>
            </a:br>
            <a:br>
              <a:rPr sz="2400"/>
            </a:br>
            <a:br>
              <a:rPr sz="2400"/>
            </a:br>
            <a:br>
              <a:rPr sz="2400"/>
            </a:br>
            <a:br>
              <a:rPr sz="2400"/>
            </a:br>
            <a:br>
              <a:rPr sz="2400"/>
            </a:br>
            <a:r>
              <a:rPr b="1" lang="kk-KZ" sz="1800" strike="noStrike" u="none">
                <a:solidFill>
                  <a:srgbClr val="000000"/>
                </a:solidFill>
                <a:uFillTx/>
                <a:latin typeface="Times New Roman"/>
                <a:ea typeface="Times New Roman"/>
              </a:rPr>
              <a:t>Дескрипторы:</a:t>
            </a:r>
            <a:br>
              <a:rPr sz="1800"/>
            </a:br>
            <a:r>
              <a:rPr b="0" lang="kk-KZ" sz="1800" strike="noStrike" u="none">
                <a:solidFill>
                  <a:srgbClr val="000000"/>
                </a:solidFill>
                <a:uFillTx/>
                <a:latin typeface="Times New Roman"/>
                <a:ea typeface="Times New Roman"/>
              </a:rPr>
              <a:t>-</a:t>
            </a:r>
            <a:r>
              <a:rPr b="1" lang="kk-KZ" sz="1800" strike="noStrike" u="none">
                <a:solidFill>
                  <a:srgbClr val="000000"/>
                </a:solidFill>
                <a:uFillTx/>
                <a:latin typeface="Times New Roman"/>
                <a:ea typeface="Times New Roman"/>
              </a:rPr>
              <a:t>жазбаша диалог құрайды;</a:t>
            </a:r>
            <a:br>
              <a:rPr sz="1800"/>
            </a:br>
            <a:r>
              <a:rPr b="1" lang="kk-KZ" sz="1800" strike="noStrike" u="none">
                <a:solidFill>
                  <a:srgbClr val="000000"/>
                </a:solidFill>
                <a:uFillTx/>
                <a:latin typeface="Times New Roman"/>
                <a:ea typeface="Times New Roman"/>
              </a:rPr>
              <a:t>-етістіктің етіс түрлерін қолданады.</a:t>
            </a:r>
            <a:br>
              <a:rPr sz="2000"/>
            </a:br>
            <a:r>
              <a:rPr b="1" i="1" lang="kk-KZ" sz="2000" strike="noStrike" u="none">
                <a:solidFill>
                  <a:srgbClr val="000000"/>
                </a:solidFill>
                <a:uFillTx/>
                <a:latin typeface="Times New Roman"/>
                <a:ea typeface="Times New Roman"/>
              </a:rPr>
              <a:t> </a:t>
            </a:r>
            <a:br>
              <a:rPr sz="2000"/>
            </a:br>
            <a:br>
              <a:rPr sz="2000"/>
            </a:br>
            <a:endParaRPr b="0" lang="ru-RU" sz="2000" strike="noStrike" u="none">
              <a:solidFill>
                <a:srgbClr val="ffffff"/>
              </a:solidFill>
              <a:uFillTx/>
              <a:latin typeface="Candara"/>
            </a:endParaRPr>
          </a:p>
        </p:txBody>
      </p:sp>
      <p:pic>
        <p:nvPicPr>
          <p:cNvPr id="118" name="Picture 4" descr=""/>
          <p:cNvPicPr/>
          <p:nvPr/>
        </p:nvPicPr>
        <p:blipFill>
          <a:blip r:embed="rId1"/>
          <a:stretch/>
        </p:blipFill>
        <p:spPr>
          <a:xfrm>
            <a:off x="4427640" y="2205000"/>
            <a:ext cx="2628720" cy="217476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6264</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2007-03-10T13:34:16Z</dcterms:created>
  <dc:creator>Админ</dc:creator>
  <dc:description/>
  <dc:language>ru-RU</dc:language>
  <cp:lastModifiedBy>Admin</cp:lastModifiedBy>
  <dcterms:modified xsi:type="dcterms:W3CDTF">2021-02-03T18:57:47Z</dcterms:modified>
  <cp:revision>213</cp:revision>
  <dc:subject/>
  <dc:title>Слайд 1</dc:title>
</cp:coreProperties>
</file>