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_rels/.rels" ContentType="application/vnd.openxmlformats-package.relationships+xml"/>
  <Override PartName="/ppt/presentation.xml" ContentType="application/vnd.openxmlformats-officedocument.presentationml.presentation.main+xml"/>
  <Override PartName="/ppt/presProps.xml" ContentType="application/vnd.openxmlformats-officedocument.presentationml.presProps+xml"/>
  <Override PartName="/ppt/theme/theme1.xml" ContentType="application/vnd.openxmlformats-officedocument.theme+xml"/>
  <Override PartName="/ppt/theme/theme55.xml" ContentType="application/vnd.openxmlformats-officedocument.theme+xml"/>
  <Override PartName="/ppt/theme/theme28.xml" ContentType="application/vnd.openxmlformats-officedocument.theme+xml"/>
  <Override PartName="/ppt/theme/theme2.xml" ContentType="application/vnd.openxmlformats-officedocument.theme+xml"/>
  <Override PartName="/ppt/theme/theme29.xml" ContentType="application/vnd.openxmlformats-officedocument.theme+xml"/>
  <Override PartName="/ppt/theme/theme17.xml" ContentType="application/vnd.openxmlformats-officedocument.theme+xml"/>
  <Override PartName="/ppt/theme/theme6.xml" ContentType="application/vnd.openxmlformats-officedocument.theme+xml"/>
  <Override PartName="/ppt/theme/theme13.xml" ContentType="application/vnd.openxmlformats-officedocument.theme+xml"/>
  <Override PartName="/ppt/theme/theme7.xml" ContentType="application/vnd.openxmlformats-officedocument.theme+xml"/>
  <Override PartName="/ppt/theme/theme14.xml" ContentType="application/vnd.openxmlformats-officedocument.theme+xml"/>
  <Override PartName="/ppt/theme/theme10.xml" ContentType="application/vnd.openxmlformats-officedocument.theme+xml"/>
  <Override PartName="/ppt/theme/theme3.xml" ContentType="application/vnd.openxmlformats-officedocument.theme+xml"/>
  <Override PartName="/ppt/theme/theme8.xml" ContentType="application/vnd.openxmlformats-officedocument.theme+xml"/>
  <Override PartName="/ppt/theme/theme15.xml" ContentType="application/vnd.openxmlformats-officedocument.theme+xml"/>
  <Override PartName="/ppt/theme/theme11.xml" ContentType="application/vnd.openxmlformats-officedocument.theme+xml"/>
  <Override PartName="/ppt/theme/theme4.xml" ContentType="application/vnd.openxmlformats-officedocument.theme+xml"/>
  <Override PartName="/ppt/theme/theme9.xml" ContentType="application/vnd.openxmlformats-officedocument.theme+xml"/>
  <Override PartName="/ppt/theme/theme16.xml" ContentType="application/vnd.openxmlformats-officedocument.theme+xml"/>
  <Override PartName="/ppt/theme/theme12.xml" ContentType="application/vnd.openxmlformats-officedocument.theme+xml"/>
  <Override PartName="/ppt/theme/theme5.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theme/theme30.xml" ContentType="application/vnd.openxmlformats-officedocument.theme+xml"/>
  <Override PartName="/ppt/theme/theme31.xml" ContentType="application/vnd.openxmlformats-officedocument.theme+xml"/>
  <Override PartName="/ppt/theme/theme32.xml" ContentType="application/vnd.openxmlformats-officedocument.theme+xml"/>
  <Override PartName="/ppt/theme/theme33.xml" ContentType="application/vnd.openxmlformats-officedocument.theme+xml"/>
  <Override PartName="/ppt/theme/theme34.xml" ContentType="application/vnd.openxmlformats-officedocument.theme+xml"/>
  <Override PartName="/ppt/theme/theme40.xml" ContentType="application/vnd.openxmlformats-officedocument.theme+xml"/>
  <Override PartName="/ppt/theme/theme41.xml" ContentType="application/vnd.openxmlformats-officedocument.theme+xml"/>
  <Override PartName="/ppt/theme/theme42.xml" ContentType="application/vnd.openxmlformats-officedocument.theme+xml"/>
  <Override PartName="/ppt/theme/theme43.xml" ContentType="application/vnd.openxmlformats-officedocument.theme+xml"/>
  <Override PartName="/ppt/theme/theme49.xml" ContentType="application/vnd.openxmlformats-officedocument.theme+xml"/>
  <Override PartName="/ppt/theme/theme44.xml" ContentType="application/vnd.openxmlformats-officedocument.theme+xml"/>
  <Override PartName="/ppt/theme/theme35.xml" ContentType="application/vnd.openxmlformats-officedocument.theme+xml"/>
  <Override PartName="/ppt/theme/theme50.xml" ContentType="application/vnd.openxmlformats-officedocument.theme+xml"/>
  <Override PartName="/ppt/theme/theme45.xml" ContentType="application/vnd.openxmlformats-officedocument.theme+xml"/>
  <Override PartName="/ppt/theme/theme36.xml" ContentType="application/vnd.openxmlformats-officedocument.theme+xml"/>
  <Override PartName="/ppt/theme/theme18.xml" ContentType="application/vnd.openxmlformats-officedocument.theme+xml"/>
  <Override PartName="/ppt/theme/theme51.xml" ContentType="application/vnd.openxmlformats-officedocument.theme+xml"/>
  <Override PartName="/ppt/theme/theme46.xml" ContentType="application/vnd.openxmlformats-officedocument.theme+xml"/>
  <Override PartName="/ppt/theme/theme37.xml" ContentType="application/vnd.openxmlformats-officedocument.theme+xml"/>
  <Override PartName="/ppt/theme/theme19.xml" ContentType="application/vnd.openxmlformats-officedocument.theme+xml"/>
  <Override PartName="/ppt/theme/theme52.xml" ContentType="application/vnd.openxmlformats-officedocument.theme+xml"/>
  <Override PartName="/ppt/theme/theme47.xml" ContentType="application/vnd.openxmlformats-officedocument.theme+xml"/>
  <Override PartName="/ppt/theme/theme38.xml" ContentType="application/vnd.openxmlformats-officedocument.theme+xml"/>
  <Override PartName="/ppt/theme/theme53.xml" ContentType="application/vnd.openxmlformats-officedocument.theme+xml"/>
  <Override PartName="/ppt/theme/theme48.xml" ContentType="application/vnd.openxmlformats-officedocument.theme+xml"/>
  <Override PartName="/ppt/theme/theme39.xml" ContentType="application/vnd.openxmlformats-officedocument.theme+xml"/>
  <Override PartName="/ppt/theme/theme54.xml" ContentType="application/vnd.openxmlformats-officedocument.theme+xml"/>
  <Override PartName="/ppt/slideMasters/_rels/slideMaster54.xml.rels" ContentType="application/vnd.openxmlformats-package.relationships+xml"/>
  <Override PartName="/ppt/slideMasters/_rels/slideMaster48.xml.rels" ContentType="application/vnd.openxmlformats-package.relationships+xml"/>
  <Override PartName="/ppt/slideMasters/_rels/slideMaster53.xml.rels" ContentType="application/vnd.openxmlformats-package.relationships+xml"/>
  <Override PartName="/ppt/slideMasters/_rels/slideMaster47.xml.rels" ContentType="application/vnd.openxmlformats-package.relationships+xml"/>
  <Override PartName="/ppt/slideMasters/_rels/slideMaster52.xml.rels" ContentType="application/vnd.openxmlformats-package.relationships+xml"/>
  <Override PartName="/ppt/slideMasters/_rels/slideMaster19.xml.rels" ContentType="application/vnd.openxmlformats-package.relationships+xml"/>
  <Override PartName="/ppt/slideMasters/_rels/slideMaster46.xml.rels" ContentType="application/vnd.openxmlformats-package.relationships+xml"/>
  <Override PartName="/ppt/slideMasters/_rels/slideMaster51.xml.rels" ContentType="application/vnd.openxmlformats-package.relationships+xml"/>
  <Override PartName="/ppt/slideMasters/_rels/slideMaster18.xml.rels" ContentType="application/vnd.openxmlformats-package.relationships+xml"/>
  <Override PartName="/ppt/slideMasters/_rels/slideMaster50.xml.rels" ContentType="application/vnd.openxmlformats-package.relationships+xml"/>
  <Override PartName="/ppt/slideMasters/_rels/slideMaster17.xml.rels" ContentType="application/vnd.openxmlformats-package.relationships+xml"/>
  <Override PartName="/ppt/slideMasters/_rels/slideMaster35.xml.rels" ContentType="application/vnd.openxmlformats-package.relationships+xml"/>
  <Override PartName="/ppt/slideMasters/_rels/slideMaster29.xml.rels" ContentType="application/vnd.openxmlformats-package.relationships+xml"/>
  <Override PartName="/ppt/slideMasters/_rels/slideMaster42.xml.rels" ContentType="application/vnd.openxmlformats-package.relationships+xml"/>
  <Override PartName="/ppt/slideMasters/_rels/slideMaster41.xml.rels" ContentType="application/vnd.openxmlformats-package.relationships+xml"/>
  <Override PartName="/ppt/slideMasters/_rels/slideMaster40.xml.rels" ContentType="application/vnd.openxmlformats-package.relationships+xml"/>
  <Override PartName="/ppt/slideMasters/_rels/slideMaster34.xml.rels" ContentType="application/vnd.openxmlformats-package.relationships+xml"/>
  <Override PartName="/ppt/slideMasters/_rels/slideMaster33.xml.rels" ContentType="application/vnd.openxmlformats-package.relationships+xml"/>
  <Override PartName="/ppt/slideMasters/_rels/slideMaster32.xml.rels" ContentType="application/vnd.openxmlformats-package.relationships+xml"/>
  <Override PartName="/ppt/slideMasters/_rels/slideMaster31.xml.rels" ContentType="application/vnd.openxmlformats-package.relationships+xml"/>
  <Override PartName="/ppt/slideMasters/_rels/slideMaster9.xml.rels" ContentType="application/vnd.openxmlformats-package.relationships+xml"/>
  <Override PartName="/ppt/slideMasters/_rels/slideMaster28.xml.rels" ContentType="application/vnd.openxmlformats-package.relationships+xml"/>
  <Override PartName="/ppt/slideMasters/_rels/slideMaster8.xml.rels" ContentType="application/vnd.openxmlformats-package.relationships+xml"/>
  <Override PartName="/ppt/slideMasters/_rels/slideMaster27.xml.rels" ContentType="application/vnd.openxmlformats-package.relationships+xml"/>
  <Override PartName="/ppt/slideMasters/_rels/slideMaster30.xml.rels" ContentType="application/vnd.openxmlformats-package.relationships+xml"/>
  <Override PartName="/ppt/slideMasters/_rels/slideMaster7.xml.rels" ContentType="application/vnd.openxmlformats-package.relationships+xml"/>
  <Override PartName="/ppt/slideMasters/_rels/slideMaster26.xml.rels" ContentType="application/vnd.openxmlformats-package.relationships+xml"/>
  <Override PartName="/ppt/slideMasters/_rels/slideMaster49.xml.rels" ContentType="application/vnd.openxmlformats-package.relationships+xml"/>
  <Override PartName="/ppt/slideMasters/_rels/slideMaster25.xml.rels" ContentType="application/vnd.openxmlformats-package.relationships+xml"/>
  <Override PartName="/ppt/slideMasters/_rels/slideMaster6.xml.rels" ContentType="application/vnd.openxmlformats-package.relationships+xml"/>
  <Override PartName="/ppt/slideMasters/_rels/slideMaster4.xml.rels" ContentType="application/vnd.openxmlformats-package.relationships+xml"/>
  <Override PartName="/ppt/slideMasters/_rels/slideMaster23.xml.rels" ContentType="application/vnd.openxmlformats-package.relationships+xml"/>
  <Override PartName="/ppt/slideMasters/_rels/slideMaster3.xml.rels" ContentType="application/vnd.openxmlformats-package.relationships+xml"/>
  <Override PartName="/ppt/slideMasters/_rels/slideMaster22.xml.rels" ContentType="application/vnd.openxmlformats-package.relationships+xml"/>
  <Override PartName="/ppt/slideMasters/_rels/slideMaster2.xml.rels" ContentType="application/vnd.openxmlformats-package.relationships+xml"/>
  <Override PartName="/ppt/slideMasters/_rels/slideMaster21.xml.rels" ContentType="application/vnd.openxmlformats-package.relationships+xml"/>
  <Override PartName="/ppt/slideMasters/_rels/slideMaster5.xml.rels" ContentType="application/vnd.openxmlformats-package.relationships+xml"/>
  <Override PartName="/ppt/slideMasters/_rels/slideMaster24.xml.rels" ContentType="application/vnd.openxmlformats-package.relationships+xml"/>
  <Override PartName="/ppt/slideMasters/_rels/slideMaster11.xml.rels" ContentType="application/vnd.openxmlformats-package.relationships+xml"/>
  <Override PartName="/ppt/slideMasters/_rels/slideMaster10.xml.rels" ContentType="application/vnd.openxmlformats-package.relationships+xml"/>
  <Override PartName="/ppt/slideMasters/_rels/slideMaster16.xml.rels" ContentType="application/vnd.openxmlformats-package.relationships+xml"/>
  <Override PartName="/ppt/slideMasters/_rels/slideMaster1.xml.rels" ContentType="application/vnd.openxmlformats-package.relationships+xml"/>
  <Override PartName="/ppt/slideMasters/_rels/slideMaster20.xml.rels" ContentType="application/vnd.openxmlformats-package.relationships+xml"/>
  <Override PartName="/ppt/slideMasters/_rels/slideMaster39.xml.rels" ContentType="application/vnd.openxmlformats-package.relationships+xml"/>
  <Override PartName="/ppt/slideMasters/_rels/slideMaster36.xml.rels" ContentType="application/vnd.openxmlformats-package.relationships+xml"/>
  <Override PartName="/ppt/slideMasters/_rels/slideMaster44.xml.rels" ContentType="application/vnd.openxmlformats-package.relationships+xml"/>
  <Override PartName="/ppt/slideMasters/_rels/slideMaster13.xml.rels" ContentType="application/vnd.openxmlformats-package.relationships+xml"/>
  <Override PartName="/ppt/slideMasters/_rels/slideMaster15.xml.rels" ContentType="application/vnd.openxmlformats-package.relationships+xml"/>
  <Override PartName="/ppt/slideMasters/_rels/slideMaster38.xml.rels" ContentType="application/vnd.openxmlformats-package.relationships+xml"/>
  <Override PartName="/ppt/slideMasters/_rels/slideMaster43.xml.rels" ContentType="application/vnd.openxmlformats-package.relationships+xml"/>
  <Override PartName="/ppt/slideMasters/_rels/slideMaster12.xml.rels" ContentType="application/vnd.openxmlformats-package.relationships+xml"/>
  <Override PartName="/ppt/slideMasters/_rels/slideMaster45.xml.rels" ContentType="application/vnd.openxmlformats-package.relationships+xml"/>
  <Override PartName="/ppt/slideMasters/_rels/slideMaster14.xml.rels" ContentType="application/vnd.openxmlformats-package.relationships+xml"/>
  <Override PartName="/ppt/slideMasters/_rels/slideMaster37.xml.rels" ContentType="application/vnd.openxmlformats-package.relationships+xml"/>
  <Override PartName="/ppt/slideMasters/slideMaster37.xml" ContentType="application/vnd.openxmlformats-officedocument.presentationml.slideMaster+xml"/>
  <Override PartName="/ppt/slideMasters/slideMaster12.xml" ContentType="application/vnd.openxmlformats-officedocument.presentationml.slideMaster+xml"/>
  <Override PartName="/ppt/slideMasters/slideMaster38.xml" ContentType="application/vnd.openxmlformats-officedocument.presentationml.slideMaster+xml"/>
  <Override PartName="/ppt/slideMasters/slideMaster13.xml" ContentType="application/vnd.openxmlformats-officedocument.presentationml.slideMaster+xml"/>
  <Override PartName="/ppt/slideMasters/slideMaster39.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36.xml" ContentType="application/vnd.openxmlformats-officedocument.presentationml.slideMaster+xml"/>
  <Override PartName="/ppt/slideMasters/slideMaster1.xml" ContentType="application/vnd.openxmlformats-officedocument.presentationml.slideMaster+xml"/>
  <Override PartName="/ppt/slideMasters/slideMaster20.xml" ContentType="application/vnd.openxmlformats-officedocument.presentationml.slideMaster+xml"/>
  <Override PartName="/ppt/slideMasters/slideMaster24.xml" ContentType="application/vnd.openxmlformats-officedocument.presentationml.slideMaster+xml"/>
  <Override PartName="/ppt/slideMasters/slideMaster5.xml" ContentType="application/vnd.openxmlformats-officedocument.presentationml.slideMaster+xml"/>
  <Override PartName="/ppt/slideMasters/slideMaster21.xml" ContentType="application/vnd.openxmlformats-officedocument.presentationml.slideMaster+xml"/>
  <Override PartName="/ppt/slideMasters/slideMaster2.xml" ContentType="application/vnd.openxmlformats-officedocument.presentationml.slideMaster+xml"/>
  <Override PartName="/ppt/slideMasters/slideMaster22.xml" ContentType="application/vnd.openxmlformats-officedocument.presentationml.slideMaster+xml"/>
  <Override PartName="/ppt/slideMasters/slideMaster3.xml" ContentType="application/vnd.openxmlformats-officedocument.presentationml.slideMaster+xml"/>
  <Override PartName="/ppt/slideMasters/slideMaster23.xml" ContentType="application/vnd.openxmlformats-officedocument.presentationml.slideMaster+xml"/>
  <Override PartName="/ppt/slideMasters/slideMaster4.xml" ContentType="application/vnd.openxmlformats-officedocument.presentationml.slideMaster+xml"/>
  <Override PartName="/ppt/slideMasters/slideMaster25.xml" ContentType="application/vnd.openxmlformats-officedocument.presentationml.slideMaster+xml"/>
  <Override PartName="/ppt/slideMasters/slideMaster6.xml" ContentType="application/vnd.openxmlformats-officedocument.presentationml.slideMaster+xml"/>
  <Override PartName="/ppt/slideMasters/slideMaster26.xml" ContentType="application/vnd.openxmlformats-officedocument.presentationml.slideMaster+xml"/>
  <Override PartName="/ppt/slideMasters/slideMaster7.xml" ContentType="application/vnd.openxmlformats-officedocument.presentationml.slideMaster+xml"/>
  <Override PartName="/ppt/slideMasters/slideMaster2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28.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30.xml" ContentType="application/vnd.openxmlformats-officedocument.presentationml.slideMaster+xml"/>
  <Override PartName="/ppt/slideMasters/slideMaster49.xml" ContentType="application/vnd.openxmlformats-officedocument.presentationml.slideMaster+xml"/>
  <Override PartName="/ppt/slideMasters/slideMaster29.xml" ContentType="application/vnd.openxmlformats-officedocument.presentationml.slideMaster+xml"/>
  <Override PartName="/ppt/slideMasters/slideMaster44.xml" ContentType="application/vnd.openxmlformats-officedocument.presentationml.slideMaster+xml"/>
  <Override PartName="/ppt/slideMasters/slideMaster35.xml" ContentType="application/vnd.openxmlformats-officedocument.presentationml.slideMaster+xml"/>
  <Override PartName="/ppt/slideMasters/slideMaster17.xml" ContentType="application/vnd.openxmlformats-officedocument.presentationml.slideMaster+xml"/>
  <Override PartName="/ppt/slideMasters/slideMaster50.xml" ContentType="application/vnd.openxmlformats-officedocument.presentationml.slideMaster+xml"/>
  <Override PartName="/ppt/slideMasters/slideMaster45.xml" ContentType="application/vnd.openxmlformats-officedocument.presentationml.slideMaster+xml"/>
  <Override PartName="/ppt/slideMasters/slideMaster18.xml" ContentType="application/vnd.openxmlformats-officedocument.presentationml.slideMaster+xml"/>
  <Override PartName="/ppt/slideMasters/slideMaster51.xml" ContentType="application/vnd.openxmlformats-officedocument.presentationml.slideMaster+xml"/>
  <Override PartName="/ppt/slideMasters/slideMaster46.xml" ContentType="application/vnd.openxmlformats-officedocument.presentationml.slideMaster+xml"/>
  <Override PartName="/ppt/slideMasters/slideMaster19.xml" ContentType="application/vnd.openxmlformats-officedocument.presentationml.slideMaster+xml"/>
  <Override PartName="/ppt/slideMasters/slideMaster52.xml" ContentType="application/vnd.openxmlformats-officedocument.presentationml.slideMaster+xml"/>
  <Override PartName="/ppt/slideMasters/slideMaster47.xml" ContentType="application/vnd.openxmlformats-officedocument.presentationml.slideMaster+xml"/>
  <Override PartName="/ppt/slideMasters/slideMaster53.xml" ContentType="application/vnd.openxmlformats-officedocument.presentationml.slideMaster+xml"/>
  <Override PartName="/ppt/slideMasters/slideMaster48.xml" ContentType="application/vnd.openxmlformats-officedocument.presentationml.slideMaster+xml"/>
  <Override PartName="/ppt/slideMasters/slideMaster54.xml" ContentType="application/vnd.openxmlformats-officedocument.presentationml.slideMaster+xml"/>
  <Override PartName="/ppt/embeddings/oleObject1.bin" ContentType="application/vnd.openxmlformats-officedocument.oleObject"/>
  <Override PartName="/ppt/notesMasters/_rels/notesMaster1.xml.rels" ContentType="application/vnd.openxmlformats-package.relationships+xml"/>
  <Override PartName="/ppt/notesMasters/notesMaster1.xml" ContentType="application/vnd.openxmlformats-officedocument.presentationml.notesMaster+xml"/>
  <Override PartName="/ppt/_rels/presentation.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media/image1.png" ContentType="image/png"/>
  <Override PartName="/ppt/media/image3.png" ContentType="image/png"/>
  <Override PartName="/ppt/media/image4.png" ContentType="image/png"/>
  <Override PartName="/ppt/media/image12.png" ContentType="image/png"/>
  <Override PartName="/ppt/media/image5.png" ContentType="image/png"/>
  <Override PartName="/ppt/media/image13.wmf" ContentType="image/x-wmf"/>
  <Override PartName="/ppt/media/image6.png" ContentType="image/png"/>
  <Override PartName="/ppt/media/image14.png" ContentType="image/png"/>
  <Override PartName="/ppt/media/image15.png" ContentType="image/png"/>
  <Override PartName="/ppt/media/image7.png" ContentType="image/png"/>
  <Override PartName="/ppt/media/image16.png" ContentType="image/png"/>
  <Override PartName="/ppt/media/image8.png" ContentType="image/png"/>
  <Override PartName="/ppt/media/image2.png" ContentType="image/png"/>
  <Override PartName="/ppt/media/image10.png" ContentType="image/png"/>
  <Override PartName="/ppt/media/image9.png" ContentType="image/png"/>
  <Override PartName="/ppt/media/image17.png" ContentType="image/png"/>
  <Override PartName="/ppt/media/image11.jpeg" ContentType="image/jpeg"/>
  <Override PartName="/ppt/slides/slide1.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17.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slides/slide8.xml" ContentType="application/vnd.openxmlformats-officedocument.presentationml.slide+xml"/>
  <Override PartName="/ppt/slides/slide20.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6.xml" ContentType="application/vnd.openxmlformats-officedocument.presentationml.slide+xml"/>
  <Override PartName="/ppt/slides/slide14.xml" ContentType="application/vnd.openxmlformats-officedocument.presentationml.slide+xml"/>
  <Override PartName="/ppt/slides/slide7.xml" ContentType="application/vnd.openxmlformats-officedocument.presentationml.slide+xml"/>
  <Override PartName="/ppt/slides/slide21.xml" ContentType="application/vnd.openxmlformats-officedocument.presentationml.slide+xml"/>
  <Override PartName="/ppt/slides/slide15.xml" ContentType="application/vnd.openxmlformats-officedocument.presentationml.slide+xml"/>
  <Override PartName="/ppt/slides/slide5.xml" ContentType="application/vnd.openxmlformats-officedocument.presentationml.slide+xml"/>
  <Override PartName="/ppt/slides/_rels/slide13.xml.rels" ContentType="application/vnd.openxmlformats-package.relationships+xml"/>
  <Override PartName="/ppt/slides/_rels/slide15.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14.xml.rels" ContentType="application/vnd.openxmlformats-package.relationships+xml"/>
  <Override PartName="/ppt/slides/_rels/slide20.xml.rels" ContentType="application/vnd.openxmlformats-package.relationships+xml"/>
  <Override PartName="/ppt/slides/_rels/slide3.xml.rels" ContentType="application/vnd.openxmlformats-package.relationships+xml"/>
  <Override PartName="/ppt/slides/_rels/slide12.xml.rels" ContentType="application/vnd.openxmlformats-package.relationships+xml"/>
  <Override PartName="/ppt/slides/_rels/slide9.xml.rels" ContentType="application/vnd.openxmlformats-package.relationships+xml"/>
  <Override PartName="/ppt/slides/_rels/slide8.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19.xml.rels" ContentType="application/vnd.openxmlformats-package.relationships+xml"/>
  <Override PartName="/ppt/slides/_rels/slide11.xml.rels" ContentType="application/vnd.openxmlformats-package.relationships+xml"/>
  <Override PartName="/ppt/slides/_rels/slide18.xml.rels" ContentType="application/vnd.openxmlformats-package.relationships+xml"/>
  <Override PartName="/ppt/slides/_rels/slide17.xml.rels" ContentType="application/vnd.openxmlformats-package.relationships+xml"/>
  <Override PartName="/ppt/slides/_rels/slide2.xml.rels" ContentType="application/vnd.openxmlformats-package.relationships+xml"/>
  <Override PartName="/ppt/slides/_rels/slide16.xml.rels" ContentType="application/vnd.openxmlformats-package.relationships+xml"/>
  <Override PartName="/ppt/slides/_rels/slide7.xml.rels" ContentType="application/vnd.openxmlformats-package.relationships+xml"/>
  <Override PartName="/ppt/slides/_rels/slide10.xml.rels" ContentType="application/vnd.openxmlformats-package.relationships+xml"/>
  <Override PartName="/ppt/slides/_rels/slide1.xml.rels" ContentType="application/vnd.openxmlformats-package.relationships+xml"/>
  <Override PartName="/ppt/slides/slide13.xml" ContentType="application/vnd.openxmlformats-officedocument.presentationml.slide+xml"/>
  <Override PartName="/ppt/notesSlides/notesSlide2.xml" ContentType="application/vnd.openxmlformats-officedocument.presentationml.notesSlide+xml"/>
  <Override PartName="/ppt/notesSlides/_rels/notesSlide3.xml.rels" ContentType="application/vnd.openxmlformats-package.relationships+xml"/>
  <Override PartName="/ppt/notesSlides/_rels/notesSlide2.xml.rels" ContentType="application/vnd.openxmlformats-package.relationships+xml"/>
  <Override PartName="/ppt/notesSlides/notesSlide3.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49" r:id="rId3"/>
    <p:sldMasterId id="2147483650" r:id="rId4"/>
    <p:sldMasterId id="2147483652" r:id="rId5"/>
    <p:sldMasterId id="2147483653" r:id="rId6"/>
    <p:sldMasterId id="2147483654" r:id="rId7"/>
    <p:sldMasterId id="2147483655" r:id="rId8"/>
    <p:sldMasterId id="2147483656" r:id="rId9"/>
    <p:sldMasterId id="2147483657" r:id="rId10"/>
    <p:sldMasterId id="2147483658" r:id="rId11"/>
    <p:sldMasterId id="2147483659" r:id="rId12"/>
    <p:sldMasterId id="2147483660" r:id="rId13"/>
    <p:sldMasterId id="2147483661" r:id="rId14"/>
    <p:sldMasterId id="2147483662" r:id="rId15"/>
    <p:sldMasterId id="2147483663" r:id="rId16"/>
    <p:sldMasterId id="2147483664" r:id="rId17"/>
    <p:sldMasterId id="2147483665" r:id="rId18"/>
    <p:sldMasterId id="2147483666" r:id="rId19"/>
    <p:sldMasterId id="2147483667" r:id="rId20"/>
    <p:sldMasterId id="2147483668" r:id="rId21"/>
    <p:sldMasterId id="2147483669" r:id="rId22"/>
    <p:sldMasterId id="2147483670" r:id="rId23"/>
    <p:sldMasterId id="2147483671" r:id="rId24"/>
    <p:sldMasterId id="2147483672" r:id="rId25"/>
    <p:sldMasterId id="2147483673" r:id="rId26"/>
    <p:sldMasterId id="2147483674" r:id="rId27"/>
    <p:sldMasterId id="2147483675" r:id="rId28"/>
    <p:sldMasterId id="2147483676" r:id="rId29"/>
    <p:sldMasterId id="2147483677" r:id="rId30"/>
    <p:sldMasterId id="2147483679" r:id="rId31"/>
    <p:sldMasterId id="2147483680" r:id="rId32"/>
    <p:sldMasterId id="2147483681" r:id="rId33"/>
    <p:sldMasterId id="2147483682" r:id="rId34"/>
    <p:sldMasterId id="2147483683" r:id="rId35"/>
    <p:sldMasterId id="2147483684" r:id="rId36"/>
    <p:sldMasterId id="2147483685" r:id="rId37"/>
    <p:sldMasterId id="2147483686" r:id="rId38"/>
    <p:sldMasterId id="2147483687" r:id="rId39"/>
    <p:sldMasterId id="2147483688" r:id="rId40"/>
    <p:sldMasterId id="2147483689" r:id="rId41"/>
    <p:sldMasterId id="2147483690" r:id="rId42"/>
    <p:sldMasterId id="2147483691" r:id="rId43"/>
    <p:sldMasterId id="2147483692" r:id="rId44"/>
    <p:sldMasterId id="2147483693" r:id="rId45"/>
    <p:sldMasterId id="2147483694" r:id="rId46"/>
    <p:sldMasterId id="2147483695" r:id="rId47"/>
    <p:sldMasterId id="2147483696" r:id="rId48"/>
    <p:sldMasterId id="2147483697" r:id="rId49"/>
    <p:sldMasterId id="2147483698" r:id="rId50"/>
    <p:sldMasterId id="2147483699" r:id="rId51"/>
    <p:sldMasterId id="2147483700" r:id="rId52"/>
    <p:sldMasterId id="2147483701" r:id="rId53"/>
    <p:sldMasterId id="2147483702" r:id="rId54"/>
    <p:sldMasterId id="2147483703" r:id="rId55"/>
  </p:sldMasterIdLst>
  <p:notesMasterIdLst>
    <p:notesMasterId r:id="rId56"/>
  </p:notesMasterIdLst>
  <p:sldIdLst>
    <p:sldId id="256" r:id="rId57"/>
    <p:sldId id="257" r:id="rId58"/>
    <p:sldId id="258" r:id="rId59"/>
    <p:sldId id="259" r:id="rId60"/>
    <p:sldId id="260" r:id="rId61"/>
    <p:sldId id="261" r:id="rId62"/>
    <p:sldId id="262" r:id="rId63"/>
    <p:sldId id="263" r:id="rId64"/>
    <p:sldId id="264" r:id="rId65"/>
    <p:sldId id="265" r:id="rId66"/>
    <p:sldId id="266" r:id="rId67"/>
    <p:sldId id="267" r:id="rId68"/>
    <p:sldId id="268" r:id="rId69"/>
    <p:sldId id="269" r:id="rId70"/>
    <p:sldId id="270" r:id="rId71"/>
    <p:sldId id="271" r:id="rId72"/>
    <p:sldId id="272" r:id="rId73"/>
    <p:sldId id="273" r:id="rId74"/>
    <p:sldId id="274" r:id="rId75"/>
    <p:sldId id="275" r:id="rId76"/>
    <p:sldId id="276" r:id="rId77"/>
  </p:sldIdLst>
  <p:sldSz cx="12193588"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Master" Target="slideMasters/slideMaster9.xml"/><Relationship Id="rId11" Type="http://schemas.openxmlformats.org/officeDocument/2006/relationships/slideMaster" Target="slideMasters/slideMaster10.xml"/><Relationship Id="rId12" Type="http://schemas.openxmlformats.org/officeDocument/2006/relationships/slideMaster" Target="slideMasters/slideMaster11.xml"/><Relationship Id="rId13" Type="http://schemas.openxmlformats.org/officeDocument/2006/relationships/slideMaster" Target="slideMasters/slideMaster12.xml"/><Relationship Id="rId14" Type="http://schemas.openxmlformats.org/officeDocument/2006/relationships/slideMaster" Target="slideMasters/slideMaster13.xml"/><Relationship Id="rId15" Type="http://schemas.openxmlformats.org/officeDocument/2006/relationships/slideMaster" Target="slideMasters/slideMaster14.xml"/><Relationship Id="rId16" Type="http://schemas.openxmlformats.org/officeDocument/2006/relationships/slideMaster" Target="slideMasters/slideMaster15.xml"/><Relationship Id="rId17" Type="http://schemas.openxmlformats.org/officeDocument/2006/relationships/slideMaster" Target="slideMasters/slideMaster16.xml"/><Relationship Id="rId18" Type="http://schemas.openxmlformats.org/officeDocument/2006/relationships/slideMaster" Target="slideMasters/slideMaster17.xml"/><Relationship Id="rId19" Type="http://schemas.openxmlformats.org/officeDocument/2006/relationships/slideMaster" Target="slideMasters/slideMaster18.xml"/><Relationship Id="rId20" Type="http://schemas.openxmlformats.org/officeDocument/2006/relationships/slideMaster" Target="slideMasters/slideMaster19.xml"/><Relationship Id="rId21" Type="http://schemas.openxmlformats.org/officeDocument/2006/relationships/slideMaster" Target="slideMasters/slideMaster20.xml"/><Relationship Id="rId22" Type="http://schemas.openxmlformats.org/officeDocument/2006/relationships/slideMaster" Target="slideMasters/slideMaster21.xml"/><Relationship Id="rId23" Type="http://schemas.openxmlformats.org/officeDocument/2006/relationships/slideMaster" Target="slideMasters/slideMaster22.xml"/><Relationship Id="rId24" Type="http://schemas.openxmlformats.org/officeDocument/2006/relationships/slideMaster" Target="slideMasters/slideMaster23.xml"/><Relationship Id="rId25" Type="http://schemas.openxmlformats.org/officeDocument/2006/relationships/slideMaster" Target="slideMasters/slideMaster24.xml"/><Relationship Id="rId26" Type="http://schemas.openxmlformats.org/officeDocument/2006/relationships/slideMaster" Target="slideMasters/slideMaster25.xml"/><Relationship Id="rId27" Type="http://schemas.openxmlformats.org/officeDocument/2006/relationships/slideMaster" Target="slideMasters/slideMaster26.xml"/><Relationship Id="rId28" Type="http://schemas.openxmlformats.org/officeDocument/2006/relationships/slideMaster" Target="slideMasters/slideMaster27.xml"/><Relationship Id="rId29" Type="http://schemas.openxmlformats.org/officeDocument/2006/relationships/slideMaster" Target="slideMasters/slideMaster28.xml"/><Relationship Id="rId30" Type="http://schemas.openxmlformats.org/officeDocument/2006/relationships/slideMaster" Target="slideMasters/slideMaster29.xml"/><Relationship Id="rId31" Type="http://schemas.openxmlformats.org/officeDocument/2006/relationships/slideMaster" Target="slideMasters/slideMaster30.xml"/><Relationship Id="rId32" Type="http://schemas.openxmlformats.org/officeDocument/2006/relationships/slideMaster" Target="slideMasters/slideMaster31.xml"/><Relationship Id="rId33" Type="http://schemas.openxmlformats.org/officeDocument/2006/relationships/slideMaster" Target="slideMasters/slideMaster32.xml"/><Relationship Id="rId34" Type="http://schemas.openxmlformats.org/officeDocument/2006/relationships/slideMaster" Target="slideMasters/slideMaster33.xml"/><Relationship Id="rId35" Type="http://schemas.openxmlformats.org/officeDocument/2006/relationships/slideMaster" Target="slideMasters/slideMaster34.xml"/><Relationship Id="rId36" Type="http://schemas.openxmlformats.org/officeDocument/2006/relationships/slideMaster" Target="slideMasters/slideMaster35.xml"/><Relationship Id="rId37" Type="http://schemas.openxmlformats.org/officeDocument/2006/relationships/slideMaster" Target="slideMasters/slideMaster36.xml"/><Relationship Id="rId38" Type="http://schemas.openxmlformats.org/officeDocument/2006/relationships/slideMaster" Target="slideMasters/slideMaster37.xml"/><Relationship Id="rId39" Type="http://schemas.openxmlformats.org/officeDocument/2006/relationships/slideMaster" Target="slideMasters/slideMaster38.xml"/><Relationship Id="rId40" Type="http://schemas.openxmlformats.org/officeDocument/2006/relationships/slideMaster" Target="slideMasters/slideMaster39.xml"/><Relationship Id="rId41" Type="http://schemas.openxmlformats.org/officeDocument/2006/relationships/slideMaster" Target="slideMasters/slideMaster40.xml"/><Relationship Id="rId42" Type="http://schemas.openxmlformats.org/officeDocument/2006/relationships/slideMaster" Target="slideMasters/slideMaster41.xml"/><Relationship Id="rId43" Type="http://schemas.openxmlformats.org/officeDocument/2006/relationships/slideMaster" Target="slideMasters/slideMaster42.xml"/><Relationship Id="rId44" Type="http://schemas.openxmlformats.org/officeDocument/2006/relationships/slideMaster" Target="slideMasters/slideMaster43.xml"/><Relationship Id="rId45" Type="http://schemas.openxmlformats.org/officeDocument/2006/relationships/slideMaster" Target="slideMasters/slideMaster44.xml"/><Relationship Id="rId46" Type="http://schemas.openxmlformats.org/officeDocument/2006/relationships/slideMaster" Target="slideMasters/slideMaster45.xml"/><Relationship Id="rId47" Type="http://schemas.openxmlformats.org/officeDocument/2006/relationships/slideMaster" Target="slideMasters/slideMaster46.xml"/><Relationship Id="rId48" Type="http://schemas.openxmlformats.org/officeDocument/2006/relationships/slideMaster" Target="slideMasters/slideMaster47.xml"/><Relationship Id="rId49" Type="http://schemas.openxmlformats.org/officeDocument/2006/relationships/slideMaster" Target="slideMasters/slideMaster48.xml"/><Relationship Id="rId50" Type="http://schemas.openxmlformats.org/officeDocument/2006/relationships/slideMaster" Target="slideMasters/slideMaster49.xml"/><Relationship Id="rId51" Type="http://schemas.openxmlformats.org/officeDocument/2006/relationships/slideMaster" Target="slideMasters/slideMaster50.xml"/><Relationship Id="rId52" Type="http://schemas.openxmlformats.org/officeDocument/2006/relationships/slideMaster" Target="slideMasters/slideMaster51.xml"/><Relationship Id="rId53" Type="http://schemas.openxmlformats.org/officeDocument/2006/relationships/slideMaster" Target="slideMasters/slideMaster52.xml"/><Relationship Id="rId54" Type="http://schemas.openxmlformats.org/officeDocument/2006/relationships/slideMaster" Target="slideMasters/slideMaster53.xml"/><Relationship Id="rId55" Type="http://schemas.openxmlformats.org/officeDocument/2006/relationships/slideMaster" Target="slideMasters/slideMaster54.xml"/><Relationship Id="rId56" Type="http://schemas.openxmlformats.org/officeDocument/2006/relationships/notesMaster" Target="notesMasters/notesMaster1.xml"/><Relationship Id="rId57" Type="http://schemas.openxmlformats.org/officeDocument/2006/relationships/slide" Target="slides/slide1.xml"/><Relationship Id="rId58" Type="http://schemas.openxmlformats.org/officeDocument/2006/relationships/slide" Target="slides/slide2.xml"/><Relationship Id="rId59" Type="http://schemas.openxmlformats.org/officeDocument/2006/relationships/slide" Target="slides/slide3.xml"/><Relationship Id="rId60" Type="http://schemas.openxmlformats.org/officeDocument/2006/relationships/slide" Target="slides/slide4.xml"/><Relationship Id="rId61" Type="http://schemas.openxmlformats.org/officeDocument/2006/relationships/slide" Target="slides/slide5.xml"/><Relationship Id="rId62" Type="http://schemas.openxmlformats.org/officeDocument/2006/relationships/slide" Target="slides/slide6.xml"/><Relationship Id="rId63" Type="http://schemas.openxmlformats.org/officeDocument/2006/relationships/slide" Target="slides/slide7.xml"/><Relationship Id="rId64" Type="http://schemas.openxmlformats.org/officeDocument/2006/relationships/slide" Target="slides/slide8.xml"/><Relationship Id="rId65" Type="http://schemas.openxmlformats.org/officeDocument/2006/relationships/slide" Target="slides/slide9.xml"/><Relationship Id="rId66" Type="http://schemas.openxmlformats.org/officeDocument/2006/relationships/slide" Target="slides/slide10.xml"/><Relationship Id="rId67" Type="http://schemas.openxmlformats.org/officeDocument/2006/relationships/slide" Target="slides/slide11.xml"/><Relationship Id="rId68" Type="http://schemas.openxmlformats.org/officeDocument/2006/relationships/slide" Target="slides/slide12.xml"/><Relationship Id="rId69" Type="http://schemas.openxmlformats.org/officeDocument/2006/relationships/slide" Target="slides/slide13.xml"/><Relationship Id="rId70" Type="http://schemas.openxmlformats.org/officeDocument/2006/relationships/slide" Target="slides/slide14.xml"/><Relationship Id="rId71" Type="http://schemas.openxmlformats.org/officeDocument/2006/relationships/slide" Target="slides/slide15.xml"/><Relationship Id="rId72" Type="http://schemas.openxmlformats.org/officeDocument/2006/relationships/slide" Target="slides/slide16.xml"/><Relationship Id="rId73" Type="http://schemas.openxmlformats.org/officeDocument/2006/relationships/slide" Target="slides/slide17.xml"/><Relationship Id="rId74" Type="http://schemas.openxmlformats.org/officeDocument/2006/relationships/slide" Target="slides/slide18.xml"/><Relationship Id="rId75" Type="http://schemas.openxmlformats.org/officeDocument/2006/relationships/slide" Target="slides/slide19.xml"/><Relationship Id="rId76" Type="http://schemas.openxmlformats.org/officeDocument/2006/relationships/slide" Target="slides/slide20.xml"/><Relationship Id="rId77" Type="http://schemas.openxmlformats.org/officeDocument/2006/relationships/slide" Target="slides/slide21.xml"/><Relationship Id="rId78"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55.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2" name=""/>
          <p:cNvSpPr/>
          <p:nvPr/>
        </p:nvSpPr>
        <p:spPr>
          <a:xfrm>
            <a:off x="0" y="0"/>
            <a:ext cx="6858000" cy="9144000"/>
          </a:xfrm>
          <a:prstGeom prst="rect">
            <a:avLst/>
          </a:prstGeom>
          <a:solidFill>
            <a:srgbClr val="ffffff"/>
          </a:solidFill>
          <a:ln w="0">
            <a:noFill/>
          </a:ln>
        </p:spPr>
        <p:txBody>
          <a:bodyPr lIns="90000" rIns="90000" tIns="45000" bIns="45000" anchor="ctr" anchorCtr="1">
            <a:noAutofit/>
          </a:bodyPr>
          <a:p>
            <a:endParaRPr b="0" lang="ru-RU" sz="1800" strike="noStrike" u="none">
              <a:solidFill>
                <a:srgbClr val="3f3f3f"/>
              </a:solidFill>
              <a:uFillTx/>
              <a:latin typeface="Arial"/>
            </a:endParaRPr>
          </a:p>
        </p:txBody>
      </p:sp>
      <p:sp>
        <p:nvSpPr>
          <p:cNvPr id="293" name="PlaceHolder 1"/>
          <p:cNvSpPr>
            <a:spLocks noGrp="1"/>
          </p:cNvSpPr>
          <p:nvPr>
            <p:ph type="hdr"/>
          </p:nvPr>
        </p:nvSpPr>
        <p:spPr>
          <a:xfrm>
            <a:off x="-360" y="0"/>
            <a:ext cx="2971800" cy="458640"/>
          </a:xfrm>
          <a:prstGeom prst="rect">
            <a:avLst/>
          </a:prstGeom>
          <a:noFill/>
          <a:ln w="0">
            <a:noFill/>
          </a:ln>
        </p:spPr>
        <p:txBody>
          <a:bodyPr lIns="90000" rIns="90000" tIns="46800" bIns="46800" anchor="t">
            <a:noAutofit/>
          </a:bodyPr>
          <a:p>
            <a:pPr indent="0">
              <a:buNone/>
            </a:pPr>
            <a:endParaRPr b="0" lang="ru-RU" sz="2400" strike="noStrike" u="none">
              <a:solidFill>
                <a:srgbClr val="000000"/>
              </a:solidFill>
              <a:uFillTx/>
              <a:latin typeface="Times New Roman"/>
            </a:endParaRPr>
          </a:p>
        </p:txBody>
      </p:sp>
      <p:sp>
        <p:nvSpPr>
          <p:cNvPr id="294" name="PlaceHolder 2"/>
          <p:cNvSpPr>
            <a:spLocks noGrp="1"/>
          </p:cNvSpPr>
          <p:nvPr>
            <p:ph type="dt" idx="51"/>
          </p:nvPr>
        </p:nvSpPr>
        <p:spPr>
          <a:xfrm>
            <a:off x="3884400" y="0"/>
            <a:ext cx="2971800" cy="458640"/>
          </a:xfrm>
          <a:prstGeom prst="rect">
            <a:avLst/>
          </a:prstGeom>
          <a:noFill/>
          <a:ln w="0">
            <a:noFill/>
          </a:ln>
        </p:spPr>
        <p:txBody>
          <a:bodyPr lIns="90000" rIns="90000" tIns="46800" bIns="46800" anchor="t">
            <a:noAutofit/>
          </a:bodyPr>
          <a:lstStyle>
            <a:lvl1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200" strike="noStrike" u="none">
                <a:solidFill>
                  <a:srgbClr val="000000"/>
                </a:solidFill>
                <a:uFillTx/>
                <a:latin typeface="Calibri"/>
              </a:defRPr>
            </a:lvl1pPr>
          </a:lstStyle>
          <a:p>
            <a: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uFillTx/>
                <a:latin typeface="Calibri"/>
              </a:rPr>
              <a:t>&lt;date/time&gt;</a:t>
            </a:r>
            <a:endParaRPr b="0" lang="ru-RU" sz="1200" strike="noStrike" u="none">
              <a:solidFill>
                <a:srgbClr val="000000"/>
              </a:solidFill>
              <a:uFillTx/>
              <a:latin typeface="Times New Roman"/>
            </a:endParaRPr>
          </a:p>
        </p:txBody>
      </p:sp>
      <p:sp>
        <p:nvSpPr>
          <p:cNvPr id="295" name="PlaceHolder 3"/>
          <p:cNvSpPr>
            <a:spLocks noGrp="1"/>
          </p:cNvSpPr>
          <p:nvPr>
            <p:ph type="sldImg"/>
          </p:nvPr>
        </p:nvSpPr>
        <p:spPr>
          <a:xfrm>
            <a:off x="685800" y="1142640"/>
            <a:ext cx="5486400" cy="3086280"/>
          </a:xfrm>
          <a:prstGeom prst="rect">
            <a:avLst/>
          </a:prstGeom>
          <a:noFill/>
          <a:ln w="12600">
            <a:solidFill>
              <a:srgbClr val="000000"/>
            </a:solidFill>
            <a:miter/>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3f3f3f"/>
                </a:solidFill>
                <a:uFillTx/>
                <a:latin typeface="Roboto Condensed"/>
              </a:rPr>
              <a:t>Click to move the slide</a:t>
            </a:r>
            <a:endParaRPr b="0" lang="ru-RU" sz="4400" strike="noStrike" u="none">
              <a:solidFill>
                <a:srgbClr val="3f3f3f"/>
              </a:solidFill>
              <a:uFillTx/>
              <a:latin typeface="Roboto Condensed"/>
            </a:endParaRPr>
          </a:p>
        </p:txBody>
      </p:sp>
      <p:sp>
        <p:nvSpPr>
          <p:cNvPr id="296" name="PlaceHolder 4"/>
          <p:cNvSpPr>
            <a:spLocks noGrp="1"/>
          </p:cNvSpPr>
          <p:nvPr>
            <p:ph type="body"/>
          </p:nvPr>
        </p:nvSpPr>
        <p:spPr>
          <a:xfrm>
            <a:off x="685800" y="4400280"/>
            <a:ext cx="5486400" cy="3600360"/>
          </a:xfrm>
          <a:prstGeom prst="rect">
            <a:avLst/>
          </a:prstGeom>
          <a:noFill/>
          <a:ln w="0">
            <a:noFill/>
          </a:ln>
        </p:spPr>
        <p:txBody>
          <a:bodyPr lIns="90000" rIns="90000" tIns="46800" bIns="4680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000000"/>
                </a:solidFill>
                <a:uFillTx/>
                <a:latin typeface="Calibri"/>
              </a:rPr>
              <a:t>Click to edit the notes format</a:t>
            </a:r>
            <a:endParaRPr b="0" lang="ru-RU" sz="1200" strike="noStrike" u="none">
              <a:solidFill>
                <a:srgbClr val="000000"/>
              </a:solidFill>
              <a:uFillTx/>
              <a:latin typeface="Calibri"/>
            </a:endParaRPr>
          </a:p>
        </p:txBody>
      </p:sp>
      <p:sp>
        <p:nvSpPr>
          <p:cNvPr id="297" name="PlaceHolder 5"/>
          <p:cNvSpPr>
            <a:spLocks noGrp="1"/>
          </p:cNvSpPr>
          <p:nvPr>
            <p:ph type="ftr" idx="52"/>
          </p:nvPr>
        </p:nvSpPr>
        <p:spPr>
          <a:xfrm>
            <a:off x="-360" y="8685360"/>
            <a:ext cx="2971800" cy="458640"/>
          </a:xfrm>
          <a:prstGeom prst="rect">
            <a:avLst/>
          </a:prstGeom>
          <a:noFill/>
          <a:ln w="0">
            <a:noFill/>
          </a:ln>
        </p:spPr>
        <p:txBody>
          <a:bodyPr lIns="90000" rIns="90000" tIns="46800" bIns="46800" anchor="b">
            <a:noAutofit/>
          </a:bodyPr>
          <a:p>
            <a:pPr indent="0">
              <a:buNone/>
            </a:pPr>
            <a:endParaRPr b="0" lang="ru-RU" sz="2400" strike="noStrike" u="none">
              <a:solidFill>
                <a:srgbClr val="000000"/>
              </a:solidFill>
              <a:uFillTx/>
              <a:latin typeface="Times New Roman"/>
            </a:endParaRPr>
          </a:p>
        </p:txBody>
      </p:sp>
      <p:sp>
        <p:nvSpPr>
          <p:cNvPr id="298" name="PlaceHolder 6"/>
          <p:cNvSpPr>
            <a:spLocks noGrp="1"/>
          </p:cNvSpPr>
          <p:nvPr>
            <p:ph type="sldNum" idx="53"/>
          </p:nvPr>
        </p:nvSpPr>
        <p:spPr>
          <a:xfrm>
            <a:off x="3884400" y="8685360"/>
            <a:ext cx="2971800" cy="458640"/>
          </a:xfrm>
          <a:prstGeom prst="rect">
            <a:avLst/>
          </a:prstGeom>
          <a:noFill/>
          <a:ln w="0">
            <a:noFill/>
          </a:ln>
        </p:spPr>
        <p:txBody>
          <a:bodyPr lIns="90000" rIns="90000" tIns="46800" bIns="46800" anchor="b">
            <a:noAutofit/>
          </a:bodyPr>
          <a:lstStyle>
            <a:lvl1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200" strike="noStrike" u="none">
                <a:solidFill>
                  <a:srgbClr val="000000"/>
                </a:solidFill>
                <a:uFillTx/>
                <a:latin typeface="Calibri"/>
              </a:defRPr>
            </a:lvl1pPr>
          </a:lstStyle>
          <a:p>
            <a: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E5990E1A-22C7-4694-9466-D8D8307678FF}" type="slidenum">
              <a:rPr b="0" lang="en-US" sz="1200" strike="noStrike" u="none">
                <a:solidFill>
                  <a:srgbClr val="000000"/>
                </a:solidFill>
                <a:uFillTx/>
                <a:latin typeface="Calibri"/>
              </a:rPr>
              <a:t>&lt;number&gt;</a:t>
            </a:fld>
            <a:endParaRPr b="0" lang="ru-RU" sz="1200" strike="noStrike" u="none">
              <a:solidFill>
                <a:srgbClr val="000000"/>
              </a:solidFill>
              <a:uFillTx/>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8" name="PlaceHolder 1"/>
          <p:cNvSpPr>
            <a:spLocks noGrp="1"/>
          </p:cNvSpPr>
          <p:nvPr>
            <p:ph type="sldImg"/>
          </p:nvPr>
        </p:nvSpPr>
        <p:spPr>
          <a:xfrm>
            <a:off x="685800" y="1143000"/>
            <a:ext cx="5486400" cy="3086280"/>
          </a:xfrm>
          <a:prstGeom prst="rect">
            <a:avLst/>
          </a:prstGeom>
          <a:ln w="0">
            <a:noFill/>
          </a:ln>
        </p:spPr>
      </p:sp>
      <p:sp>
        <p:nvSpPr>
          <p:cNvPr id="409" name="PlaceHolder 2"/>
          <p:cNvSpPr>
            <a:spLocks noGrp="1"/>
          </p:cNvSpPr>
          <p:nvPr>
            <p:ph type="body"/>
          </p:nvPr>
        </p:nvSpPr>
        <p:spPr>
          <a:xfrm>
            <a:off x="685800" y="4400280"/>
            <a:ext cx="5486400" cy="3600360"/>
          </a:xfrm>
          <a:prstGeom prst="rect">
            <a:avLst/>
          </a:prstGeom>
          <a:noFill/>
          <a:ln w="0">
            <a:noFill/>
          </a:ln>
        </p:spPr>
        <p:txBody>
          <a:bodyPr lIns="0" rIns="0" tIns="0" bIns="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Calibri"/>
            </a:endParaRPr>
          </a:p>
        </p:txBody>
      </p:sp>
      <p:sp>
        <p:nvSpPr>
          <p:cNvPr id="410" name="Номер слайда 3"/>
          <p:cNvSpPr/>
          <p:nvPr/>
        </p:nvSpPr>
        <p:spPr>
          <a:xfrm>
            <a:off x="3884760" y="8685360"/>
            <a:ext cx="2971800" cy="458640"/>
          </a:xfrm>
          <a:prstGeom prst="rect">
            <a:avLst/>
          </a:prstGeom>
          <a:noFill/>
          <a:ln w="0">
            <a:noFill/>
          </a:ln>
        </p:spPr>
        <p:style>
          <a:lnRef idx="0"/>
          <a:fillRef idx="0"/>
          <a:effectRef idx="0"/>
          <a:fontRef idx="minor"/>
        </p:style>
        <p:txBody>
          <a:bodyPr lIns="90000" rIns="90000" tIns="46800" bIns="46800" anchor="b">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B16781F6-6620-4CCC-9239-81CEE7AD040A}" type="slidenum">
              <a:rPr b="0" lang="en-US" sz="1200" strike="noStrike" u="none">
                <a:solidFill>
                  <a:srgbClr val="3f3f3f"/>
                </a:solidFill>
                <a:uFillTx/>
                <a:latin typeface="Calibri"/>
              </a:rPr>
              <a:t>&lt;number&gt;</a:t>
            </a:fld>
            <a:endParaRPr b="0" lang="ru-RU" sz="1200" strike="noStrike" u="none">
              <a:solidFill>
                <a:srgbClr val="3f3f3f"/>
              </a:solidFill>
              <a:uFillTx/>
              <a:latin typeface="Arial"/>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1" name="PlaceHolder 1"/>
          <p:cNvSpPr>
            <a:spLocks noGrp="1"/>
          </p:cNvSpPr>
          <p:nvPr>
            <p:ph type="sldImg"/>
          </p:nvPr>
        </p:nvSpPr>
        <p:spPr>
          <a:xfrm>
            <a:off x="685800" y="1143000"/>
            <a:ext cx="5486400" cy="3086280"/>
          </a:xfrm>
          <a:prstGeom prst="rect">
            <a:avLst/>
          </a:prstGeom>
          <a:ln w="0">
            <a:noFill/>
          </a:ln>
        </p:spPr>
      </p:sp>
      <p:sp>
        <p:nvSpPr>
          <p:cNvPr id="412" name="PlaceHolder 2"/>
          <p:cNvSpPr>
            <a:spLocks noGrp="1"/>
          </p:cNvSpPr>
          <p:nvPr>
            <p:ph type="body"/>
          </p:nvPr>
        </p:nvSpPr>
        <p:spPr>
          <a:xfrm>
            <a:off x="685800" y="4400280"/>
            <a:ext cx="5486400" cy="3600360"/>
          </a:xfrm>
          <a:prstGeom prst="rect">
            <a:avLst/>
          </a:prstGeom>
          <a:noFill/>
          <a:ln w="0">
            <a:noFill/>
          </a:ln>
        </p:spPr>
        <p:txBody>
          <a:bodyPr lIns="0" rIns="0" tIns="0" bIns="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Calibri"/>
            </a:endParaRPr>
          </a:p>
        </p:txBody>
      </p:sp>
      <p:sp>
        <p:nvSpPr>
          <p:cNvPr id="413" name="Номер слайда 3"/>
          <p:cNvSpPr/>
          <p:nvPr/>
        </p:nvSpPr>
        <p:spPr>
          <a:xfrm>
            <a:off x="3884760" y="8685360"/>
            <a:ext cx="2971800" cy="458640"/>
          </a:xfrm>
          <a:prstGeom prst="rect">
            <a:avLst/>
          </a:prstGeom>
          <a:noFill/>
          <a:ln w="0">
            <a:noFill/>
          </a:ln>
        </p:spPr>
        <p:style>
          <a:lnRef idx="0"/>
          <a:fillRef idx="0"/>
          <a:effectRef idx="0"/>
          <a:fontRef idx="minor"/>
        </p:style>
        <p:txBody>
          <a:bodyPr lIns="90000" rIns="90000" tIns="46800" bIns="46800" anchor="b">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B0B88BE5-B6DC-4288-8E03-5F126FCD9FB2}" type="slidenum">
              <a:rPr b="0" lang="en-US" sz="1200" strike="noStrike" u="none">
                <a:solidFill>
                  <a:srgbClr val="3f3f3f"/>
                </a:solidFill>
                <a:uFillTx/>
                <a:latin typeface="Calibri"/>
              </a:rPr>
              <a:t>&lt;number&gt;</a:t>
            </a:fld>
            <a:endParaRPr b="0" lang="ru-RU" sz="1200" strike="noStrike" u="none">
              <a:solidFill>
                <a:srgbClr val="3f3f3f"/>
              </a:solidFill>
              <a:uFillTx/>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29.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2">
    <p:spTree>
      <p:nvGrpSpPr>
        <p:cNvPr id="1" name=""/>
        <p:cNvGrpSpPr/>
        <p:nvPr/>
      </p:nvGrpSpPr>
      <p:grpSpPr>
        <a:xfrm>
          <a:off x="0" y="0"/>
          <a:ext cx="0" cy="0"/>
          <a:chOff x="0" y="0"/>
          <a:chExt cx="0" cy="0"/>
        </a:xfrm>
      </p:grpSpPr>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28">
    <p:spTree>
      <p:nvGrpSpPr>
        <p:cNvPr id="1" name=""/>
        <p:cNvGrpSpPr/>
        <p:nvPr/>
      </p:nvGrpSpPr>
      <p:grpSpPr>
        <a:xfrm>
          <a:off x="0" y="0"/>
          <a:ext cx="0" cy="0"/>
          <a:chOff x="0" y="0"/>
          <a:chExt cx="0" cy="0"/>
        </a:xfrm>
      </p:grpSpPr>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
</Relationships>
</file>

<file path=ppt/slideMasters/_rels/slideMaster10.xml.rels><?xml version="1.0" encoding="UTF-8"?>
<Relationships xmlns="http://schemas.openxmlformats.org/package/2006/relationships"><Relationship Id="rId1" Type="http://schemas.openxmlformats.org/officeDocument/2006/relationships/theme" Target="../theme/theme10.xml"/>
</Relationships>
</file>

<file path=ppt/slideMasters/_rels/slideMaster11.xml.rels><?xml version="1.0" encoding="UTF-8"?>
<Relationships xmlns="http://schemas.openxmlformats.org/package/2006/relationships"><Relationship Id="rId1" Type="http://schemas.openxmlformats.org/officeDocument/2006/relationships/theme" Target="../theme/theme11.xml"/>
</Relationships>
</file>

<file path=ppt/slideMasters/_rels/slideMaster12.xml.rels><?xml version="1.0" encoding="UTF-8"?>
<Relationships xmlns="http://schemas.openxmlformats.org/package/2006/relationships"><Relationship Id="rId1" Type="http://schemas.openxmlformats.org/officeDocument/2006/relationships/theme" Target="../theme/theme12.xml"/><Relationship Id="rId2" Type="http://schemas.openxmlformats.org/officeDocument/2006/relationships/image" Target="../media/image1.png"/>
</Relationships>
</file>

<file path=ppt/slideMasters/_rels/slideMaster13.xml.rels><?xml version="1.0" encoding="UTF-8"?>
<Relationships xmlns="http://schemas.openxmlformats.org/package/2006/relationships"><Relationship Id="rId1" Type="http://schemas.openxmlformats.org/officeDocument/2006/relationships/theme" Target="../theme/theme13.xml"/><Relationship Id="rId2" Type="http://schemas.openxmlformats.org/officeDocument/2006/relationships/image" Target="../media/image1.png"/>
</Relationships>
</file>

<file path=ppt/slideMasters/_rels/slideMaster14.xml.rels><?xml version="1.0" encoding="UTF-8"?>
<Relationships xmlns="http://schemas.openxmlformats.org/package/2006/relationships"><Relationship Id="rId1" Type="http://schemas.openxmlformats.org/officeDocument/2006/relationships/theme" Target="../theme/theme14.xml"/><Relationship Id="rId2" Type="http://schemas.openxmlformats.org/officeDocument/2006/relationships/image" Target="../media/image1.png"/>
</Relationships>
</file>

<file path=ppt/slideMasters/_rels/slideMaster15.xml.rels><?xml version="1.0" encoding="UTF-8"?>
<Relationships xmlns="http://schemas.openxmlformats.org/package/2006/relationships"><Relationship Id="rId1" Type="http://schemas.openxmlformats.org/officeDocument/2006/relationships/theme" Target="../theme/theme15.xml"/><Relationship Id="rId2" Type="http://schemas.openxmlformats.org/officeDocument/2006/relationships/image" Target="../media/image1.png"/>
</Relationships>
</file>

<file path=ppt/slideMasters/_rels/slideMaster16.xml.rels><?xml version="1.0" encoding="UTF-8"?>
<Relationships xmlns="http://schemas.openxmlformats.org/package/2006/relationships"><Relationship Id="rId1" Type="http://schemas.openxmlformats.org/officeDocument/2006/relationships/theme" Target="../theme/theme16.xml"/>
</Relationships>
</file>

<file path=ppt/slideMasters/_rels/slideMaster17.xml.rels><?xml version="1.0" encoding="UTF-8"?>
<Relationships xmlns="http://schemas.openxmlformats.org/package/2006/relationships"><Relationship Id="rId1" Type="http://schemas.openxmlformats.org/officeDocument/2006/relationships/theme" Target="../theme/theme17.xml"/><Relationship Id="rId2" Type="http://schemas.openxmlformats.org/officeDocument/2006/relationships/image" Target="../media/image1.png"/>
</Relationships>
</file>

<file path=ppt/slideMasters/_rels/slideMaster18.xml.rels><?xml version="1.0" encoding="UTF-8"?>
<Relationships xmlns="http://schemas.openxmlformats.org/package/2006/relationships"><Relationship Id="rId1" Type="http://schemas.openxmlformats.org/officeDocument/2006/relationships/theme" Target="../theme/theme18.xml"/><Relationship Id="rId2" Type="http://schemas.openxmlformats.org/officeDocument/2006/relationships/image" Target="../media/image1.png"/>
</Relationships>
</file>

<file path=ppt/slideMasters/_rels/slideMaster19.xml.rels><?xml version="1.0" encoding="UTF-8"?>
<Relationships xmlns="http://schemas.openxmlformats.org/package/2006/relationships"><Relationship Id="rId1" Type="http://schemas.openxmlformats.org/officeDocument/2006/relationships/theme" Target="../theme/theme19.xml"/><Relationship Id="rId2" Type="http://schemas.openxmlformats.org/officeDocument/2006/relationships/image" Target="../media/image1.png"/>
</Relationships>
</file>

<file path=ppt/slideMasters/_rels/slideMaster2.xml.rels><?xml version="1.0" encoding="UTF-8"?>
<Relationships xmlns="http://schemas.openxmlformats.org/package/2006/relationships"><Relationship Id="rId1" Type="http://schemas.openxmlformats.org/officeDocument/2006/relationships/theme" Target="../theme/theme2.xml"/>
</Relationships>
</file>

<file path=ppt/slideMasters/_rels/slideMaster20.xml.rels><?xml version="1.0" encoding="UTF-8"?>
<Relationships xmlns="http://schemas.openxmlformats.org/package/2006/relationships"><Relationship Id="rId1" Type="http://schemas.openxmlformats.org/officeDocument/2006/relationships/theme" Target="../theme/theme20.xml"/><Relationship Id="rId2" Type="http://schemas.openxmlformats.org/officeDocument/2006/relationships/image" Target="../media/image1.png"/>
</Relationships>
</file>

<file path=ppt/slideMasters/_rels/slideMaster21.xml.rels><?xml version="1.0" encoding="UTF-8"?>
<Relationships xmlns="http://schemas.openxmlformats.org/package/2006/relationships"><Relationship Id="rId1" Type="http://schemas.openxmlformats.org/officeDocument/2006/relationships/theme" Target="../theme/theme21.xml"/><Relationship Id="rId2" Type="http://schemas.openxmlformats.org/officeDocument/2006/relationships/image" Target="../media/image1.png"/>
</Relationships>
</file>

<file path=ppt/slideMasters/_rels/slideMaster22.xml.rels><?xml version="1.0" encoding="UTF-8"?>
<Relationships xmlns="http://schemas.openxmlformats.org/package/2006/relationships"><Relationship Id="rId1" Type="http://schemas.openxmlformats.org/officeDocument/2006/relationships/theme" Target="../theme/theme22.xml"/><Relationship Id="rId2" Type="http://schemas.openxmlformats.org/officeDocument/2006/relationships/image" Target="../media/image1.png"/>
</Relationships>
</file>

<file path=ppt/slideMasters/_rels/slideMaster23.xml.rels><?xml version="1.0" encoding="UTF-8"?>
<Relationships xmlns="http://schemas.openxmlformats.org/package/2006/relationships"><Relationship Id="rId1" Type="http://schemas.openxmlformats.org/officeDocument/2006/relationships/theme" Target="../theme/theme23.xml"/><Relationship Id="rId2" Type="http://schemas.openxmlformats.org/officeDocument/2006/relationships/image" Target="../media/image1.png"/>
</Relationships>
</file>

<file path=ppt/slideMasters/_rels/slideMaster24.xml.rels><?xml version="1.0" encoding="UTF-8"?>
<Relationships xmlns="http://schemas.openxmlformats.org/package/2006/relationships"><Relationship Id="rId1" Type="http://schemas.openxmlformats.org/officeDocument/2006/relationships/theme" Target="../theme/theme24.xml"/><Relationship Id="rId2" Type="http://schemas.openxmlformats.org/officeDocument/2006/relationships/image" Target="../media/image1.png"/>
</Relationships>
</file>

<file path=ppt/slideMasters/_rels/slideMaster25.xml.rels><?xml version="1.0" encoding="UTF-8"?>
<Relationships xmlns="http://schemas.openxmlformats.org/package/2006/relationships"><Relationship Id="rId1" Type="http://schemas.openxmlformats.org/officeDocument/2006/relationships/theme" Target="../theme/theme25.xml"/><Relationship Id="rId2" Type="http://schemas.openxmlformats.org/officeDocument/2006/relationships/image" Target="../media/image1.png"/>
</Relationships>
</file>

<file path=ppt/slideMasters/_rels/slideMaster26.xml.rels><?xml version="1.0" encoding="UTF-8"?>
<Relationships xmlns="http://schemas.openxmlformats.org/package/2006/relationships"><Relationship Id="rId1" Type="http://schemas.openxmlformats.org/officeDocument/2006/relationships/theme" Target="../theme/theme26.xml"/><Relationship Id="rId2" Type="http://schemas.openxmlformats.org/officeDocument/2006/relationships/image" Target="../media/image1.png"/>
</Relationships>
</file>

<file path=ppt/slideMasters/_rels/slideMaster27.xml.rels><?xml version="1.0" encoding="UTF-8"?>
<Relationships xmlns="http://schemas.openxmlformats.org/package/2006/relationships"><Relationship Id="rId1" Type="http://schemas.openxmlformats.org/officeDocument/2006/relationships/theme" Target="../theme/theme27.xml"/><Relationship Id="rId2" Type="http://schemas.openxmlformats.org/officeDocument/2006/relationships/image" Target="../media/image1.png"/>
</Relationships>
</file>

<file path=ppt/slideMasters/_rels/slideMaster28.xml.rels><?xml version="1.0" encoding="UTF-8"?>
<Relationships xmlns="http://schemas.openxmlformats.org/package/2006/relationships"><Relationship Id="rId1" Type="http://schemas.openxmlformats.org/officeDocument/2006/relationships/theme" Target="../theme/theme28.xml"/>
</Relationships>
</file>

<file path=ppt/slideMasters/_rels/slideMaster29.xml.rels><?xml version="1.0" encoding="UTF-8"?>
<Relationships xmlns="http://schemas.openxmlformats.org/package/2006/relationships"><Relationship Id="rId1" Type="http://schemas.openxmlformats.org/officeDocument/2006/relationships/theme" Target="../theme/theme29.xml"/><Relationship Id="rId2" Type="http://schemas.openxmlformats.org/officeDocument/2006/relationships/slideLayout" Target="../slideLayouts/slideLayout2.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1.xml"/>
</Relationships>
</file>

<file path=ppt/slideMasters/_rels/slideMaster30.xml.rels><?xml version="1.0" encoding="UTF-8"?>
<Relationships xmlns="http://schemas.openxmlformats.org/package/2006/relationships"><Relationship Id="rId1" Type="http://schemas.openxmlformats.org/officeDocument/2006/relationships/theme" Target="../theme/theme30.xml"/>
</Relationships>
</file>

<file path=ppt/slideMasters/_rels/slideMaster31.xml.rels><?xml version="1.0" encoding="UTF-8"?>
<Relationships xmlns="http://schemas.openxmlformats.org/package/2006/relationships"><Relationship Id="rId1" Type="http://schemas.openxmlformats.org/officeDocument/2006/relationships/theme" Target="../theme/theme31.xml"/><Relationship Id="rId2" Type="http://schemas.openxmlformats.org/officeDocument/2006/relationships/image" Target="../media/image1.png"/>
</Relationships>
</file>

<file path=ppt/slideMasters/_rels/slideMaster32.xml.rels><?xml version="1.0" encoding="UTF-8"?>
<Relationships xmlns="http://schemas.openxmlformats.org/package/2006/relationships"><Relationship Id="rId1" Type="http://schemas.openxmlformats.org/officeDocument/2006/relationships/theme" Target="../theme/theme32.xml"/><Relationship Id="rId2" Type="http://schemas.openxmlformats.org/officeDocument/2006/relationships/image" Target="../media/image1.png"/>
</Relationships>
</file>

<file path=ppt/slideMasters/_rels/slideMaster33.xml.rels><?xml version="1.0" encoding="UTF-8"?>
<Relationships xmlns="http://schemas.openxmlformats.org/package/2006/relationships"><Relationship Id="rId1" Type="http://schemas.openxmlformats.org/officeDocument/2006/relationships/theme" Target="../theme/theme33.xml"/><Relationship Id="rId2" Type="http://schemas.openxmlformats.org/officeDocument/2006/relationships/image" Target="../media/image1.png"/>
</Relationships>
</file>

<file path=ppt/slideMasters/_rels/slideMaster34.xml.rels><?xml version="1.0" encoding="UTF-8"?>
<Relationships xmlns="http://schemas.openxmlformats.org/package/2006/relationships"><Relationship Id="rId1" Type="http://schemas.openxmlformats.org/officeDocument/2006/relationships/theme" Target="../theme/theme34.xml"/><Relationship Id="rId2" Type="http://schemas.openxmlformats.org/officeDocument/2006/relationships/image" Target="../media/image1.png"/>
</Relationships>
</file>

<file path=ppt/slideMasters/_rels/slideMaster35.xml.rels><?xml version="1.0" encoding="UTF-8"?>
<Relationships xmlns="http://schemas.openxmlformats.org/package/2006/relationships"><Relationship Id="rId1" Type="http://schemas.openxmlformats.org/officeDocument/2006/relationships/theme" Target="../theme/theme35.xml"/><Relationship Id="rId2" Type="http://schemas.openxmlformats.org/officeDocument/2006/relationships/image" Target="../media/image1.png"/>
</Relationships>
</file>

<file path=ppt/slideMasters/_rels/slideMaster36.xml.rels><?xml version="1.0" encoding="UTF-8"?>
<Relationships xmlns="http://schemas.openxmlformats.org/package/2006/relationships"><Relationship Id="rId1" Type="http://schemas.openxmlformats.org/officeDocument/2006/relationships/theme" Target="../theme/theme36.xml"/>
</Relationships>
</file>

<file path=ppt/slideMasters/_rels/slideMaster37.xml.rels><?xml version="1.0" encoding="UTF-8"?>
<Relationships xmlns="http://schemas.openxmlformats.org/package/2006/relationships"><Relationship Id="rId1" Type="http://schemas.openxmlformats.org/officeDocument/2006/relationships/theme" Target="../theme/theme37.xml"/>
</Relationships>
</file>

<file path=ppt/slideMasters/_rels/slideMaster38.xml.rels><?xml version="1.0" encoding="UTF-8"?>
<Relationships xmlns="http://schemas.openxmlformats.org/package/2006/relationships"><Relationship Id="rId1" Type="http://schemas.openxmlformats.org/officeDocument/2006/relationships/theme" Target="../theme/theme38.xml"/><Relationship Id="rId2" Type="http://schemas.openxmlformats.org/officeDocument/2006/relationships/image" Target="../media/image1.png"/>
</Relationships>
</file>

<file path=ppt/slideMasters/_rels/slideMaster39.xml.rels><?xml version="1.0" encoding="UTF-8"?>
<Relationships xmlns="http://schemas.openxmlformats.org/package/2006/relationships"><Relationship Id="rId1" Type="http://schemas.openxmlformats.org/officeDocument/2006/relationships/theme" Target="../theme/theme39.xml"/><Relationship Id="rId2" Type="http://schemas.openxmlformats.org/officeDocument/2006/relationships/image" Target="../media/image1.png"/>
</Relationships>
</file>

<file path=ppt/slideMasters/_rels/slideMaster4.xml.rels><?xml version="1.0" encoding="UTF-8"?>
<Relationships xmlns="http://schemas.openxmlformats.org/package/2006/relationships"><Relationship Id="rId1" Type="http://schemas.openxmlformats.org/officeDocument/2006/relationships/theme" Target="../theme/theme4.xml"/>
</Relationships>
</file>

<file path=ppt/slideMasters/_rels/slideMaster40.xml.rels><?xml version="1.0" encoding="UTF-8"?>
<Relationships xmlns="http://schemas.openxmlformats.org/package/2006/relationships"><Relationship Id="rId1" Type="http://schemas.openxmlformats.org/officeDocument/2006/relationships/theme" Target="../theme/theme40.xml"/><Relationship Id="rId2" Type="http://schemas.openxmlformats.org/officeDocument/2006/relationships/image" Target="../media/image1.png"/>
</Relationships>
</file>

<file path=ppt/slideMasters/_rels/slideMaster41.xml.rels><?xml version="1.0" encoding="UTF-8"?>
<Relationships xmlns="http://schemas.openxmlformats.org/package/2006/relationships"><Relationship Id="rId1" Type="http://schemas.openxmlformats.org/officeDocument/2006/relationships/theme" Target="../theme/theme41.xml"/><Relationship Id="rId2" Type="http://schemas.openxmlformats.org/officeDocument/2006/relationships/image" Target="../media/image1.png"/>
</Relationships>
</file>

<file path=ppt/slideMasters/_rels/slideMaster42.xml.rels><?xml version="1.0" encoding="UTF-8"?>
<Relationships xmlns="http://schemas.openxmlformats.org/package/2006/relationships"><Relationship Id="rId1" Type="http://schemas.openxmlformats.org/officeDocument/2006/relationships/theme" Target="../theme/theme42.xml"/>
</Relationships>
</file>

<file path=ppt/slideMasters/_rels/slideMaster43.xml.rels><?xml version="1.0" encoding="UTF-8"?>
<Relationships xmlns="http://schemas.openxmlformats.org/package/2006/relationships"><Relationship Id="rId1" Type="http://schemas.openxmlformats.org/officeDocument/2006/relationships/theme" Target="../theme/theme43.xml"/><Relationship Id="rId2" Type="http://schemas.openxmlformats.org/officeDocument/2006/relationships/image" Target="../media/image1.png"/>
</Relationships>
</file>

<file path=ppt/slideMasters/_rels/slideMaster44.xml.rels><?xml version="1.0" encoding="UTF-8"?>
<Relationships xmlns="http://schemas.openxmlformats.org/package/2006/relationships"><Relationship Id="rId1" Type="http://schemas.openxmlformats.org/officeDocument/2006/relationships/theme" Target="../theme/theme44.xml"/><Relationship Id="rId2" Type="http://schemas.openxmlformats.org/officeDocument/2006/relationships/image" Target="../media/image1.png"/>
</Relationships>
</file>

<file path=ppt/slideMasters/_rels/slideMaster45.xml.rels><?xml version="1.0" encoding="UTF-8"?>
<Relationships xmlns="http://schemas.openxmlformats.org/package/2006/relationships"><Relationship Id="rId1" Type="http://schemas.openxmlformats.org/officeDocument/2006/relationships/theme" Target="../theme/theme45.xml"/><Relationship Id="rId2" Type="http://schemas.openxmlformats.org/officeDocument/2006/relationships/image" Target="../media/image1.png"/>
</Relationships>
</file>

<file path=ppt/slideMasters/_rels/slideMaster46.xml.rels><?xml version="1.0" encoding="UTF-8"?>
<Relationships xmlns="http://schemas.openxmlformats.org/package/2006/relationships"><Relationship Id="rId1" Type="http://schemas.openxmlformats.org/officeDocument/2006/relationships/theme" Target="../theme/theme46.xml"/><Relationship Id="rId2" Type="http://schemas.openxmlformats.org/officeDocument/2006/relationships/image" Target="../media/image1.png"/>
</Relationships>
</file>

<file path=ppt/slideMasters/_rels/slideMaster47.xml.rels><?xml version="1.0" encoding="UTF-8"?>
<Relationships xmlns="http://schemas.openxmlformats.org/package/2006/relationships"><Relationship Id="rId1" Type="http://schemas.openxmlformats.org/officeDocument/2006/relationships/theme" Target="../theme/theme47.xml"/><Relationship Id="rId2" Type="http://schemas.openxmlformats.org/officeDocument/2006/relationships/image" Target="../media/image1.png"/>
</Relationships>
</file>

<file path=ppt/slideMasters/_rels/slideMaster48.xml.rels><?xml version="1.0" encoding="UTF-8"?>
<Relationships xmlns="http://schemas.openxmlformats.org/package/2006/relationships"><Relationship Id="rId1" Type="http://schemas.openxmlformats.org/officeDocument/2006/relationships/theme" Target="../theme/theme48.xml"/><Relationship Id="rId2" Type="http://schemas.openxmlformats.org/officeDocument/2006/relationships/image" Target="../media/image1.png"/>
</Relationships>
</file>

<file path=ppt/slideMasters/_rels/slideMaster49.xml.rels><?xml version="1.0" encoding="UTF-8"?>
<Relationships xmlns="http://schemas.openxmlformats.org/package/2006/relationships"><Relationship Id="rId1" Type="http://schemas.openxmlformats.org/officeDocument/2006/relationships/theme" Target="../theme/theme49.xml"/><Relationship Id="rId2" Type="http://schemas.openxmlformats.org/officeDocument/2006/relationships/image" Target="../media/image1.png"/>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1.png"/>
</Relationships>
</file>

<file path=ppt/slideMasters/_rels/slideMaster50.xml.rels><?xml version="1.0" encoding="UTF-8"?>
<Relationships xmlns="http://schemas.openxmlformats.org/package/2006/relationships"><Relationship Id="rId1" Type="http://schemas.openxmlformats.org/officeDocument/2006/relationships/theme" Target="../theme/theme50.xml"/><Relationship Id="rId2" Type="http://schemas.openxmlformats.org/officeDocument/2006/relationships/image" Target="../media/image1.png"/>
</Relationships>
</file>

<file path=ppt/slideMasters/_rels/slideMaster51.xml.rels><?xml version="1.0" encoding="UTF-8"?>
<Relationships xmlns="http://schemas.openxmlformats.org/package/2006/relationships"><Relationship Id="rId1" Type="http://schemas.openxmlformats.org/officeDocument/2006/relationships/theme" Target="../theme/theme51.xml"/><Relationship Id="rId2" Type="http://schemas.openxmlformats.org/officeDocument/2006/relationships/image" Target="../media/image1.png"/>
</Relationships>
</file>

<file path=ppt/slideMasters/_rels/slideMaster52.xml.rels><?xml version="1.0" encoding="UTF-8"?>
<Relationships xmlns="http://schemas.openxmlformats.org/package/2006/relationships"><Relationship Id="rId1" Type="http://schemas.openxmlformats.org/officeDocument/2006/relationships/theme" Target="../theme/theme52.xml"/><Relationship Id="rId2" Type="http://schemas.openxmlformats.org/officeDocument/2006/relationships/image" Target="../media/image1.png"/>
</Relationships>
</file>

<file path=ppt/slideMasters/_rels/slideMaster53.xml.rels><?xml version="1.0" encoding="UTF-8"?>
<Relationships xmlns="http://schemas.openxmlformats.org/package/2006/relationships"><Relationship Id="rId1" Type="http://schemas.openxmlformats.org/officeDocument/2006/relationships/theme" Target="../theme/theme53.xml"/><Relationship Id="rId2" Type="http://schemas.openxmlformats.org/officeDocument/2006/relationships/image" Target="../media/image1.png"/>
</Relationships>
</file>

<file path=ppt/slideMasters/_rels/slideMaster54.xml.rels><?xml version="1.0" encoding="UTF-8"?>
<Relationships xmlns="http://schemas.openxmlformats.org/package/2006/relationships"><Relationship Id="rId1" Type="http://schemas.openxmlformats.org/officeDocument/2006/relationships/theme" Target="../theme/theme54.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image" Target="../media/image1.png"/>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image" Target="../media/image1.png"/>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image" Target="../media/image1.png"/>
</Relationships>
</file>

<file path=ppt/slideMasters/_rels/slideMaster9.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image" Target="../media/image1.png"/>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838080" y="365040"/>
            <a:ext cx="10515600" cy="132552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3f3f3f"/>
                </a:solidFill>
                <a:uFillTx/>
                <a:latin typeface="Roboto Condensed"/>
              </a:rPr>
              <a:t>Click to edit the title text format</a:t>
            </a:r>
            <a:endParaRPr b="0" lang="ru-RU" sz="4400" strike="noStrike" u="none">
              <a:solidFill>
                <a:srgbClr val="3f3f3f"/>
              </a:solidFill>
              <a:uFillTx/>
              <a:latin typeface="Roboto Condensed"/>
            </a:endParaRPr>
          </a:p>
        </p:txBody>
      </p:sp>
      <p:sp>
        <p:nvSpPr>
          <p:cNvPr id="1" name="PlaceHolder 2"/>
          <p:cNvSpPr>
            <a:spLocks noGrp="1"/>
          </p:cNvSpPr>
          <p:nvPr>
            <p:ph type="body"/>
          </p:nvPr>
        </p:nvSpPr>
        <p:spPr>
          <a:xfrm>
            <a:off x="838080" y="1825200"/>
            <a:ext cx="10515600" cy="4351320"/>
          </a:xfrm>
          <a:prstGeom prst="rect">
            <a:avLst/>
          </a:prstGeom>
          <a:noFill/>
          <a:ln w="0">
            <a:noFill/>
          </a:ln>
        </p:spPr>
        <p:txBody>
          <a:bodyPr lIns="90000" rIns="90000" tIns="46800" bIns="46800" anchor="t">
            <a:normAutofit/>
          </a:bodyPr>
          <a:p>
            <a:pPr marL="2286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Click to edit the outline text format</a:t>
            </a:r>
            <a:endParaRPr b="0" lang="ru-RU" sz="2800" strike="noStrike" u="none">
              <a:solidFill>
                <a:srgbClr val="3f3f3f"/>
              </a:solidFill>
              <a:uFillTx/>
              <a:latin typeface="Source Sans Pro"/>
            </a:endParaRPr>
          </a:p>
          <a:p>
            <a:pPr lvl="1" marL="6858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Second Outline Level</a:t>
            </a:r>
            <a:endParaRPr b="0" lang="ru-RU" sz="2800" strike="noStrike" u="none">
              <a:solidFill>
                <a:srgbClr val="3f3f3f"/>
              </a:solidFill>
              <a:uFillTx/>
              <a:latin typeface="Source Sans Pro"/>
            </a:endParaRPr>
          </a:p>
          <a:p>
            <a:pPr lvl="2" marL="11430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Third Outline Level</a:t>
            </a:r>
            <a:endParaRPr b="0" lang="ru-RU" sz="2800" strike="noStrike" u="none">
              <a:solidFill>
                <a:srgbClr val="3f3f3f"/>
              </a:solidFill>
              <a:uFillTx/>
              <a:latin typeface="Source Sans Pro"/>
            </a:endParaRPr>
          </a:p>
          <a:p>
            <a:pPr lvl="3" marL="16002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Fourth Outline Level</a:t>
            </a:r>
            <a:endParaRPr b="0" lang="ru-RU" sz="2800" strike="noStrike" u="none">
              <a:solidFill>
                <a:srgbClr val="3f3f3f"/>
              </a:solidFill>
              <a:uFillTx/>
              <a:latin typeface="Source Sans Pro"/>
            </a:endParaRPr>
          </a:p>
          <a:p>
            <a:pPr lvl="4"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Fifth Outline Level</a:t>
            </a:r>
            <a:endParaRPr b="0" lang="ru-RU" sz="2800" strike="noStrike" u="none">
              <a:solidFill>
                <a:srgbClr val="3f3f3f"/>
              </a:solidFill>
              <a:uFillTx/>
              <a:latin typeface="Source Sans Pro"/>
            </a:endParaRPr>
          </a:p>
          <a:p>
            <a:pPr lvl="5"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Sixth Outline Level</a:t>
            </a:r>
            <a:endParaRPr b="0" lang="ru-RU" sz="2800" strike="noStrike" u="none">
              <a:solidFill>
                <a:srgbClr val="3f3f3f"/>
              </a:solidFill>
              <a:uFillTx/>
              <a:latin typeface="Source Sans Pro"/>
            </a:endParaRPr>
          </a:p>
          <a:p>
            <a:pPr lvl="6"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Seventh Outline Level</a:t>
            </a:r>
            <a:endParaRPr b="0" lang="ru-RU" sz="2800" strike="noStrike" u="none">
              <a:solidFill>
                <a:srgbClr val="3f3f3f"/>
              </a:solidFill>
              <a:uFillTx/>
              <a:latin typeface="Source Sans Pro"/>
            </a:endParaRPr>
          </a:p>
        </p:txBody>
      </p:sp>
      <p:sp>
        <p:nvSpPr>
          <p:cNvPr id="2" name="PlaceHolder 3"/>
          <p:cNvSpPr>
            <a:spLocks noGrp="1"/>
          </p:cNvSpPr>
          <p:nvPr>
            <p:ph type="dt" idx="1"/>
          </p:nvPr>
        </p:nvSpPr>
        <p:spPr>
          <a:xfrm>
            <a:off x="838080" y="6356520"/>
            <a:ext cx="274320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sp>
        <p:nvSpPr>
          <p:cNvPr id="3" name="PlaceHolder 4"/>
          <p:cNvSpPr>
            <a:spLocks noGrp="1"/>
          </p:cNvSpPr>
          <p:nvPr>
            <p:ph type="ftr" idx="2"/>
          </p:nvPr>
        </p:nvSpPr>
        <p:spPr>
          <a:xfrm>
            <a:off x="4038480" y="6356520"/>
            <a:ext cx="411480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sp>
        <p:nvSpPr>
          <p:cNvPr id="4" name="PlaceHolder 5"/>
          <p:cNvSpPr>
            <a:spLocks noGrp="1"/>
          </p:cNvSpPr>
          <p:nvPr>
            <p:ph type="sldNum" idx="3"/>
          </p:nvPr>
        </p:nvSpPr>
        <p:spPr>
          <a:xfrm>
            <a:off x="8610480" y="6356520"/>
            <a:ext cx="2743200" cy="365040"/>
          </a:xfrm>
          <a:prstGeom prst="rect">
            <a:avLst/>
          </a:prstGeom>
          <a:noFill/>
          <a:ln w="0">
            <a:noFill/>
          </a:ln>
        </p:spPr>
        <p:txBody>
          <a:bodyPr lIns="90000" rIns="90000" tIns="46800" bIns="46800" anchor="ctr">
            <a:noAutofit/>
          </a:bodyPr>
          <a:lstStyle>
            <a:lvl1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200" strike="noStrike" u="none">
                <a:solidFill>
                  <a:srgbClr val="929292"/>
                </a:solidFill>
                <a:uFillTx/>
                <a:latin typeface="Source Sans Pro"/>
              </a:defRPr>
            </a:lvl1pPr>
          </a:lstStyle>
          <a:p>
            <a: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B7F54505-5CC2-49EF-9BCB-19A5B007C962}" type="slidenum">
              <a:rPr b="0" lang="en-US" sz="1200" strike="noStrike" u="none">
                <a:solidFill>
                  <a:srgbClr val="929292"/>
                </a:solidFill>
                <a:uFillTx/>
                <a:latin typeface="Source Sans Pro"/>
              </a:rPr>
              <a:t>&lt;number&gt;</a:t>
            </a:fld>
            <a:endParaRPr b="0" lang="ru-RU"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1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5" name="Rectangle: Rounded Corners 7"/>
          <p:cNvSpPr/>
          <p:nvPr/>
        </p:nvSpPr>
        <p:spPr>
          <a:xfrm>
            <a:off x="11242800" y="301680"/>
            <a:ext cx="595080" cy="326880"/>
          </a:xfrm>
          <a:prstGeom prst="roundRect">
            <a:avLst>
              <a:gd name="adj" fmla="val 50000"/>
            </a:avLst>
          </a:prstGeom>
          <a:solidFill>
            <a:srgbClr val="593593"/>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sp>
        <p:nvSpPr>
          <p:cNvPr id="46" name="PlaceHolder 1"/>
          <p:cNvSpPr>
            <a:spLocks noGrp="1"/>
          </p:cNvSpPr>
          <p:nvPr>
            <p:ph type="title"/>
          </p:nvPr>
        </p:nvSpPr>
        <p:spPr>
          <a:xfrm>
            <a:off x="838080" y="365040"/>
            <a:ext cx="10515600" cy="132552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3f3f3f"/>
                </a:solidFill>
                <a:uFillTx/>
                <a:latin typeface="Roboto Condensed"/>
              </a:rPr>
              <a:t>Click to edit the title text format</a:t>
            </a:r>
            <a:endParaRPr b="0" lang="ru-RU" sz="4400" strike="noStrike" u="none">
              <a:solidFill>
                <a:srgbClr val="3f3f3f"/>
              </a:solidFill>
              <a:uFillTx/>
              <a:latin typeface="Roboto Condensed"/>
            </a:endParaRPr>
          </a:p>
        </p:txBody>
      </p:sp>
      <p:sp>
        <p:nvSpPr>
          <p:cNvPr id="47" name="PlaceHolder 2"/>
          <p:cNvSpPr>
            <a:spLocks noGrp="1"/>
          </p:cNvSpPr>
          <p:nvPr>
            <p:ph type="body"/>
          </p:nvPr>
        </p:nvSpPr>
        <p:spPr>
          <a:xfrm>
            <a:off x="838080" y="1825200"/>
            <a:ext cx="10515600" cy="4351320"/>
          </a:xfrm>
          <a:prstGeom prst="rect">
            <a:avLst/>
          </a:prstGeom>
          <a:noFill/>
          <a:ln w="0">
            <a:noFill/>
          </a:ln>
        </p:spPr>
        <p:txBody>
          <a:bodyPr lIns="90000" rIns="90000" tIns="46800" bIns="46800" anchor="t">
            <a:normAutofit/>
          </a:bodyPr>
          <a:p>
            <a:pPr marL="2286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Click to edit the outline text format</a:t>
            </a:r>
            <a:endParaRPr b="0" lang="ru-RU" sz="2800" strike="noStrike" u="none">
              <a:solidFill>
                <a:srgbClr val="3f3f3f"/>
              </a:solidFill>
              <a:uFillTx/>
              <a:latin typeface="Source Sans Pro"/>
            </a:endParaRPr>
          </a:p>
          <a:p>
            <a:pPr lvl="1" marL="6858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Second Outline Level</a:t>
            </a:r>
            <a:endParaRPr b="0" lang="ru-RU" sz="2800" strike="noStrike" u="none">
              <a:solidFill>
                <a:srgbClr val="3f3f3f"/>
              </a:solidFill>
              <a:uFillTx/>
              <a:latin typeface="Source Sans Pro"/>
            </a:endParaRPr>
          </a:p>
          <a:p>
            <a:pPr lvl="2" marL="11430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Third Outline Level</a:t>
            </a:r>
            <a:endParaRPr b="0" lang="ru-RU" sz="2800" strike="noStrike" u="none">
              <a:solidFill>
                <a:srgbClr val="3f3f3f"/>
              </a:solidFill>
              <a:uFillTx/>
              <a:latin typeface="Source Sans Pro"/>
            </a:endParaRPr>
          </a:p>
          <a:p>
            <a:pPr lvl="3" marL="16002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Fourth Outline Level</a:t>
            </a:r>
            <a:endParaRPr b="0" lang="ru-RU" sz="2800" strike="noStrike" u="none">
              <a:solidFill>
                <a:srgbClr val="3f3f3f"/>
              </a:solidFill>
              <a:uFillTx/>
              <a:latin typeface="Source Sans Pro"/>
            </a:endParaRPr>
          </a:p>
          <a:p>
            <a:pPr lvl="4"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Fifth Outline Level</a:t>
            </a:r>
            <a:endParaRPr b="0" lang="ru-RU" sz="2800" strike="noStrike" u="none">
              <a:solidFill>
                <a:srgbClr val="3f3f3f"/>
              </a:solidFill>
              <a:uFillTx/>
              <a:latin typeface="Source Sans Pro"/>
            </a:endParaRPr>
          </a:p>
          <a:p>
            <a:pPr lvl="5"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Sixth Outline Level</a:t>
            </a:r>
            <a:endParaRPr b="0" lang="ru-RU" sz="2800" strike="noStrike" u="none">
              <a:solidFill>
                <a:srgbClr val="3f3f3f"/>
              </a:solidFill>
              <a:uFillTx/>
              <a:latin typeface="Source Sans Pro"/>
            </a:endParaRPr>
          </a:p>
          <a:p>
            <a:pPr lvl="6"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Seventh Outline Level</a:t>
            </a:r>
            <a:endParaRPr b="0" lang="ru-RU" sz="2800" strike="noStrike" u="none">
              <a:solidFill>
                <a:srgbClr val="3f3f3f"/>
              </a:solidFill>
              <a:uFillTx/>
              <a:latin typeface="Source Sans Pro"/>
            </a:endParaRPr>
          </a:p>
        </p:txBody>
      </p:sp>
      <p:sp>
        <p:nvSpPr>
          <p:cNvPr id="48" name="PlaceHolder 3"/>
          <p:cNvSpPr>
            <a:spLocks noGrp="1"/>
          </p:cNvSpPr>
          <p:nvPr>
            <p:ph type="sldNum" idx="13"/>
          </p:nvPr>
        </p:nvSpPr>
        <p:spPr>
          <a:xfrm>
            <a:off x="11312640" y="282600"/>
            <a:ext cx="457200" cy="365040"/>
          </a:xfrm>
          <a:prstGeom prst="rect">
            <a:avLst/>
          </a:prstGeom>
          <a:noFill/>
          <a:ln w="0">
            <a:noFill/>
          </a:ln>
        </p:spPr>
        <p:txBody>
          <a:bodyPr lIns="90000" rIns="90000" tIns="46800" bIns="46800" anchor="ctr">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1" lang="en-US" sz="1200" strike="noStrike" u="none">
                <a:solidFill>
                  <a:srgbClr val="ffffff"/>
                </a:solidFill>
                <a:uFillTx/>
                <a:latin typeface="Roboto Condensed"/>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777CAB80-6B61-4EB3-9E8B-D4D83855E9E4}" type="slidenum">
              <a:rPr b="1" lang="en-US" sz="1200" strike="noStrike" u="none">
                <a:solidFill>
                  <a:srgbClr val="ffffff"/>
                </a:solidFill>
                <a:uFillTx/>
                <a:latin typeface="Roboto Condensed"/>
              </a:rPr>
              <a:t>&lt;number&gt;</a:t>
            </a:fld>
            <a:endParaRPr b="0" lang="ru-RU"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1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9" name="Rectangle: Rounded Corners 7"/>
          <p:cNvSpPr/>
          <p:nvPr/>
        </p:nvSpPr>
        <p:spPr>
          <a:xfrm>
            <a:off x="11242800" y="301680"/>
            <a:ext cx="595080" cy="326880"/>
          </a:xfrm>
          <a:prstGeom prst="roundRect">
            <a:avLst>
              <a:gd name="adj" fmla="val 50000"/>
            </a:avLst>
          </a:prstGeom>
          <a:solidFill>
            <a:srgbClr val="593593"/>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sp>
        <p:nvSpPr>
          <p:cNvPr id="50" name="PlaceHolder 1"/>
          <p:cNvSpPr>
            <a:spLocks noGrp="1"/>
          </p:cNvSpPr>
          <p:nvPr>
            <p:ph type="title"/>
          </p:nvPr>
        </p:nvSpPr>
        <p:spPr>
          <a:xfrm>
            <a:off x="838080" y="365040"/>
            <a:ext cx="10515600" cy="132552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3f3f3f"/>
                </a:solidFill>
                <a:uFillTx/>
                <a:latin typeface="Roboto Condensed"/>
              </a:rPr>
              <a:t>Click to edit the title text format</a:t>
            </a:r>
            <a:endParaRPr b="0" lang="ru-RU" sz="4400" strike="noStrike" u="none">
              <a:solidFill>
                <a:srgbClr val="3f3f3f"/>
              </a:solidFill>
              <a:uFillTx/>
              <a:latin typeface="Roboto Condensed"/>
            </a:endParaRPr>
          </a:p>
        </p:txBody>
      </p:sp>
      <p:sp>
        <p:nvSpPr>
          <p:cNvPr id="51" name="PlaceHolder 2"/>
          <p:cNvSpPr>
            <a:spLocks noGrp="1"/>
          </p:cNvSpPr>
          <p:nvPr>
            <p:ph type="body"/>
          </p:nvPr>
        </p:nvSpPr>
        <p:spPr>
          <a:xfrm>
            <a:off x="838080" y="1825200"/>
            <a:ext cx="10515600" cy="4351320"/>
          </a:xfrm>
          <a:prstGeom prst="rect">
            <a:avLst/>
          </a:prstGeom>
          <a:noFill/>
          <a:ln w="0">
            <a:noFill/>
          </a:ln>
        </p:spPr>
        <p:txBody>
          <a:bodyPr lIns="90000" rIns="90000" tIns="46800" bIns="46800" anchor="t">
            <a:normAutofit/>
          </a:bodyPr>
          <a:p>
            <a:pPr marL="2286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Click to edit the outline text format</a:t>
            </a:r>
            <a:endParaRPr b="0" lang="ru-RU" sz="2800" strike="noStrike" u="none">
              <a:solidFill>
                <a:srgbClr val="3f3f3f"/>
              </a:solidFill>
              <a:uFillTx/>
              <a:latin typeface="Source Sans Pro"/>
            </a:endParaRPr>
          </a:p>
          <a:p>
            <a:pPr lvl="1" marL="6858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Second Outline Level</a:t>
            </a:r>
            <a:endParaRPr b="0" lang="ru-RU" sz="2800" strike="noStrike" u="none">
              <a:solidFill>
                <a:srgbClr val="3f3f3f"/>
              </a:solidFill>
              <a:uFillTx/>
              <a:latin typeface="Source Sans Pro"/>
            </a:endParaRPr>
          </a:p>
          <a:p>
            <a:pPr lvl="2" marL="11430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Third Outline Level</a:t>
            </a:r>
            <a:endParaRPr b="0" lang="ru-RU" sz="2800" strike="noStrike" u="none">
              <a:solidFill>
                <a:srgbClr val="3f3f3f"/>
              </a:solidFill>
              <a:uFillTx/>
              <a:latin typeface="Source Sans Pro"/>
            </a:endParaRPr>
          </a:p>
          <a:p>
            <a:pPr lvl="3" marL="16002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Fourth Outline Level</a:t>
            </a:r>
            <a:endParaRPr b="0" lang="ru-RU" sz="2800" strike="noStrike" u="none">
              <a:solidFill>
                <a:srgbClr val="3f3f3f"/>
              </a:solidFill>
              <a:uFillTx/>
              <a:latin typeface="Source Sans Pro"/>
            </a:endParaRPr>
          </a:p>
          <a:p>
            <a:pPr lvl="4"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Fifth Outline Level</a:t>
            </a:r>
            <a:endParaRPr b="0" lang="ru-RU" sz="2800" strike="noStrike" u="none">
              <a:solidFill>
                <a:srgbClr val="3f3f3f"/>
              </a:solidFill>
              <a:uFillTx/>
              <a:latin typeface="Source Sans Pro"/>
            </a:endParaRPr>
          </a:p>
          <a:p>
            <a:pPr lvl="5"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Sixth Outline Level</a:t>
            </a:r>
            <a:endParaRPr b="0" lang="ru-RU" sz="2800" strike="noStrike" u="none">
              <a:solidFill>
                <a:srgbClr val="3f3f3f"/>
              </a:solidFill>
              <a:uFillTx/>
              <a:latin typeface="Source Sans Pro"/>
            </a:endParaRPr>
          </a:p>
          <a:p>
            <a:pPr lvl="6"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Seventh Outline Level</a:t>
            </a:r>
            <a:endParaRPr b="0" lang="ru-RU" sz="2800" strike="noStrike" u="none">
              <a:solidFill>
                <a:srgbClr val="3f3f3f"/>
              </a:solidFill>
              <a:uFillTx/>
              <a:latin typeface="Source Sans Pro"/>
            </a:endParaRPr>
          </a:p>
        </p:txBody>
      </p:sp>
      <p:sp>
        <p:nvSpPr>
          <p:cNvPr id="52" name="PlaceHolder 3"/>
          <p:cNvSpPr>
            <a:spLocks noGrp="1"/>
          </p:cNvSpPr>
          <p:nvPr>
            <p:ph type="sldNum" idx="14"/>
          </p:nvPr>
        </p:nvSpPr>
        <p:spPr>
          <a:xfrm>
            <a:off x="11312640" y="282600"/>
            <a:ext cx="457200" cy="365040"/>
          </a:xfrm>
          <a:prstGeom prst="rect">
            <a:avLst/>
          </a:prstGeom>
          <a:noFill/>
          <a:ln w="0">
            <a:noFill/>
          </a:ln>
        </p:spPr>
        <p:txBody>
          <a:bodyPr lIns="90000" rIns="90000" tIns="46800" bIns="46800" anchor="ctr">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1" lang="en-US" sz="1200" strike="noStrike" u="none">
                <a:solidFill>
                  <a:srgbClr val="ffffff"/>
                </a:solidFill>
                <a:uFillTx/>
                <a:latin typeface="Roboto Condensed"/>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6CF76ACE-280A-4E83-B3F0-094AC3B0DD9B}" type="slidenum">
              <a:rPr b="1" lang="en-US" sz="1200" strike="noStrike" u="none">
                <a:solidFill>
                  <a:srgbClr val="ffffff"/>
                </a:solidFill>
                <a:uFillTx/>
                <a:latin typeface="Roboto Condensed"/>
              </a:rPr>
              <a:t>&lt;number&gt;</a:t>
            </a:fld>
            <a:endParaRPr b="0" lang="ru-RU"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1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3" name="Rectangle: Rounded Corners 7"/>
          <p:cNvSpPr/>
          <p:nvPr/>
        </p:nvSpPr>
        <p:spPr>
          <a:xfrm>
            <a:off x="11242800" y="301680"/>
            <a:ext cx="595080" cy="326880"/>
          </a:xfrm>
          <a:prstGeom prst="roundRect">
            <a:avLst>
              <a:gd name="adj" fmla="val 50000"/>
            </a:avLst>
          </a:prstGeom>
          <a:solidFill>
            <a:srgbClr val="593593"/>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sp>
        <p:nvSpPr>
          <p:cNvPr id="54" name="Rectangle: Rounded Corners 9"/>
          <p:cNvSpPr/>
          <p:nvPr/>
        </p:nvSpPr>
        <p:spPr>
          <a:xfrm>
            <a:off x="353880" y="301680"/>
            <a:ext cx="1177920" cy="326880"/>
          </a:xfrm>
          <a:prstGeom prst="roundRect">
            <a:avLst>
              <a:gd name="adj" fmla="val 50000"/>
            </a:avLst>
          </a:prstGeom>
          <a:solidFill>
            <a:srgbClr val="593593"/>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pic>
        <p:nvPicPr>
          <p:cNvPr id="55" name="Picture 2" descr="D:\KHABAR\ОНЛАЙН школа\LOGOMON\tvKAZ.png"/>
          <p:cNvPicPr/>
          <p:nvPr/>
        </p:nvPicPr>
        <p:blipFill>
          <a:blip r:embed="rId2"/>
          <a:stretch/>
        </p:blipFill>
        <p:spPr>
          <a:xfrm>
            <a:off x="455760" y="376200"/>
            <a:ext cx="974520" cy="177840"/>
          </a:xfrm>
          <a:prstGeom prst="rect">
            <a:avLst/>
          </a:prstGeom>
          <a:ln w="0">
            <a:noFill/>
          </a:ln>
        </p:spPr>
      </p:pic>
      <p:sp>
        <p:nvSpPr>
          <p:cNvPr id="56" name="PlaceHolder 1"/>
          <p:cNvSpPr>
            <a:spLocks noGrp="1"/>
          </p:cNvSpPr>
          <p:nvPr>
            <p:ph type="title"/>
          </p:nvPr>
        </p:nvSpPr>
        <p:spPr>
          <a:xfrm>
            <a:off x="838080" y="365040"/>
            <a:ext cx="10515600" cy="132552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3f3f3f"/>
                </a:solidFill>
                <a:uFillTx/>
                <a:latin typeface="Roboto Condensed"/>
              </a:rPr>
              <a:t>Click to edit the title text format</a:t>
            </a:r>
            <a:endParaRPr b="0" lang="ru-RU" sz="4400" strike="noStrike" u="none">
              <a:solidFill>
                <a:srgbClr val="3f3f3f"/>
              </a:solidFill>
              <a:uFillTx/>
              <a:latin typeface="Roboto Condensed"/>
            </a:endParaRPr>
          </a:p>
        </p:txBody>
      </p:sp>
      <p:sp>
        <p:nvSpPr>
          <p:cNvPr id="57" name="PlaceHolder 2"/>
          <p:cNvSpPr>
            <a:spLocks noGrp="1"/>
          </p:cNvSpPr>
          <p:nvPr>
            <p:ph type="body"/>
          </p:nvPr>
        </p:nvSpPr>
        <p:spPr>
          <a:xfrm>
            <a:off x="838080" y="1825200"/>
            <a:ext cx="10515600" cy="4351320"/>
          </a:xfrm>
          <a:prstGeom prst="rect">
            <a:avLst/>
          </a:prstGeom>
          <a:noFill/>
          <a:ln w="0">
            <a:noFill/>
          </a:ln>
        </p:spPr>
        <p:txBody>
          <a:bodyPr lIns="90000" rIns="90000" tIns="46800" bIns="46800" anchor="t">
            <a:normAutofit/>
          </a:bodyPr>
          <a:p>
            <a:pPr marL="2286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Click to edit the outline text format</a:t>
            </a:r>
            <a:endParaRPr b="0" lang="ru-RU" sz="2800" strike="noStrike" u="none">
              <a:solidFill>
                <a:srgbClr val="3f3f3f"/>
              </a:solidFill>
              <a:uFillTx/>
              <a:latin typeface="Source Sans Pro"/>
            </a:endParaRPr>
          </a:p>
          <a:p>
            <a:pPr lvl="1" marL="6858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Second Outline Level</a:t>
            </a:r>
            <a:endParaRPr b="0" lang="ru-RU" sz="2800" strike="noStrike" u="none">
              <a:solidFill>
                <a:srgbClr val="3f3f3f"/>
              </a:solidFill>
              <a:uFillTx/>
              <a:latin typeface="Source Sans Pro"/>
            </a:endParaRPr>
          </a:p>
          <a:p>
            <a:pPr lvl="2" marL="11430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Third Outline Level</a:t>
            </a:r>
            <a:endParaRPr b="0" lang="ru-RU" sz="2800" strike="noStrike" u="none">
              <a:solidFill>
                <a:srgbClr val="3f3f3f"/>
              </a:solidFill>
              <a:uFillTx/>
              <a:latin typeface="Source Sans Pro"/>
            </a:endParaRPr>
          </a:p>
          <a:p>
            <a:pPr lvl="3" marL="16002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Fourth Outline Level</a:t>
            </a:r>
            <a:endParaRPr b="0" lang="ru-RU" sz="2800" strike="noStrike" u="none">
              <a:solidFill>
                <a:srgbClr val="3f3f3f"/>
              </a:solidFill>
              <a:uFillTx/>
              <a:latin typeface="Source Sans Pro"/>
            </a:endParaRPr>
          </a:p>
          <a:p>
            <a:pPr lvl="4"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Fifth Outline Level</a:t>
            </a:r>
            <a:endParaRPr b="0" lang="ru-RU" sz="2800" strike="noStrike" u="none">
              <a:solidFill>
                <a:srgbClr val="3f3f3f"/>
              </a:solidFill>
              <a:uFillTx/>
              <a:latin typeface="Source Sans Pro"/>
            </a:endParaRPr>
          </a:p>
          <a:p>
            <a:pPr lvl="5"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Sixth Outline Level</a:t>
            </a:r>
            <a:endParaRPr b="0" lang="ru-RU" sz="2800" strike="noStrike" u="none">
              <a:solidFill>
                <a:srgbClr val="3f3f3f"/>
              </a:solidFill>
              <a:uFillTx/>
              <a:latin typeface="Source Sans Pro"/>
            </a:endParaRPr>
          </a:p>
          <a:p>
            <a:pPr lvl="6"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Seventh Outline Level</a:t>
            </a:r>
            <a:endParaRPr b="0" lang="ru-RU" sz="2800" strike="noStrike" u="none">
              <a:solidFill>
                <a:srgbClr val="3f3f3f"/>
              </a:solidFill>
              <a:uFillTx/>
              <a:latin typeface="Source Sans Pro"/>
            </a:endParaRPr>
          </a:p>
        </p:txBody>
      </p:sp>
      <p:sp>
        <p:nvSpPr>
          <p:cNvPr id="58" name="PlaceHolder 3"/>
          <p:cNvSpPr>
            <a:spLocks noGrp="1"/>
          </p:cNvSpPr>
          <p:nvPr>
            <p:ph type="sldNum" idx="15"/>
          </p:nvPr>
        </p:nvSpPr>
        <p:spPr>
          <a:xfrm>
            <a:off x="11312640" y="282600"/>
            <a:ext cx="457200" cy="365040"/>
          </a:xfrm>
          <a:prstGeom prst="rect">
            <a:avLst/>
          </a:prstGeom>
          <a:noFill/>
          <a:ln w="0">
            <a:noFill/>
          </a:ln>
        </p:spPr>
        <p:txBody>
          <a:bodyPr lIns="90000" rIns="90000" tIns="46800" bIns="46800" anchor="ctr">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1" lang="en-US" sz="1200" strike="noStrike" u="none">
                <a:solidFill>
                  <a:srgbClr val="ffffff"/>
                </a:solidFill>
                <a:uFillTx/>
                <a:latin typeface="Roboto Condensed"/>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2293380B-38E8-4D39-841F-0DE47DB3B895}" type="slidenum">
              <a:rPr b="1" lang="en-US" sz="1200" strike="noStrike" u="none">
                <a:solidFill>
                  <a:srgbClr val="ffffff"/>
                </a:solidFill>
                <a:uFillTx/>
                <a:latin typeface="Roboto Condensed"/>
              </a:rPr>
              <a:t>&lt;number&gt;</a:t>
            </a:fld>
            <a:endParaRPr b="0" lang="ru-RU"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1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9" name="Rectangle: Rounded Corners 14"/>
          <p:cNvSpPr/>
          <p:nvPr/>
        </p:nvSpPr>
        <p:spPr>
          <a:xfrm>
            <a:off x="11242800" y="301680"/>
            <a:ext cx="595080" cy="326880"/>
          </a:xfrm>
          <a:prstGeom prst="roundRect">
            <a:avLst>
              <a:gd name="adj" fmla="val 50000"/>
            </a:avLst>
          </a:prstGeom>
          <a:solidFill>
            <a:srgbClr val="593593"/>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sp>
        <p:nvSpPr>
          <p:cNvPr id="60" name="Rectangle: Rounded Corners 10"/>
          <p:cNvSpPr/>
          <p:nvPr/>
        </p:nvSpPr>
        <p:spPr>
          <a:xfrm>
            <a:off x="353880" y="301680"/>
            <a:ext cx="1177920" cy="326880"/>
          </a:xfrm>
          <a:prstGeom prst="roundRect">
            <a:avLst>
              <a:gd name="adj" fmla="val 50000"/>
            </a:avLst>
          </a:prstGeom>
          <a:solidFill>
            <a:srgbClr val="593593"/>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pic>
        <p:nvPicPr>
          <p:cNvPr id="61" name="Picture 2" descr="D:\KHABAR\ОНЛАЙН школа\LOGOMON\tvKAZ.png"/>
          <p:cNvPicPr/>
          <p:nvPr/>
        </p:nvPicPr>
        <p:blipFill>
          <a:blip r:embed="rId2"/>
          <a:stretch/>
        </p:blipFill>
        <p:spPr>
          <a:xfrm>
            <a:off x="455760" y="376200"/>
            <a:ext cx="974520" cy="177840"/>
          </a:xfrm>
          <a:prstGeom prst="rect">
            <a:avLst/>
          </a:prstGeom>
          <a:ln w="0">
            <a:noFill/>
          </a:ln>
        </p:spPr>
      </p:pic>
      <p:sp>
        <p:nvSpPr>
          <p:cNvPr id="62" name="PlaceHolder 1"/>
          <p:cNvSpPr>
            <a:spLocks noGrp="1"/>
          </p:cNvSpPr>
          <p:nvPr>
            <p:ph type="title"/>
          </p:nvPr>
        </p:nvSpPr>
        <p:spPr>
          <a:xfrm>
            <a:off x="838080" y="365040"/>
            <a:ext cx="10515600" cy="132552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3f3f3f"/>
                </a:solidFill>
                <a:uFillTx/>
                <a:latin typeface="Roboto Condensed"/>
              </a:rPr>
              <a:t>Click to edit the title text format</a:t>
            </a:r>
            <a:endParaRPr b="0" lang="ru-RU" sz="4400" strike="noStrike" u="none">
              <a:solidFill>
                <a:srgbClr val="3f3f3f"/>
              </a:solidFill>
              <a:uFillTx/>
              <a:latin typeface="Roboto Condensed"/>
            </a:endParaRPr>
          </a:p>
        </p:txBody>
      </p:sp>
      <p:sp>
        <p:nvSpPr>
          <p:cNvPr id="63" name="PlaceHolder 2"/>
          <p:cNvSpPr>
            <a:spLocks noGrp="1"/>
          </p:cNvSpPr>
          <p:nvPr>
            <p:ph type="body"/>
          </p:nvPr>
        </p:nvSpPr>
        <p:spPr>
          <a:xfrm>
            <a:off x="838080" y="1825200"/>
            <a:ext cx="10515600" cy="4351320"/>
          </a:xfrm>
          <a:prstGeom prst="rect">
            <a:avLst/>
          </a:prstGeom>
          <a:noFill/>
          <a:ln w="0">
            <a:noFill/>
          </a:ln>
        </p:spPr>
        <p:txBody>
          <a:bodyPr lIns="90000" rIns="90000" tIns="46800" bIns="46800" anchor="t">
            <a:normAutofit/>
          </a:bodyPr>
          <a:p>
            <a:pPr marL="2286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Click to edit the outline text format</a:t>
            </a:r>
            <a:endParaRPr b="0" lang="ru-RU" sz="2800" strike="noStrike" u="none">
              <a:solidFill>
                <a:srgbClr val="3f3f3f"/>
              </a:solidFill>
              <a:uFillTx/>
              <a:latin typeface="Source Sans Pro"/>
            </a:endParaRPr>
          </a:p>
          <a:p>
            <a:pPr lvl="1" marL="6858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Second Outline Level</a:t>
            </a:r>
            <a:endParaRPr b="0" lang="ru-RU" sz="2800" strike="noStrike" u="none">
              <a:solidFill>
                <a:srgbClr val="3f3f3f"/>
              </a:solidFill>
              <a:uFillTx/>
              <a:latin typeface="Source Sans Pro"/>
            </a:endParaRPr>
          </a:p>
          <a:p>
            <a:pPr lvl="2" marL="11430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Third Outline Level</a:t>
            </a:r>
            <a:endParaRPr b="0" lang="ru-RU" sz="2800" strike="noStrike" u="none">
              <a:solidFill>
                <a:srgbClr val="3f3f3f"/>
              </a:solidFill>
              <a:uFillTx/>
              <a:latin typeface="Source Sans Pro"/>
            </a:endParaRPr>
          </a:p>
          <a:p>
            <a:pPr lvl="3" marL="16002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Fourth Outline Level</a:t>
            </a:r>
            <a:endParaRPr b="0" lang="ru-RU" sz="2800" strike="noStrike" u="none">
              <a:solidFill>
                <a:srgbClr val="3f3f3f"/>
              </a:solidFill>
              <a:uFillTx/>
              <a:latin typeface="Source Sans Pro"/>
            </a:endParaRPr>
          </a:p>
          <a:p>
            <a:pPr lvl="4"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Fifth Outline Level</a:t>
            </a:r>
            <a:endParaRPr b="0" lang="ru-RU" sz="2800" strike="noStrike" u="none">
              <a:solidFill>
                <a:srgbClr val="3f3f3f"/>
              </a:solidFill>
              <a:uFillTx/>
              <a:latin typeface="Source Sans Pro"/>
            </a:endParaRPr>
          </a:p>
          <a:p>
            <a:pPr lvl="5"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Sixth Outline Level</a:t>
            </a:r>
            <a:endParaRPr b="0" lang="ru-RU" sz="2800" strike="noStrike" u="none">
              <a:solidFill>
                <a:srgbClr val="3f3f3f"/>
              </a:solidFill>
              <a:uFillTx/>
              <a:latin typeface="Source Sans Pro"/>
            </a:endParaRPr>
          </a:p>
          <a:p>
            <a:pPr lvl="6"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Seventh Outline Level</a:t>
            </a:r>
            <a:endParaRPr b="0" lang="ru-RU" sz="2800" strike="noStrike" u="none">
              <a:solidFill>
                <a:srgbClr val="3f3f3f"/>
              </a:solidFill>
              <a:uFillTx/>
              <a:latin typeface="Source Sans Pro"/>
            </a:endParaRPr>
          </a:p>
        </p:txBody>
      </p:sp>
      <p:sp>
        <p:nvSpPr>
          <p:cNvPr id="64" name="PlaceHolder 3"/>
          <p:cNvSpPr>
            <a:spLocks noGrp="1"/>
          </p:cNvSpPr>
          <p:nvPr>
            <p:ph type="sldNum" idx="16"/>
          </p:nvPr>
        </p:nvSpPr>
        <p:spPr>
          <a:xfrm>
            <a:off x="11312640" y="282600"/>
            <a:ext cx="457200" cy="365040"/>
          </a:xfrm>
          <a:prstGeom prst="rect">
            <a:avLst/>
          </a:prstGeom>
          <a:noFill/>
          <a:ln w="0">
            <a:noFill/>
          </a:ln>
        </p:spPr>
        <p:txBody>
          <a:bodyPr lIns="90000" rIns="90000" tIns="46800" bIns="46800" anchor="ctr">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1" lang="en-US" sz="1200" strike="noStrike" u="none">
                <a:solidFill>
                  <a:srgbClr val="ffffff"/>
                </a:solidFill>
                <a:uFillTx/>
                <a:latin typeface="Roboto Condensed"/>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883EA806-1F43-4944-8A18-4CA7A7FF4D7D}" type="slidenum">
              <a:rPr b="1" lang="en-US" sz="1200" strike="noStrike" u="none">
                <a:solidFill>
                  <a:srgbClr val="ffffff"/>
                </a:solidFill>
                <a:uFillTx/>
                <a:latin typeface="Roboto Condensed"/>
              </a:rPr>
              <a:t>&lt;number&gt;</a:t>
            </a:fld>
            <a:endParaRPr b="0" lang="ru-RU"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1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5" name="Rectangle: Rounded Corners 5"/>
          <p:cNvSpPr/>
          <p:nvPr/>
        </p:nvSpPr>
        <p:spPr>
          <a:xfrm>
            <a:off x="11242800" y="301680"/>
            <a:ext cx="595080" cy="326880"/>
          </a:xfrm>
          <a:prstGeom prst="roundRect">
            <a:avLst>
              <a:gd name="adj" fmla="val 50000"/>
            </a:avLst>
          </a:prstGeom>
          <a:solidFill>
            <a:srgbClr val="593593"/>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sp>
        <p:nvSpPr>
          <p:cNvPr id="66" name="Rectangle: Rounded Corners 7"/>
          <p:cNvSpPr/>
          <p:nvPr/>
        </p:nvSpPr>
        <p:spPr>
          <a:xfrm>
            <a:off x="353880" y="301680"/>
            <a:ext cx="1177920" cy="326880"/>
          </a:xfrm>
          <a:prstGeom prst="roundRect">
            <a:avLst>
              <a:gd name="adj" fmla="val 50000"/>
            </a:avLst>
          </a:prstGeom>
          <a:solidFill>
            <a:srgbClr val="593593"/>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pic>
        <p:nvPicPr>
          <p:cNvPr id="67" name="Picture 2" descr="D:\KHABAR\ОНЛАЙН школа\LOGOMON\tvKAZ.png"/>
          <p:cNvPicPr/>
          <p:nvPr/>
        </p:nvPicPr>
        <p:blipFill>
          <a:blip r:embed="rId2"/>
          <a:stretch/>
        </p:blipFill>
        <p:spPr>
          <a:xfrm>
            <a:off x="455760" y="376200"/>
            <a:ext cx="974520" cy="177840"/>
          </a:xfrm>
          <a:prstGeom prst="rect">
            <a:avLst/>
          </a:prstGeom>
          <a:ln w="0">
            <a:noFill/>
          </a:ln>
        </p:spPr>
      </p:pic>
      <p:sp>
        <p:nvSpPr>
          <p:cNvPr id="68" name="PlaceHolder 1"/>
          <p:cNvSpPr>
            <a:spLocks noGrp="1"/>
          </p:cNvSpPr>
          <p:nvPr>
            <p:ph type="title"/>
          </p:nvPr>
        </p:nvSpPr>
        <p:spPr>
          <a:xfrm>
            <a:off x="838080" y="365040"/>
            <a:ext cx="10515600" cy="132552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3f3f3f"/>
                </a:solidFill>
                <a:uFillTx/>
                <a:latin typeface="Roboto Condensed"/>
              </a:rPr>
              <a:t>Click to edit the title text format</a:t>
            </a:r>
            <a:endParaRPr b="0" lang="ru-RU" sz="4400" strike="noStrike" u="none">
              <a:solidFill>
                <a:srgbClr val="3f3f3f"/>
              </a:solidFill>
              <a:uFillTx/>
              <a:latin typeface="Roboto Condensed"/>
            </a:endParaRPr>
          </a:p>
        </p:txBody>
      </p:sp>
      <p:sp>
        <p:nvSpPr>
          <p:cNvPr id="69" name="PlaceHolder 2"/>
          <p:cNvSpPr>
            <a:spLocks noGrp="1"/>
          </p:cNvSpPr>
          <p:nvPr>
            <p:ph type="body"/>
          </p:nvPr>
        </p:nvSpPr>
        <p:spPr>
          <a:xfrm>
            <a:off x="838080" y="1825200"/>
            <a:ext cx="10515600" cy="4351320"/>
          </a:xfrm>
          <a:prstGeom prst="rect">
            <a:avLst/>
          </a:prstGeom>
          <a:noFill/>
          <a:ln w="0">
            <a:noFill/>
          </a:ln>
        </p:spPr>
        <p:txBody>
          <a:bodyPr lIns="90000" rIns="90000" tIns="46800" bIns="46800" anchor="t">
            <a:normAutofit/>
          </a:bodyPr>
          <a:p>
            <a:pPr marL="2286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Click to edit the outline text format</a:t>
            </a:r>
            <a:endParaRPr b="0" lang="ru-RU" sz="2800" strike="noStrike" u="none">
              <a:solidFill>
                <a:srgbClr val="3f3f3f"/>
              </a:solidFill>
              <a:uFillTx/>
              <a:latin typeface="Source Sans Pro"/>
            </a:endParaRPr>
          </a:p>
          <a:p>
            <a:pPr lvl="1" marL="6858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Second Outline Level</a:t>
            </a:r>
            <a:endParaRPr b="0" lang="ru-RU" sz="2800" strike="noStrike" u="none">
              <a:solidFill>
                <a:srgbClr val="3f3f3f"/>
              </a:solidFill>
              <a:uFillTx/>
              <a:latin typeface="Source Sans Pro"/>
            </a:endParaRPr>
          </a:p>
          <a:p>
            <a:pPr lvl="2" marL="11430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Third Outline Level</a:t>
            </a:r>
            <a:endParaRPr b="0" lang="ru-RU" sz="2800" strike="noStrike" u="none">
              <a:solidFill>
                <a:srgbClr val="3f3f3f"/>
              </a:solidFill>
              <a:uFillTx/>
              <a:latin typeface="Source Sans Pro"/>
            </a:endParaRPr>
          </a:p>
          <a:p>
            <a:pPr lvl="3" marL="16002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Fourth Outline Level</a:t>
            </a:r>
            <a:endParaRPr b="0" lang="ru-RU" sz="2800" strike="noStrike" u="none">
              <a:solidFill>
                <a:srgbClr val="3f3f3f"/>
              </a:solidFill>
              <a:uFillTx/>
              <a:latin typeface="Source Sans Pro"/>
            </a:endParaRPr>
          </a:p>
          <a:p>
            <a:pPr lvl="4"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Fifth Outline Level</a:t>
            </a:r>
            <a:endParaRPr b="0" lang="ru-RU" sz="2800" strike="noStrike" u="none">
              <a:solidFill>
                <a:srgbClr val="3f3f3f"/>
              </a:solidFill>
              <a:uFillTx/>
              <a:latin typeface="Source Sans Pro"/>
            </a:endParaRPr>
          </a:p>
          <a:p>
            <a:pPr lvl="5"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Sixth Outline Level</a:t>
            </a:r>
            <a:endParaRPr b="0" lang="ru-RU" sz="2800" strike="noStrike" u="none">
              <a:solidFill>
                <a:srgbClr val="3f3f3f"/>
              </a:solidFill>
              <a:uFillTx/>
              <a:latin typeface="Source Sans Pro"/>
            </a:endParaRPr>
          </a:p>
          <a:p>
            <a:pPr lvl="6"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Seventh Outline Level</a:t>
            </a:r>
            <a:endParaRPr b="0" lang="ru-RU" sz="2800" strike="noStrike" u="none">
              <a:solidFill>
                <a:srgbClr val="3f3f3f"/>
              </a:solidFill>
              <a:uFillTx/>
              <a:latin typeface="Source Sans Pro"/>
            </a:endParaRPr>
          </a:p>
        </p:txBody>
      </p:sp>
      <p:sp>
        <p:nvSpPr>
          <p:cNvPr id="70" name="PlaceHolder 3"/>
          <p:cNvSpPr>
            <a:spLocks noGrp="1"/>
          </p:cNvSpPr>
          <p:nvPr>
            <p:ph type="sldNum" idx="17"/>
          </p:nvPr>
        </p:nvSpPr>
        <p:spPr>
          <a:xfrm>
            <a:off x="11312640" y="282600"/>
            <a:ext cx="457200" cy="365040"/>
          </a:xfrm>
          <a:prstGeom prst="rect">
            <a:avLst/>
          </a:prstGeom>
          <a:noFill/>
          <a:ln w="0">
            <a:noFill/>
          </a:ln>
        </p:spPr>
        <p:txBody>
          <a:bodyPr lIns="90000" rIns="90000" tIns="46800" bIns="46800" anchor="ctr">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1" lang="en-US" sz="1200" strike="noStrike" u="none">
                <a:solidFill>
                  <a:srgbClr val="ffffff"/>
                </a:solidFill>
                <a:uFillTx/>
                <a:latin typeface="Roboto Condensed"/>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467B5C53-D223-4AC3-A672-6B9366AD517C}" type="slidenum">
              <a:rPr b="1" lang="en-US" sz="1200" strike="noStrike" u="none">
                <a:solidFill>
                  <a:srgbClr val="ffffff"/>
                </a:solidFill>
                <a:uFillTx/>
                <a:latin typeface="Roboto Condensed"/>
              </a:rPr>
              <a:t>&lt;number&gt;</a:t>
            </a:fld>
            <a:endParaRPr b="0" lang="ru-RU"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1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1" name="Rectangle: Rounded Corners 5"/>
          <p:cNvSpPr/>
          <p:nvPr/>
        </p:nvSpPr>
        <p:spPr>
          <a:xfrm>
            <a:off x="11242800" y="301680"/>
            <a:ext cx="595080" cy="326880"/>
          </a:xfrm>
          <a:prstGeom prst="roundRect">
            <a:avLst>
              <a:gd name="adj" fmla="val 50000"/>
            </a:avLst>
          </a:prstGeom>
          <a:solidFill>
            <a:srgbClr val="593593"/>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sp>
        <p:nvSpPr>
          <p:cNvPr id="72" name="Rectangle: Rounded Corners 7"/>
          <p:cNvSpPr/>
          <p:nvPr/>
        </p:nvSpPr>
        <p:spPr>
          <a:xfrm>
            <a:off x="353880" y="301680"/>
            <a:ext cx="1177920" cy="326880"/>
          </a:xfrm>
          <a:prstGeom prst="roundRect">
            <a:avLst>
              <a:gd name="adj" fmla="val 50000"/>
            </a:avLst>
          </a:prstGeom>
          <a:solidFill>
            <a:srgbClr val="593593"/>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pic>
        <p:nvPicPr>
          <p:cNvPr id="73" name="Picture 2" descr="D:\KHABAR\ОНЛАЙН школа\LOGOMON\tvKAZ.png"/>
          <p:cNvPicPr/>
          <p:nvPr/>
        </p:nvPicPr>
        <p:blipFill>
          <a:blip r:embed="rId2"/>
          <a:stretch/>
        </p:blipFill>
        <p:spPr>
          <a:xfrm>
            <a:off x="455760" y="376200"/>
            <a:ext cx="974520" cy="177840"/>
          </a:xfrm>
          <a:prstGeom prst="rect">
            <a:avLst/>
          </a:prstGeom>
          <a:ln w="0">
            <a:noFill/>
          </a:ln>
        </p:spPr>
      </p:pic>
      <p:sp>
        <p:nvSpPr>
          <p:cNvPr id="74" name="PlaceHolder 1"/>
          <p:cNvSpPr>
            <a:spLocks noGrp="1"/>
          </p:cNvSpPr>
          <p:nvPr>
            <p:ph type="title"/>
          </p:nvPr>
        </p:nvSpPr>
        <p:spPr>
          <a:xfrm>
            <a:off x="838080" y="365040"/>
            <a:ext cx="10515600" cy="132552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3f3f3f"/>
                </a:solidFill>
                <a:uFillTx/>
                <a:latin typeface="Roboto Condensed"/>
              </a:rPr>
              <a:t>Click to edit the title text format</a:t>
            </a:r>
            <a:endParaRPr b="0" lang="ru-RU" sz="4400" strike="noStrike" u="none">
              <a:solidFill>
                <a:srgbClr val="3f3f3f"/>
              </a:solidFill>
              <a:uFillTx/>
              <a:latin typeface="Roboto Condensed"/>
            </a:endParaRPr>
          </a:p>
        </p:txBody>
      </p:sp>
      <p:sp>
        <p:nvSpPr>
          <p:cNvPr id="75" name="PlaceHolder 2"/>
          <p:cNvSpPr>
            <a:spLocks noGrp="1"/>
          </p:cNvSpPr>
          <p:nvPr>
            <p:ph type="body"/>
          </p:nvPr>
        </p:nvSpPr>
        <p:spPr>
          <a:xfrm>
            <a:off x="838080" y="1825200"/>
            <a:ext cx="10515600" cy="4351320"/>
          </a:xfrm>
          <a:prstGeom prst="rect">
            <a:avLst/>
          </a:prstGeom>
          <a:noFill/>
          <a:ln w="0">
            <a:noFill/>
          </a:ln>
        </p:spPr>
        <p:txBody>
          <a:bodyPr lIns="90000" rIns="90000" tIns="46800" bIns="46800" anchor="t">
            <a:normAutofit/>
          </a:bodyPr>
          <a:p>
            <a:pPr marL="2286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Click to edit the outline text format</a:t>
            </a:r>
            <a:endParaRPr b="0" lang="ru-RU" sz="2800" strike="noStrike" u="none">
              <a:solidFill>
                <a:srgbClr val="3f3f3f"/>
              </a:solidFill>
              <a:uFillTx/>
              <a:latin typeface="Source Sans Pro"/>
            </a:endParaRPr>
          </a:p>
          <a:p>
            <a:pPr lvl="1" marL="6858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Second Outline Level</a:t>
            </a:r>
            <a:endParaRPr b="0" lang="ru-RU" sz="2800" strike="noStrike" u="none">
              <a:solidFill>
                <a:srgbClr val="3f3f3f"/>
              </a:solidFill>
              <a:uFillTx/>
              <a:latin typeface="Source Sans Pro"/>
            </a:endParaRPr>
          </a:p>
          <a:p>
            <a:pPr lvl="2" marL="11430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Third Outline Level</a:t>
            </a:r>
            <a:endParaRPr b="0" lang="ru-RU" sz="2800" strike="noStrike" u="none">
              <a:solidFill>
                <a:srgbClr val="3f3f3f"/>
              </a:solidFill>
              <a:uFillTx/>
              <a:latin typeface="Source Sans Pro"/>
            </a:endParaRPr>
          </a:p>
          <a:p>
            <a:pPr lvl="3" marL="16002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Fourth Outline Level</a:t>
            </a:r>
            <a:endParaRPr b="0" lang="ru-RU" sz="2800" strike="noStrike" u="none">
              <a:solidFill>
                <a:srgbClr val="3f3f3f"/>
              </a:solidFill>
              <a:uFillTx/>
              <a:latin typeface="Source Sans Pro"/>
            </a:endParaRPr>
          </a:p>
          <a:p>
            <a:pPr lvl="4"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Fifth Outline Level</a:t>
            </a:r>
            <a:endParaRPr b="0" lang="ru-RU" sz="2800" strike="noStrike" u="none">
              <a:solidFill>
                <a:srgbClr val="3f3f3f"/>
              </a:solidFill>
              <a:uFillTx/>
              <a:latin typeface="Source Sans Pro"/>
            </a:endParaRPr>
          </a:p>
          <a:p>
            <a:pPr lvl="5"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Sixth Outline Level</a:t>
            </a:r>
            <a:endParaRPr b="0" lang="ru-RU" sz="2800" strike="noStrike" u="none">
              <a:solidFill>
                <a:srgbClr val="3f3f3f"/>
              </a:solidFill>
              <a:uFillTx/>
              <a:latin typeface="Source Sans Pro"/>
            </a:endParaRPr>
          </a:p>
          <a:p>
            <a:pPr lvl="6"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Seventh Outline Level</a:t>
            </a:r>
            <a:endParaRPr b="0" lang="ru-RU" sz="2800" strike="noStrike" u="none">
              <a:solidFill>
                <a:srgbClr val="3f3f3f"/>
              </a:solidFill>
              <a:uFillTx/>
              <a:latin typeface="Source Sans Pro"/>
            </a:endParaRPr>
          </a:p>
        </p:txBody>
      </p:sp>
      <p:sp>
        <p:nvSpPr>
          <p:cNvPr id="76" name="PlaceHolder 3"/>
          <p:cNvSpPr>
            <a:spLocks noGrp="1"/>
          </p:cNvSpPr>
          <p:nvPr>
            <p:ph type="sldNum" idx="18"/>
          </p:nvPr>
        </p:nvSpPr>
        <p:spPr>
          <a:xfrm>
            <a:off x="11312640" y="282600"/>
            <a:ext cx="457200" cy="365040"/>
          </a:xfrm>
          <a:prstGeom prst="rect">
            <a:avLst/>
          </a:prstGeom>
          <a:noFill/>
          <a:ln w="0">
            <a:noFill/>
          </a:ln>
        </p:spPr>
        <p:txBody>
          <a:bodyPr lIns="90000" rIns="90000" tIns="46800" bIns="46800" anchor="ctr">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1" lang="en-US" sz="1200" strike="noStrike" u="none">
                <a:solidFill>
                  <a:srgbClr val="ffffff"/>
                </a:solidFill>
                <a:uFillTx/>
                <a:latin typeface="Roboto Condensed"/>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B2E932C4-6AA8-45F4-A077-47536AE1FDBA}" type="slidenum">
              <a:rPr b="1" lang="en-US" sz="1200" strike="noStrike" u="none">
                <a:solidFill>
                  <a:srgbClr val="ffffff"/>
                </a:solidFill>
                <a:uFillTx/>
                <a:latin typeface="Roboto Condensed"/>
              </a:rPr>
              <a:t>&lt;number&gt;</a:t>
            </a:fld>
            <a:endParaRPr b="0" lang="ru-RU"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1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7" name="Rectangle: Rounded Corners 11"/>
          <p:cNvSpPr/>
          <p:nvPr/>
        </p:nvSpPr>
        <p:spPr>
          <a:xfrm>
            <a:off x="11242800" y="301680"/>
            <a:ext cx="595080" cy="326880"/>
          </a:xfrm>
          <a:prstGeom prst="roundRect">
            <a:avLst>
              <a:gd name="adj" fmla="val 50000"/>
            </a:avLst>
          </a:prstGeom>
          <a:solidFill>
            <a:srgbClr val="593593"/>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sp>
        <p:nvSpPr>
          <p:cNvPr id="78" name="PlaceHolder 1"/>
          <p:cNvSpPr>
            <a:spLocks noGrp="1"/>
          </p:cNvSpPr>
          <p:nvPr>
            <p:ph type="title"/>
          </p:nvPr>
        </p:nvSpPr>
        <p:spPr>
          <a:xfrm>
            <a:off x="838080" y="365040"/>
            <a:ext cx="10515600" cy="132552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3f3f3f"/>
                </a:solidFill>
                <a:uFillTx/>
                <a:latin typeface="Roboto Condensed"/>
              </a:rPr>
              <a:t>Click to edit the title text format</a:t>
            </a:r>
            <a:endParaRPr b="0" lang="ru-RU" sz="4400" strike="noStrike" u="none">
              <a:solidFill>
                <a:srgbClr val="3f3f3f"/>
              </a:solidFill>
              <a:uFillTx/>
              <a:latin typeface="Roboto Condensed"/>
            </a:endParaRPr>
          </a:p>
        </p:txBody>
      </p:sp>
      <p:sp>
        <p:nvSpPr>
          <p:cNvPr id="79" name="PlaceHolder 2"/>
          <p:cNvSpPr>
            <a:spLocks noGrp="1"/>
          </p:cNvSpPr>
          <p:nvPr>
            <p:ph type="body"/>
          </p:nvPr>
        </p:nvSpPr>
        <p:spPr>
          <a:xfrm>
            <a:off x="838080" y="1825200"/>
            <a:ext cx="10515600" cy="4351320"/>
          </a:xfrm>
          <a:prstGeom prst="rect">
            <a:avLst/>
          </a:prstGeom>
          <a:noFill/>
          <a:ln w="0">
            <a:noFill/>
          </a:ln>
        </p:spPr>
        <p:txBody>
          <a:bodyPr lIns="90000" rIns="90000" tIns="46800" bIns="46800" anchor="t">
            <a:normAutofit/>
          </a:bodyPr>
          <a:p>
            <a:pPr marL="2286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Click to edit the outline text format</a:t>
            </a:r>
            <a:endParaRPr b="0" lang="ru-RU" sz="2800" strike="noStrike" u="none">
              <a:solidFill>
                <a:srgbClr val="3f3f3f"/>
              </a:solidFill>
              <a:uFillTx/>
              <a:latin typeface="Source Sans Pro"/>
            </a:endParaRPr>
          </a:p>
          <a:p>
            <a:pPr lvl="1" marL="6858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Second Outline Level</a:t>
            </a:r>
            <a:endParaRPr b="0" lang="ru-RU" sz="2800" strike="noStrike" u="none">
              <a:solidFill>
                <a:srgbClr val="3f3f3f"/>
              </a:solidFill>
              <a:uFillTx/>
              <a:latin typeface="Source Sans Pro"/>
            </a:endParaRPr>
          </a:p>
          <a:p>
            <a:pPr lvl="2" marL="11430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Third Outline Level</a:t>
            </a:r>
            <a:endParaRPr b="0" lang="ru-RU" sz="2800" strike="noStrike" u="none">
              <a:solidFill>
                <a:srgbClr val="3f3f3f"/>
              </a:solidFill>
              <a:uFillTx/>
              <a:latin typeface="Source Sans Pro"/>
            </a:endParaRPr>
          </a:p>
          <a:p>
            <a:pPr lvl="3" marL="16002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Fourth Outline Level</a:t>
            </a:r>
            <a:endParaRPr b="0" lang="ru-RU" sz="2800" strike="noStrike" u="none">
              <a:solidFill>
                <a:srgbClr val="3f3f3f"/>
              </a:solidFill>
              <a:uFillTx/>
              <a:latin typeface="Source Sans Pro"/>
            </a:endParaRPr>
          </a:p>
          <a:p>
            <a:pPr lvl="4"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Fifth Outline Level</a:t>
            </a:r>
            <a:endParaRPr b="0" lang="ru-RU" sz="2800" strike="noStrike" u="none">
              <a:solidFill>
                <a:srgbClr val="3f3f3f"/>
              </a:solidFill>
              <a:uFillTx/>
              <a:latin typeface="Source Sans Pro"/>
            </a:endParaRPr>
          </a:p>
          <a:p>
            <a:pPr lvl="5"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Sixth Outline Level</a:t>
            </a:r>
            <a:endParaRPr b="0" lang="ru-RU" sz="2800" strike="noStrike" u="none">
              <a:solidFill>
                <a:srgbClr val="3f3f3f"/>
              </a:solidFill>
              <a:uFillTx/>
              <a:latin typeface="Source Sans Pro"/>
            </a:endParaRPr>
          </a:p>
          <a:p>
            <a:pPr lvl="6"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Seventh Outline Level</a:t>
            </a:r>
            <a:endParaRPr b="0" lang="ru-RU" sz="2800" strike="noStrike" u="none">
              <a:solidFill>
                <a:srgbClr val="3f3f3f"/>
              </a:solidFill>
              <a:uFillTx/>
              <a:latin typeface="Source Sans Pro"/>
            </a:endParaRPr>
          </a:p>
        </p:txBody>
      </p:sp>
      <p:sp>
        <p:nvSpPr>
          <p:cNvPr id="80" name="PlaceHolder 3"/>
          <p:cNvSpPr>
            <a:spLocks noGrp="1"/>
          </p:cNvSpPr>
          <p:nvPr>
            <p:ph type="sldNum" idx="19"/>
          </p:nvPr>
        </p:nvSpPr>
        <p:spPr>
          <a:xfrm>
            <a:off x="11312640" y="282600"/>
            <a:ext cx="457200" cy="365040"/>
          </a:xfrm>
          <a:prstGeom prst="rect">
            <a:avLst/>
          </a:prstGeom>
          <a:noFill/>
          <a:ln w="0">
            <a:noFill/>
          </a:ln>
        </p:spPr>
        <p:txBody>
          <a:bodyPr lIns="90000" rIns="90000" tIns="46800" bIns="46800" anchor="ctr">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1" lang="en-US" sz="1200" strike="noStrike" u="none">
                <a:solidFill>
                  <a:srgbClr val="ffffff"/>
                </a:solidFill>
                <a:uFillTx/>
                <a:latin typeface="Roboto Condensed"/>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6B96DA70-1D01-411E-90A5-2CF66D723826}" type="slidenum">
              <a:rPr b="1" lang="en-US" sz="1200" strike="noStrike" u="none">
                <a:solidFill>
                  <a:srgbClr val="ffffff"/>
                </a:solidFill>
                <a:uFillTx/>
                <a:latin typeface="Roboto Condensed"/>
              </a:rPr>
              <a:t>&lt;number&gt;</a:t>
            </a:fld>
            <a:endParaRPr b="0" lang="ru-RU"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1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1" name="Rectangle: Rounded Corners 6"/>
          <p:cNvSpPr/>
          <p:nvPr/>
        </p:nvSpPr>
        <p:spPr>
          <a:xfrm>
            <a:off x="11242800" y="301680"/>
            <a:ext cx="595080" cy="326880"/>
          </a:xfrm>
          <a:prstGeom prst="roundRect">
            <a:avLst>
              <a:gd name="adj" fmla="val 50000"/>
            </a:avLst>
          </a:prstGeom>
          <a:solidFill>
            <a:srgbClr val="593593"/>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sp>
        <p:nvSpPr>
          <p:cNvPr id="82" name="Rectangle: Rounded Corners 8"/>
          <p:cNvSpPr/>
          <p:nvPr/>
        </p:nvSpPr>
        <p:spPr>
          <a:xfrm>
            <a:off x="353880" y="301680"/>
            <a:ext cx="1177920" cy="326880"/>
          </a:xfrm>
          <a:prstGeom prst="roundRect">
            <a:avLst>
              <a:gd name="adj" fmla="val 50000"/>
            </a:avLst>
          </a:prstGeom>
          <a:solidFill>
            <a:srgbClr val="593593"/>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pic>
        <p:nvPicPr>
          <p:cNvPr id="83" name="Picture 2" descr="D:\KHABAR\ОНЛАЙН школа\LOGOMON\tvKAZ.png"/>
          <p:cNvPicPr/>
          <p:nvPr/>
        </p:nvPicPr>
        <p:blipFill>
          <a:blip r:embed="rId2"/>
          <a:stretch/>
        </p:blipFill>
        <p:spPr>
          <a:xfrm>
            <a:off x="455760" y="376200"/>
            <a:ext cx="974520" cy="177840"/>
          </a:xfrm>
          <a:prstGeom prst="rect">
            <a:avLst/>
          </a:prstGeom>
          <a:ln w="0">
            <a:noFill/>
          </a:ln>
        </p:spPr>
      </p:pic>
      <p:sp>
        <p:nvSpPr>
          <p:cNvPr id="84" name="PlaceHolder 1"/>
          <p:cNvSpPr>
            <a:spLocks noGrp="1"/>
          </p:cNvSpPr>
          <p:nvPr>
            <p:ph type="title"/>
          </p:nvPr>
        </p:nvSpPr>
        <p:spPr>
          <a:xfrm>
            <a:off x="838080" y="365040"/>
            <a:ext cx="10515600" cy="132552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3f3f3f"/>
                </a:solidFill>
                <a:uFillTx/>
                <a:latin typeface="Roboto Condensed"/>
              </a:rPr>
              <a:t>Click to edit the title text format</a:t>
            </a:r>
            <a:endParaRPr b="0" lang="ru-RU" sz="4400" strike="noStrike" u="none">
              <a:solidFill>
                <a:srgbClr val="3f3f3f"/>
              </a:solidFill>
              <a:uFillTx/>
              <a:latin typeface="Roboto Condensed"/>
            </a:endParaRPr>
          </a:p>
        </p:txBody>
      </p:sp>
      <p:sp>
        <p:nvSpPr>
          <p:cNvPr id="85" name="PlaceHolder 2"/>
          <p:cNvSpPr>
            <a:spLocks noGrp="1"/>
          </p:cNvSpPr>
          <p:nvPr>
            <p:ph type="body"/>
          </p:nvPr>
        </p:nvSpPr>
        <p:spPr>
          <a:xfrm>
            <a:off x="838080" y="1825200"/>
            <a:ext cx="10515600" cy="4351320"/>
          </a:xfrm>
          <a:prstGeom prst="rect">
            <a:avLst/>
          </a:prstGeom>
          <a:noFill/>
          <a:ln w="0">
            <a:noFill/>
          </a:ln>
        </p:spPr>
        <p:txBody>
          <a:bodyPr lIns="90000" rIns="90000" tIns="46800" bIns="46800" anchor="t">
            <a:normAutofit/>
          </a:bodyPr>
          <a:p>
            <a:pPr marL="2286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Click to edit the outline text format</a:t>
            </a:r>
            <a:endParaRPr b="0" lang="ru-RU" sz="2800" strike="noStrike" u="none">
              <a:solidFill>
                <a:srgbClr val="3f3f3f"/>
              </a:solidFill>
              <a:uFillTx/>
              <a:latin typeface="Source Sans Pro"/>
            </a:endParaRPr>
          </a:p>
          <a:p>
            <a:pPr lvl="1" marL="6858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Second Outline Level</a:t>
            </a:r>
            <a:endParaRPr b="0" lang="ru-RU" sz="2800" strike="noStrike" u="none">
              <a:solidFill>
                <a:srgbClr val="3f3f3f"/>
              </a:solidFill>
              <a:uFillTx/>
              <a:latin typeface="Source Sans Pro"/>
            </a:endParaRPr>
          </a:p>
          <a:p>
            <a:pPr lvl="2" marL="11430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Third Outline Level</a:t>
            </a:r>
            <a:endParaRPr b="0" lang="ru-RU" sz="2800" strike="noStrike" u="none">
              <a:solidFill>
                <a:srgbClr val="3f3f3f"/>
              </a:solidFill>
              <a:uFillTx/>
              <a:latin typeface="Source Sans Pro"/>
            </a:endParaRPr>
          </a:p>
          <a:p>
            <a:pPr lvl="3" marL="16002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Fourth Outline Level</a:t>
            </a:r>
            <a:endParaRPr b="0" lang="ru-RU" sz="2800" strike="noStrike" u="none">
              <a:solidFill>
                <a:srgbClr val="3f3f3f"/>
              </a:solidFill>
              <a:uFillTx/>
              <a:latin typeface="Source Sans Pro"/>
            </a:endParaRPr>
          </a:p>
          <a:p>
            <a:pPr lvl="4"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Fifth Outline Level</a:t>
            </a:r>
            <a:endParaRPr b="0" lang="ru-RU" sz="2800" strike="noStrike" u="none">
              <a:solidFill>
                <a:srgbClr val="3f3f3f"/>
              </a:solidFill>
              <a:uFillTx/>
              <a:latin typeface="Source Sans Pro"/>
            </a:endParaRPr>
          </a:p>
          <a:p>
            <a:pPr lvl="5"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Sixth Outline Level</a:t>
            </a:r>
            <a:endParaRPr b="0" lang="ru-RU" sz="2800" strike="noStrike" u="none">
              <a:solidFill>
                <a:srgbClr val="3f3f3f"/>
              </a:solidFill>
              <a:uFillTx/>
              <a:latin typeface="Source Sans Pro"/>
            </a:endParaRPr>
          </a:p>
          <a:p>
            <a:pPr lvl="6"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Seventh Outline Level</a:t>
            </a:r>
            <a:endParaRPr b="0" lang="ru-RU" sz="2800" strike="noStrike" u="none">
              <a:solidFill>
                <a:srgbClr val="3f3f3f"/>
              </a:solidFill>
              <a:uFillTx/>
              <a:latin typeface="Source Sans Pro"/>
            </a:endParaRPr>
          </a:p>
        </p:txBody>
      </p:sp>
      <p:sp>
        <p:nvSpPr>
          <p:cNvPr id="86" name="PlaceHolder 3"/>
          <p:cNvSpPr>
            <a:spLocks noGrp="1"/>
          </p:cNvSpPr>
          <p:nvPr>
            <p:ph type="sldNum" idx="20"/>
          </p:nvPr>
        </p:nvSpPr>
        <p:spPr>
          <a:xfrm>
            <a:off x="11312640" y="282600"/>
            <a:ext cx="457200" cy="365040"/>
          </a:xfrm>
          <a:prstGeom prst="rect">
            <a:avLst/>
          </a:prstGeom>
          <a:noFill/>
          <a:ln w="0">
            <a:noFill/>
          </a:ln>
        </p:spPr>
        <p:txBody>
          <a:bodyPr lIns="90000" rIns="90000" tIns="46800" bIns="46800" anchor="ctr">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1" lang="en-US" sz="1200" strike="noStrike" u="none">
                <a:solidFill>
                  <a:srgbClr val="ffffff"/>
                </a:solidFill>
                <a:uFillTx/>
                <a:latin typeface="Roboto Condensed"/>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869D3CCF-AD72-42C5-B397-EC8FDCBDFADC}" type="slidenum">
              <a:rPr b="1" lang="en-US" sz="1200" strike="noStrike" u="none">
                <a:solidFill>
                  <a:srgbClr val="ffffff"/>
                </a:solidFill>
                <a:uFillTx/>
                <a:latin typeface="Roboto Condensed"/>
              </a:rPr>
              <a:t>&lt;number&gt;</a:t>
            </a:fld>
            <a:endParaRPr b="0" lang="ru-RU"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1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7" name="Rectangle: Rounded Corners 5"/>
          <p:cNvSpPr/>
          <p:nvPr/>
        </p:nvSpPr>
        <p:spPr>
          <a:xfrm>
            <a:off x="11242800" y="301680"/>
            <a:ext cx="595080" cy="326880"/>
          </a:xfrm>
          <a:prstGeom prst="roundRect">
            <a:avLst>
              <a:gd name="adj" fmla="val 50000"/>
            </a:avLst>
          </a:prstGeom>
          <a:solidFill>
            <a:srgbClr val="593593"/>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sp>
        <p:nvSpPr>
          <p:cNvPr id="88" name="Rectangle: Rounded Corners 7"/>
          <p:cNvSpPr/>
          <p:nvPr/>
        </p:nvSpPr>
        <p:spPr>
          <a:xfrm>
            <a:off x="353880" y="301680"/>
            <a:ext cx="1177920" cy="326880"/>
          </a:xfrm>
          <a:prstGeom prst="roundRect">
            <a:avLst>
              <a:gd name="adj" fmla="val 50000"/>
            </a:avLst>
          </a:prstGeom>
          <a:solidFill>
            <a:srgbClr val="593593"/>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pic>
        <p:nvPicPr>
          <p:cNvPr id="89" name="Picture 2" descr="D:\KHABAR\ОНЛАЙН школа\LOGOMON\tvKAZ.png"/>
          <p:cNvPicPr/>
          <p:nvPr/>
        </p:nvPicPr>
        <p:blipFill>
          <a:blip r:embed="rId2"/>
          <a:stretch/>
        </p:blipFill>
        <p:spPr>
          <a:xfrm>
            <a:off x="455760" y="376200"/>
            <a:ext cx="974520" cy="177840"/>
          </a:xfrm>
          <a:prstGeom prst="rect">
            <a:avLst/>
          </a:prstGeom>
          <a:ln w="0">
            <a:noFill/>
          </a:ln>
        </p:spPr>
      </p:pic>
      <p:sp>
        <p:nvSpPr>
          <p:cNvPr id="90" name="PlaceHolder 1"/>
          <p:cNvSpPr>
            <a:spLocks noGrp="1"/>
          </p:cNvSpPr>
          <p:nvPr>
            <p:ph type="title"/>
          </p:nvPr>
        </p:nvSpPr>
        <p:spPr>
          <a:xfrm>
            <a:off x="838080" y="365040"/>
            <a:ext cx="10515600" cy="132552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3f3f3f"/>
                </a:solidFill>
                <a:uFillTx/>
                <a:latin typeface="Roboto Condensed"/>
              </a:rPr>
              <a:t>Click to edit the title text format</a:t>
            </a:r>
            <a:endParaRPr b="0" lang="ru-RU" sz="4400" strike="noStrike" u="none">
              <a:solidFill>
                <a:srgbClr val="3f3f3f"/>
              </a:solidFill>
              <a:uFillTx/>
              <a:latin typeface="Roboto Condensed"/>
            </a:endParaRPr>
          </a:p>
        </p:txBody>
      </p:sp>
      <p:sp>
        <p:nvSpPr>
          <p:cNvPr id="91" name="PlaceHolder 2"/>
          <p:cNvSpPr>
            <a:spLocks noGrp="1"/>
          </p:cNvSpPr>
          <p:nvPr>
            <p:ph type="body"/>
          </p:nvPr>
        </p:nvSpPr>
        <p:spPr>
          <a:xfrm>
            <a:off x="838080" y="1825200"/>
            <a:ext cx="10515600" cy="4351320"/>
          </a:xfrm>
          <a:prstGeom prst="rect">
            <a:avLst/>
          </a:prstGeom>
          <a:noFill/>
          <a:ln w="0">
            <a:noFill/>
          </a:ln>
        </p:spPr>
        <p:txBody>
          <a:bodyPr lIns="90000" rIns="90000" tIns="46800" bIns="46800" anchor="t">
            <a:normAutofit/>
          </a:bodyPr>
          <a:p>
            <a:pPr marL="2286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Click to edit the outline text format</a:t>
            </a:r>
            <a:endParaRPr b="0" lang="ru-RU" sz="2800" strike="noStrike" u="none">
              <a:solidFill>
                <a:srgbClr val="3f3f3f"/>
              </a:solidFill>
              <a:uFillTx/>
              <a:latin typeface="Source Sans Pro"/>
            </a:endParaRPr>
          </a:p>
          <a:p>
            <a:pPr lvl="1" marL="6858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Second Outline Level</a:t>
            </a:r>
            <a:endParaRPr b="0" lang="ru-RU" sz="2800" strike="noStrike" u="none">
              <a:solidFill>
                <a:srgbClr val="3f3f3f"/>
              </a:solidFill>
              <a:uFillTx/>
              <a:latin typeface="Source Sans Pro"/>
            </a:endParaRPr>
          </a:p>
          <a:p>
            <a:pPr lvl="2" marL="11430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Third Outline Level</a:t>
            </a:r>
            <a:endParaRPr b="0" lang="ru-RU" sz="2800" strike="noStrike" u="none">
              <a:solidFill>
                <a:srgbClr val="3f3f3f"/>
              </a:solidFill>
              <a:uFillTx/>
              <a:latin typeface="Source Sans Pro"/>
            </a:endParaRPr>
          </a:p>
          <a:p>
            <a:pPr lvl="3" marL="16002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Fourth Outline Level</a:t>
            </a:r>
            <a:endParaRPr b="0" lang="ru-RU" sz="2800" strike="noStrike" u="none">
              <a:solidFill>
                <a:srgbClr val="3f3f3f"/>
              </a:solidFill>
              <a:uFillTx/>
              <a:latin typeface="Source Sans Pro"/>
            </a:endParaRPr>
          </a:p>
          <a:p>
            <a:pPr lvl="4"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Fifth Outline Level</a:t>
            </a:r>
            <a:endParaRPr b="0" lang="ru-RU" sz="2800" strike="noStrike" u="none">
              <a:solidFill>
                <a:srgbClr val="3f3f3f"/>
              </a:solidFill>
              <a:uFillTx/>
              <a:latin typeface="Source Sans Pro"/>
            </a:endParaRPr>
          </a:p>
          <a:p>
            <a:pPr lvl="5"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Sixth Outline Level</a:t>
            </a:r>
            <a:endParaRPr b="0" lang="ru-RU" sz="2800" strike="noStrike" u="none">
              <a:solidFill>
                <a:srgbClr val="3f3f3f"/>
              </a:solidFill>
              <a:uFillTx/>
              <a:latin typeface="Source Sans Pro"/>
            </a:endParaRPr>
          </a:p>
          <a:p>
            <a:pPr lvl="6"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Seventh Outline Level</a:t>
            </a:r>
            <a:endParaRPr b="0" lang="ru-RU" sz="2800" strike="noStrike" u="none">
              <a:solidFill>
                <a:srgbClr val="3f3f3f"/>
              </a:solidFill>
              <a:uFillTx/>
              <a:latin typeface="Source Sans Pro"/>
            </a:endParaRPr>
          </a:p>
        </p:txBody>
      </p:sp>
      <p:sp>
        <p:nvSpPr>
          <p:cNvPr id="92" name="PlaceHolder 3"/>
          <p:cNvSpPr>
            <a:spLocks noGrp="1"/>
          </p:cNvSpPr>
          <p:nvPr>
            <p:ph type="sldNum" idx="21"/>
          </p:nvPr>
        </p:nvSpPr>
        <p:spPr>
          <a:xfrm>
            <a:off x="11312640" y="282600"/>
            <a:ext cx="457200" cy="365040"/>
          </a:xfrm>
          <a:prstGeom prst="rect">
            <a:avLst/>
          </a:prstGeom>
          <a:noFill/>
          <a:ln w="0">
            <a:noFill/>
          </a:ln>
        </p:spPr>
        <p:txBody>
          <a:bodyPr lIns="90000" rIns="90000" tIns="46800" bIns="46800" anchor="ctr">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1" lang="en-US" sz="1200" strike="noStrike" u="none">
                <a:solidFill>
                  <a:srgbClr val="ffffff"/>
                </a:solidFill>
                <a:uFillTx/>
                <a:latin typeface="Roboto Condensed"/>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A58BA6B6-7717-4CBD-B7C9-4B68DD922BBE}" type="slidenum">
              <a:rPr b="1" lang="en-US" sz="1200" strike="noStrike" u="none">
                <a:solidFill>
                  <a:srgbClr val="ffffff"/>
                </a:solidFill>
                <a:uFillTx/>
                <a:latin typeface="Roboto Condensed"/>
              </a:rPr>
              <a:t>&lt;number&gt;</a:t>
            </a:fld>
            <a:endParaRPr b="0" lang="ru-RU"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1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3" name="Rectangle: Rounded Corners 5"/>
          <p:cNvSpPr/>
          <p:nvPr/>
        </p:nvSpPr>
        <p:spPr>
          <a:xfrm>
            <a:off x="11242800" y="301680"/>
            <a:ext cx="595080" cy="326880"/>
          </a:xfrm>
          <a:prstGeom prst="roundRect">
            <a:avLst>
              <a:gd name="adj" fmla="val 50000"/>
            </a:avLst>
          </a:prstGeom>
          <a:solidFill>
            <a:srgbClr val="593593"/>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sp>
        <p:nvSpPr>
          <p:cNvPr id="94" name="Rectangle: Rounded Corners 7"/>
          <p:cNvSpPr/>
          <p:nvPr/>
        </p:nvSpPr>
        <p:spPr>
          <a:xfrm>
            <a:off x="353880" y="301680"/>
            <a:ext cx="1177920" cy="326880"/>
          </a:xfrm>
          <a:prstGeom prst="roundRect">
            <a:avLst>
              <a:gd name="adj" fmla="val 50000"/>
            </a:avLst>
          </a:prstGeom>
          <a:solidFill>
            <a:srgbClr val="593593"/>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pic>
        <p:nvPicPr>
          <p:cNvPr id="95" name="Picture 2" descr="D:\KHABAR\ОНЛАЙН школа\LOGOMON\tvKAZ.png"/>
          <p:cNvPicPr/>
          <p:nvPr/>
        </p:nvPicPr>
        <p:blipFill>
          <a:blip r:embed="rId2"/>
          <a:stretch/>
        </p:blipFill>
        <p:spPr>
          <a:xfrm>
            <a:off x="455760" y="376200"/>
            <a:ext cx="974520" cy="177840"/>
          </a:xfrm>
          <a:prstGeom prst="rect">
            <a:avLst/>
          </a:prstGeom>
          <a:ln w="0">
            <a:noFill/>
          </a:ln>
        </p:spPr>
      </p:pic>
      <p:sp>
        <p:nvSpPr>
          <p:cNvPr id="96" name="PlaceHolder 1"/>
          <p:cNvSpPr>
            <a:spLocks noGrp="1"/>
          </p:cNvSpPr>
          <p:nvPr>
            <p:ph type="title"/>
          </p:nvPr>
        </p:nvSpPr>
        <p:spPr>
          <a:xfrm>
            <a:off x="838080" y="365040"/>
            <a:ext cx="10515600" cy="132552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3f3f3f"/>
                </a:solidFill>
                <a:uFillTx/>
                <a:latin typeface="Roboto Condensed"/>
              </a:rPr>
              <a:t>Click to edit the title text format</a:t>
            </a:r>
            <a:endParaRPr b="0" lang="ru-RU" sz="4400" strike="noStrike" u="none">
              <a:solidFill>
                <a:srgbClr val="3f3f3f"/>
              </a:solidFill>
              <a:uFillTx/>
              <a:latin typeface="Roboto Condensed"/>
            </a:endParaRPr>
          </a:p>
        </p:txBody>
      </p:sp>
      <p:sp>
        <p:nvSpPr>
          <p:cNvPr id="97" name="PlaceHolder 2"/>
          <p:cNvSpPr>
            <a:spLocks noGrp="1"/>
          </p:cNvSpPr>
          <p:nvPr>
            <p:ph type="body"/>
          </p:nvPr>
        </p:nvSpPr>
        <p:spPr>
          <a:xfrm>
            <a:off x="838080" y="1825200"/>
            <a:ext cx="10515600" cy="4351320"/>
          </a:xfrm>
          <a:prstGeom prst="rect">
            <a:avLst/>
          </a:prstGeom>
          <a:noFill/>
          <a:ln w="0">
            <a:noFill/>
          </a:ln>
        </p:spPr>
        <p:txBody>
          <a:bodyPr lIns="90000" rIns="90000" tIns="46800" bIns="46800" anchor="t">
            <a:normAutofit/>
          </a:bodyPr>
          <a:p>
            <a:pPr marL="2286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Click to edit the outline text format</a:t>
            </a:r>
            <a:endParaRPr b="0" lang="ru-RU" sz="2800" strike="noStrike" u="none">
              <a:solidFill>
                <a:srgbClr val="3f3f3f"/>
              </a:solidFill>
              <a:uFillTx/>
              <a:latin typeface="Source Sans Pro"/>
            </a:endParaRPr>
          </a:p>
          <a:p>
            <a:pPr lvl="1" marL="6858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Second Outline Level</a:t>
            </a:r>
            <a:endParaRPr b="0" lang="ru-RU" sz="2800" strike="noStrike" u="none">
              <a:solidFill>
                <a:srgbClr val="3f3f3f"/>
              </a:solidFill>
              <a:uFillTx/>
              <a:latin typeface="Source Sans Pro"/>
            </a:endParaRPr>
          </a:p>
          <a:p>
            <a:pPr lvl="2" marL="11430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Third Outline Level</a:t>
            </a:r>
            <a:endParaRPr b="0" lang="ru-RU" sz="2800" strike="noStrike" u="none">
              <a:solidFill>
                <a:srgbClr val="3f3f3f"/>
              </a:solidFill>
              <a:uFillTx/>
              <a:latin typeface="Source Sans Pro"/>
            </a:endParaRPr>
          </a:p>
          <a:p>
            <a:pPr lvl="3" marL="16002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Fourth Outline Level</a:t>
            </a:r>
            <a:endParaRPr b="0" lang="ru-RU" sz="2800" strike="noStrike" u="none">
              <a:solidFill>
                <a:srgbClr val="3f3f3f"/>
              </a:solidFill>
              <a:uFillTx/>
              <a:latin typeface="Source Sans Pro"/>
            </a:endParaRPr>
          </a:p>
          <a:p>
            <a:pPr lvl="4"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Fifth Outline Level</a:t>
            </a:r>
            <a:endParaRPr b="0" lang="ru-RU" sz="2800" strike="noStrike" u="none">
              <a:solidFill>
                <a:srgbClr val="3f3f3f"/>
              </a:solidFill>
              <a:uFillTx/>
              <a:latin typeface="Source Sans Pro"/>
            </a:endParaRPr>
          </a:p>
          <a:p>
            <a:pPr lvl="5"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Sixth Outline Level</a:t>
            </a:r>
            <a:endParaRPr b="0" lang="ru-RU" sz="2800" strike="noStrike" u="none">
              <a:solidFill>
                <a:srgbClr val="3f3f3f"/>
              </a:solidFill>
              <a:uFillTx/>
              <a:latin typeface="Source Sans Pro"/>
            </a:endParaRPr>
          </a:p>
          <a:p>
            <a:pPr lvl="6"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Seventh Outline Level</a:t>
            </a:r>
            <a:endParaRPr b="0" lang="ru-RU" sz="2800" strike="noStrike" u="none">
              <a:solidFill>
                <a:srgbClr val="3f3f3f"/>
              </a:solidFill>
              <a:uFillTx/>
              <a:latin typeface="Source Sans Pro"/>
            </a:endParaRPr>
          </a:p>
        </p:txBody>
      </p:sp>
      <p:sp>
        <p:nvSpPr>
          <p:cNvPr id="98" name="PlaceHolder 3"/>
          <p:cNvSpPr>
            <a:spLocks noGrp="1"/>
          </p:cNvSpPr>
          <p:nvPr>
            <p:ph type="sldNum" idx="22"/>
          </p:nvPr>
        </p:nvSpPr>
        <p:spPr>
          <a:xfrm>
            <a:off x="11312640" y="282600"/>
            <a:ext cx="457200" cy="365040"/>
          </a:xfrm>
          <a:prstGeom prst="rect">
            <a:avLst/>
          </a:prstGeom>
          <a:noFill/>
          <a:ln w="0">
            <a:noFill/>
          </a:ln>
        </p:spPr>
        <p:txBody>
          <a:bodyPr lIns="90000" rIns="90000" tIns="46800" bIns="46800" anchor="ctr">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1" lang="en-US" sz="1200" strike="noStrike" u="none">
                <a:solidFill>
                  <a:srgbClr val="ffffff"/>
                </a:solidFill>
                <a:uFillTx/>
                <a:latin typeface="Roboto Condensed"/>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B168E5EE-1A26-44E8-AEA7-85824E63E959}" type="slidenum">
              <a:rPr b="1" lang="en-US" sz="1200" strike="noStrike" u="none">
                <a:solidFill>
                  <a:srgbClr val="ffffff"/>
                </a:solidFill>
                <a:uFillTx/>
                <a:latin typeface="Roboto Condensed"/>
              </a:rPr>
              <a:t>&lt;number&gt;</a:t>
            </a:fld>
            <a:endParaRPr b="0" lang="ru-RU"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838080" y="365040"/>
            <a:ext cx="10515600" cy="132552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3f3f3f"/>
                </a:solidFill>
                <a:uFillTx/>
                <a:latin typeface="Roboto Condensed"/>
              </a:rPr>
              <a:t>Click to edit the title text format</a:t>
            </a:r>
            <a:endParaRPr b="0" lang="ru-RU" sz="4400" strike="noStrike" u="none">
              <a:solidFill>
                <a:srgbClr val="3f3f3f"/>
              </a:solidFill>
              <a:uFillTx/>
              <a:latin typeface="Roboto Condensed"/>
            </a:endParaRPr>
          </a:p>
        </p:txBody>
      </p:sp>
      <p:sp>
        <p:nvSpPr>
          <p:cNvPr id="6" name="PlaceHolder 2"/>
          <p:cNvSpPr>
            <a:spLocks noGrp="1"/>
          </p:cNvSpPr>
          <p:nvPr>
            <p:ph type="body"/>
          </p:nvPr>
        </p:nvSpPr>
        <p:spPr>
          <a:xfrm>
            <a:off x="838080" y="1825200"/>
            <a:ext cx="10515600" cy="4351320"/>
          </a:xfrm>
          <a:prstGeom prst="rect">
            <a:avLst/>
          </a:prstGeom>
          <a:noFill/>
          <a:ln w="0">
            <a:noFill/>
          </a:ln>
        </p:spPr>
        <p:txBody>
          <a:bodyPr lIns="90000" rIns="90000" tIns="46800" bIns="46800" anchor="t">
            <a:normAutofit/>
          </a:bodyPr>
          <a:p>
            <a:pPr marL="2286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Click to edit the outline text format</a:t>
            </a:r>
            <a:endParaRPr b="0" lang="ru-RU" sz="2800" strike="noStrike" u="none">
              <a:solidFill>
                <a:srgbClr val="3f3f3f"/>
              </a:solidFill>
              <a:uFillTx/>
              <a:latin typeface="Source Sans Pro"/>
            </a:endParaRPr>
          </a:p>
          <a:p>
            <a:pPr lvl="1" marL="6858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Second Outline Level</a:t>
            </a:r>
            <a:endParaRPr b="0" lang="ru-RU" sz="2800" strike="noStrike" u="none">
              <a:solidFill>
                <a:srgbClr val="3f3f3f"/>
              </a:solidFill>
              <a:uFillTx/>
              <a:latin typeface="Source Sans Pro"/>
            </a:endParaRPr>
          </a:p>
          <a:p>
            <a:pPr lvl="2" marL="11430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Third Outline Level</a:t>
            </a:r>
            <a:endParaRPr b="0" lang="ru-RU" sz="2800" strike="noStrike" u="none">
              <a:solidFill>
                <a:srgbClr val="3f3f3f"/>
              </a:solidFill>
              <a:uFillTx/>
              <a:latin typeface="Source Sans Pro"/>
            </a:endParaRPr>
          </a:p>
          <a:p>
            <a:pPr lvl="3" marL="16002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Fourth Outline Level</a:t>
            </a:r>
            <a:endParaRPr b="0" lang="ru-RU" sz="2800" strike="noStrike" u="none">
              <a:solidFill>
                <a:srgbClr val="3f3f3f"/>
              </a:solidFill>
              <a:uFillTx/>
              <a:latin typeface="Source Sans Pro"/>
            </a:endParaRPr>
          </a:p>
          <a:p>
            <a:pPr lvl="4"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Fifth Outline Level</a:t>
            </a:r>
            <a:endParaRPr b="0" lang="ru-RU" sz="2800" strike="noStrike" u="none">
              <a:solidFill>
                <a:srgbClr val="3f3f3f"/>
              </a:solidFill>
              <a:uFillTx/>
              <a:latin typeface="Source Sans Pro"/>
            </a:endParaRPr>
          </a:p>
          <a:p>
            <a:pPr lvl="5"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Sixth Outline Level</a:t>
            </a:r>
            <a:endParaRPr b="0" lang="ru-RU" sz="2800" strike="noStrike" u="none">
              <a:solidFill>
                <a:srgbClr val="3f3f3f"/>
              </a:solidFill>
              <a:uFillTx/>
              <a:latin typeface="Source Sans Pro"/>
            </a:endParaRPr>
          </a:p>
          <a:p>
            <a:pPr lvl="6"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Seventh Outline Level</a:t>
            </a:r>
            <a:endParaRPr b="0" lang="ru-RU" sz="2800" strike="noStrike" u="none">
              <a:solidFill>
                <a:srgbClr val="3f3f3f"/>
              </a:solidFill>
              <a:uFillTx/>
              <a:latin typeface="Source Sans Pro"/>
            </a:endParaRPr>
          </a:p>
        </p:txBody>
      </p:sp>
      <p:sp>
        <p:nvSpPr>
          <p:cNvPr id="7" name="PlaceHolder 3"/>
          <p:cNvSpPr>
            <a:spLocks noGrp="1"/>
          </p:cNvSpPr>
          <p:nvPr>
            <p:ph type="dt" idx="4"/>
          </p:nvPr>
        </p:nvSpPr>
        <p:spPr>
          <a:xfrm>
            <a:off x="838080" y="6356520"/>
            <a:ext cx="274320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sp>
        <p:nvSpPr>
          <p:cNvPr id="8" name="PlaceHolder 4"/>
          <p:cNvSpPr>
            <a:spLocks noGrp="1"/>
          </p:cNvSpPr>
          <p:nvPr>
            <p:ph type="ftr" idx="5"/>
          </p:nvPr>
        </p:nvSpPr>
        <p:spPr>
          <a:xfrm>
            <a:off x="4038480" y="6356520"/>
            <a:ext cx="411480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sp>
        <p:nvSpPr>
          <p:cNvPr id="9" name="PlaceHolder 5"/>
          <p:cNvSpPr>
            <a:spLocks noGrp="1"/>
          </p:cNvSpPr>
          <p:nvPr>
            <p:ph type="sldNum" idx="6"/>
          </p:nvPr>
        </p:nvSpPr>
        <p:spPr>
          <a:xfrm>
            <a:off x="8610480" y="6356520"/>
            <a:ext cx="2743200" cy="365040"/>
          </a:xfrm>
          <a:prstGeom prst="rect">
            <a:avLst/>
          </a:prstGeom>
          <a:noFill/>
          <a:ln w="0">
            <a:noFill/>
          </a:ln>
        </p:spPr>
        <p:txBody>
          <a:bodyPr lIns="90000" rIns="90000" tIns="46800" bIns="46800" anchor="ctr">
            <a:noAutofit/>
          </a:bodyPr>
          <a:lstStyle>
            <a:lvl1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200" strike="noStrike" u="none">
                <a:solidFill>
                  <a:srgbClr val="929292"/>
                </a:solidFill>
                <a:uFillTx/>
                <a:latin typeface="Source Sans Pro"/>
              </a:defRPr>
            </a:lvl1pPr>
          </a:lstStyle>
          <a:p>
            <a: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A53C13AD-D0D6-4447-A45C-A0126E36E6D9}" type="slidenum">
              <a:rPr b="0" lang="en-US" sz="1200" strike="noStrike" u="none">
                <a:solidFill>
                  <a:srgbClr val="929292"/>
                </a:solidFill>
                <a:uFillTx/>
                <a:latin typeface="Source Sans Pro"/>
              </a:rPr>
              <a:t>&lt;number&gt;</a:t>
            </a:fld>
            <a:endParaRPr b="0" lang="ru-RU"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2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9" name="Rectangle: Rounded Corners 5"/>
          <p:cNvSpPr/>
          <p:nvPr/>
        </p:nvSpPr>
        <p:spPr>
          <a:xfrm>
            <a:off x="11242800" y="301680"/>
            <a:ext cx="595080" cy="326880"/>
          </a:xfrm>
          <a:prstGeom prst="roundRect">
            <a:avLst>
              <a:gd name="adj" fmla="val 50000"/>
            </a:avLst>
          </a:prstGeom>
          <a:solidFill>
            <a:srgbClr val="593593"/>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sp>
        <p:nvSpPr>
          <p:cNvPr id="100" name="Rectangle: Rounded Corners 7"/>
          <p:cNvSpPr/>
          <p:nvPr/>
        </p:nvSpPr>
        <p:spPr>
          <a:xfrm>
            <a:off x="353880" y="301680"/>
            <a:ext cx="1177920" cy="326880"/>
          </a:xfrm>
          <a:prstGeom prst="roundRect">
            <a:avLst>
              <a:gd name="adj" fmla="val 50000"/>
            </a:avLst>
          </a:prstGeom>
          <a:solidFill>
            <a:srgbClr val="593593"/>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pic>
        <p:nvPicPr>
          <p:cNvPr id="101" name="Picture 2" descr="D:\KHABAR\ОНЛАЙН школа\LOGOMON\tvKAZ.png"/>
          <p:cNvPicPr/>
          <p:nvPr/>
        </p:nvPicPr>
        <p:blipFill>
          <a:blip r:embed="rId2"/>
          <a:stretch/>
        </p:blipFill>
        <p:spPr>
          <a:xfrm>
            <a:off x="455760" y="376200"/>
            <a:ext cx="974520" cy="177840"/>
          </a:xfrm>
          <a:prstGeom prst="rect">
            <a:avLst/>
          </a:prstGeom>
          <a:ln w="0">
            <a:noFill/>
          </a:ln>
        </p:spPr>
      </p:pic>
      <p:sp>
        <p:nvSpPr>
          <p:cNvPr id="102" name="PlaceHolder 1"/>
          <p:cNvSpPr>
            <a:spLocks noGrp="1"/>
          </p:cNvSpPr>
          <p:nvPr>
            <p:ph type="title"/>
          </p:nvPr>
        </p:nvSpPr>
        <p:spPr>
          <a:xfrm>
            <a:off x="838080" y="365040"/>
            <a:ext cx="10515600" cy="132552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3f3f3f"/>
                </a:solidFill>
                <a:uFillTx/>
                <a:latin typeface="Roboto Condensed"/>
              </a:rPr>
              <a:t>Click to edit the title text format</a:t>
            </a:r>
            <a:endParaRPr b="0" lang="ru-RU" sz="4400" strike="noStrike" u="none">
              <a:solidFill>
                <a:srgbClr val="3f3f3f"/>
              </a:solidFill>
              <a:uFillTx/>
              <a:latin typeface="Roboto Condensed"/>
            </a:endParaRPr>
          </a:p>
        </p:txBody>
      </p:sp>
      <p:sp>
        <p:nvSpPr>
          <p:cNvPr id="103" name="PlaceHolder 2"/>
          <p:cNvSpPr>
            <a:spLocks noGrp="1"/>
          </p:cNvSpPr>
          <p:nvPr>
            <p:ph type="body"/>
          </p:nvPr>
        </p:nvSpPr>
        <p:spPr>
          <a:xfrm>
            <a:off x="838080" y="1825200"/>
            <a:ext cx="10515600" cy="4351320"/>
          </a:xfrm>
          <a:prstGeom prst="rect">
            <a:avLst/>
          </a:prstGeom>
          <a:noFill/>
          <a:ln w="0">
            <a:noFill/>
          </a:ln>
        </p:spPr>
        <p:txBody>
          <a:bodyPr lIns="90000" rIns="90000" tIns="46800" bIns="46800" anchor="t">
            <a:normAutofit/>
          </a:bodyPr>
          <a:p>
            <a:pPr marL="2286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Click to edit the outline text format</a:t>
            </a:r>
            <a:endParaRPr b="0" lang="ru-RU" sz="2800" strike="noStrike" u="none">
              <a:solidFill>
                <a:srgbClr val="3f3f3f"/>
              </a:solidFill>
              <a:uFillTx/>
              <a:latin typeface="Source Sans Pro"/>
            </a:endParaRPr>
          </a:p>
          <a:p>
            <a:pPr lvl="1" marL="6858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Second Outline Level</a:t>
            </a:r>
            <a:endParaRPr b="0" lang="ru-RU" sz="2800" strike="noStrike" u="none">
              <a:solidFill>
                <a:srgbClr val="3f3f3f"/>
              </a:solidFill>
              <a:uFillTx/>
              <a:latin typeface="Source Sans Pro"/>
            </a:endParaRPr>
          </a:p>
          <a:p>
            <a:pPr lvl="2" marL="11430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Third Outline Level</a:t>
            </a:r>
            <a:endParaRPr b="0" lang="ru-RU" sz="2800" strike="noStrike" u="none">
              <a:solidFill>
                <a:srgbClr val="3f3f3f"/>
              </a:solidFill>
              <a:uFillTx/>
              <a:latin typeface="Source Sans Pro"/>
            </a:endParaRPr>
          </a:p>
          <a:p>
            <a:pPr lvl="3" marL="16002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Fourth Outline Level</a:t>
            </a:r>
            <a:endParaRPr b="0" lang="ru-RU" sz="2800" strike="noStrike" u="none">
              <a:solidFill>
                <a:srgbClr val="3f3f3f"/>
              </a:solidFill>
              <a:uFillTx/>
              <a:latin typeface="Source Sans Pro"/>
            </a:endParaRPr>
          </a:p>
          <a:p>
            <a:pPr lvl="4"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Fifth Outline Level</a:t>
            </a:r>
            <a:endParaRPr b="0" lang="ru-RU" sz="2800" strike="noStrike" u="none">
              <a:solidFill>
                <a:srgbClr val="3f3f3f"/>
              </a:solidFill>
              <a:uFillTx/>
              <a:latin typeface="Source Sans Pro"/>
            </a:endParaRPr>
          </a:p>
          <a:p>
            <a:pPr lvl="5"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Sixth Outline Level</a:t>
            </a:r>
            <a:endParaRPr b="0" lang="ru-RU" sz="2800" strike="noStrike" u="none">
              <a:solidFill>
                <a:srgbClr val="3f3f3f"/>
              </a:solidFill>
              <a:uFillTx/>
              <a:latin typeface="Source Sans Pro"/>
            </a:endParaRPr>
          </a:p>
          <a:p>
            <a:pPr lvl="6"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Seventh Outline Level</a:t>
            </a:r>
            <a:endParaRPr b="0" lang="ru-RU" sz="2800" strike="noStrike" u="none">
              <a:solidFill>
                <a:srgbClr val="3f3f3f"/>
              </a:solidFill>
              <a:uFillTx/>
              <a:latin typeface="Source Sans Pro"/>
            </a:endParaRPr>
          </a:p>
        </p:txBody>
      </p:sp>
      <p:sp>
        <p:nvSpPr>
          <p:cNvPr id="104" name="PlaceHolder 3"/>
          <p:cNvSpPr>
            <a:spLocks noGrp="1"/>
          </p:cNvSpPr>
          <p:nvPr>
            <p:ph type="sldNum" idx="23"/>
          </p:nvPr>
        </p:nvSpPr>
        <p:spPr>
          <a:xfrm>
            <a:off x="11312640" y="282600"/>
            <a:ext cx="457200" cy="365040"/>
          </a:xfrm>
          <a:prstGeom prst="rect">
            <a:avLst/>
          </a:prstGeom>
          <a:noFill/>
          <a:ln w="0">
            <a:noFill/>
          </a:ln>
        </p:spPr>
        <p:txBody>
          <a:bodyPr lIns="90000" rIns="90000" tIns="46800" bIns="46800" anchor="ctr">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1" lang="en-US" sz="1200" strike="noStrike" u="none">
                <a:solidFill>
                  <a:srgbClr val="ffffff"/>
                </a:solidFill>
                <a:uFillTx/>
                <a:latin typeface="Roboto Condensed"/>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792DA2CB-D2C4-4717-9087-F17D6612716D}" type="slidenum">
              <a:rPr b="1" lang="en-US" sz="1200" strike="noStrike" u="none">
                <a:solidFill>
                  <a:srgbClr val="ffffff"/>
                </a:solidFill>
                <a:uFillTx/>
                <a:latin typeface="Roboto Condensed"/>
              </a:rPr>
              <a:t>&lt;number&gt;</a:t>
            </a:fld>
            <a:endParaRPr b="0" lang="ru-RU"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2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5" name="Rectangle: Rounded Corners 6"/>
          <p:cNvSpPr/>
          <p:nvPr/>
        </p:nvSpPr>
        <p:spPr>
          <a:xfrm>
            <a:off x="11242800" y="301680"/>
            <a:ext cx="595080" cy="326880"/>
          </a:xfrm>
          <a:prstGeom prst="roundRect">
            <a:avLst>
              <a:gd name="adj" fmla="val 50000"/>
            </a:avLst>
          </a:prstGeom>
          <a:solidFill>
            <a:srgbClr val="593593"/>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sp>
        <p:nvSpPr>
          <p:cNvPr id="106" name="Rectangle: Rounded Corners 8"/>
          <p:cNvSpPr/>
          <p:nvPr/>
        </p:nvSpPr>
        <p:spPr>
          <a:xfrm>
            <a:off x="353880" y="301680"/>
            <a:ext cx="1177920" cy="326880"/>
          </a:xfrm>
          <a:prstGeom prst="roundRect">
            <a:avLst>
              <a:gd name="adj" fmla="val 50000"/>
            </a:avLst>
          </a:prstGeom>
          <a:solidFill>
            <a:srgbClr val="593593"/>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pic>
        <p:nvPicPr>
          <p:cNvPr id="107" name="Picture 2" descr="D:\KHABAR\ОНЛАЙН школа\LOGOMON\tvKAZ.png"/>
          <p:cNvPicPr/>
          <p:nvPr/>
        </p:nvPicPr>
        <p:blipFill>
          <a:blip r:embed="rId2"/>
          <a:stretch/>
        </p:blipFill>
        <p:spPr>
          <a:xfrm>
            <a:off x="455760" y="376200"/>
            <a:ext cx="974520" cy="177840"/>
          </a:xfrm>
          <a:prstGeom prst="rect">
            <a:avLst/>
          </a:prstGeom>
          <a:ln w="0">
            <a:noFill/>
          </a:ln>
        </p:spPr>
      </p:pic>
      <p:sp>
        <p:nvSpPr>
          <p:cNvPr id="108" name="PlaceHolder 1"/>
          <p:cNvSpPr>
            <a:spLocks noGrp="1"/>
          </p:cNvSpPr>
          <p:nvPr>
            <p:ph type="title"/>
          </p:nvPr>
        </p:nvSpPr>
        <p:spPr>
          <a:xfrm>
            <a:off x="838080" y="365040"/>
            <a:ext cx="10515600" cy="132552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3f3f3f"/>
                </a:solidFill>
                <a:uFillTx/>
                <a:latin typeface="Roboto Condensed"/>
              </a:rPr>
              <a:t>Click to edit the title text format</a:t>
            </a:r>
            <a:endParaRPr b="0" lang="ru-RU" sz="4400" strike="noStrike" u="none">
              <a:solidFill>
                <a:srgbClr val="3f3f3f"/>
              </a:solidFill>
              <a:uFillTx/>
              <a:latin typeface="Roboto Condensed"/>
            </a:endParaRPr>
          </a:p>
        </p:txBody>
      </p:sp>
      <p:sp>
        <p:nvSpPr>
          <p:cNvPr id="109" name="PlaceHolder 2"/>
          <p:cNvSpPr>
            <a:spLocks noGrp="1"/>
          </p:cNvSpPr>
          <p:nvPr>
            <p:ph type="body"/>
          </p:nvPr>
        </p:nvSpPr>
        <p:spPr>
          <a:xfrm>
            <a:off x="838080" y="1825200"/>
            <a:ext cx="10515600" cy="4351320"/>
          </a:xfrm>
          <a:prstGeom prst="rect">
            <a:avLst/>
          </a:prstGeom>
          <a:noFill/>
          <a:ln w="0">
            <a:noFill/>
          </a:ln>
        </p:spPr>
        <p:txBody>
          <a:bodyPr lIns="90000" rIns="90000" tIns="46800" bIns="46800" anchor="t">
            <a:normAutofit/>
          </a:bodyPr>
          <a:p>
            <a:pPr marL="2286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Click to edit the outline text format</a:t>
            </a:r>
            <a:endParaRPr b="0" lang="ru-RU" sz="2800" strike="noStrike" u="none">
              <a:solidFill>
                <a:srgbClr val="3f3f3f"/>
              </a:solidFill>
              <a:uFillTx/>
              <a:latin typeface="Source Sans Pro"/>
            </a:endParaRPr>
          </a:p>
          <a:p>
            <a:pPr lvl="1" marL="6858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Second Outline Level</a:t>
            </a:r>
            <a:endParaRPr b="0" lang="ru-RU" sz="2800" strike="noStrike" u="none">
              <a:solidFill>
                <a:srgbClr val="3f3f3f"/>
              </a:solidFill>
              <a:uFillTx/>
              <a:latin typeface="Source Sans Pro"/>
            </a:endParaRPr>
          </a:p>
          <a:p>
            <a:pPr lvl="2" marL="11430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Third Outline Level</a:t>
            </a:r>
            <a:endParaRPr b="0" lang="ru-RU" sz="2800" strike="noStrike" u="none">
              <a:solidFill>
                <a:srgbClr val="3f3f3f"/>
              </a:solidFill>
              <a:uFillTx/>
              <a:latin typeface="Source Sans Pro"/>
            </a:endParaRPr>
          </a:p>
          <a:p>
            <a:pPr lvl="3" marL="16002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Fourth Outline Level</a:t>
            </a:r>
            <a:endParaRPr b="0" lang="ru-RU" sz="2800" strike="noStrike" u="none">
              <a:solidFill>
                <a:srgbClr val="3f3f3f"/>
              </a:solidFill>
              <a:uFillTx/>
              <a:latin typeface="Source Sans Pro"/>
            </a:endParaRPr>
          </a:p>
          <a:p>
            <a:pPr lvl="4"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Fifth Outline Level</a:t>
            </a:r>
            <a:endParaRPr b="0" lang="ru-RU" sz="2800" strike="noStrike" u="none">
              <a:solidFill>
                <a:srgbClr val="3f3f3f"/>
              </a:solidFill>
              <a:uFillTx/>
              <a:latin typeface="Source Sans Pro"/>
            </a:endParaRPr>
          </a:p>
          <a:p>
            <a:pPr lvl="5"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Sixth Outline Level</a:t>
            </a:r>
            <a:endParaRPr b="0" lang="ru-RU" sz="2800" strike="noStrike" u="none">
              <a:solidFill>
                <a:srgbClr val="3f3f3f"/>
              </a:solidFill>
              <a:uFillTx/>
              <a:latin typeface="Source Sans Pro"/>
            </a:endParaRPr>
          </a:p>
          <a:p>
            <a:pPr lvl="6"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Seventh Outline Level</a:t>
            </a:r>
            <a:endParaRPr b="0" lang="ru-RU" sz="2800" strike="noStrike" u="none">
              <a:solidFill>
                <a:srgbClr val="3f3f3f"/>
              </a:solidFill>
              <a:uFillTx/>
              <a:latin typeface="Source Sans Pro"/>
            </a:endParaRPr>
          </a:p>
        </p:txBody>
      </p:sp>
      <p:sp>
        <p:nvSpPr>
          <p:cNvPr id="110" name="PlaceHolder 3"/>
          <p:cNvSpPr>
            <a:spLocks noGrp="1"/>
          </p:cNvSpPr>
          <p:nvPr>
            <p:ph type="sldNum" idx="24"/>
          </p:nvPr>
        </p:nvSpPr>
        <p:spPr>
          <a:xfrm>
            <a:off x="11312640" y="282600"/>
            <a:ext cx="457200" cy="365040"/>
          </a:xfrm>
          <a:prstGeom prst="rect">
            <a:avLst/>
          </a:prstGeom>
          <a:noFill/>
          <a:ln w="0">
            <a:noFill/>
          </a:ln>
        </p:spPr>
        <p:txBody>
          <a:bodyPr lIns="90000" rIns="90000" tIns="46800" bIns="46800" anchor="ctr">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1" lang="en-US" sz="1200" strike="noStrike" u="none">
                <a:solidFill>
                  <a:srgbClr val="ffffff"/>
                </a:solidFill>
                <a:uFillTx/>
                <a:latin typeface="Roboto Condensed"/>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8A70277C-18CE-45BD-B76B-6D896F968450}" type="slidenum">
              <a:rPr b="1" lang="en-US" sz="1200" strike="noStrike" u="none">
                <a:solidFill>
                  <a:srgbClr val="ffffff"/>
                </a:solidFill>
                <a:uFillTx/>
                <a:latin typeface="Roboto Condensed"/>
              </a:rPr>
              <a:t>&lt;number&gt;</a:t>
            </a:fld>
            <a:endParaRPr b="0" lang="ru-RU"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2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1" name="Rectangle: Rounded Corners 5"/>
          <p:cNvSpPr/>
          <p:nvPr/>
        </p:nvSpPr>
        <p:spPr>
          <a:xfrm>
            <a:off x="11242800" y="301680"/>
            <a:ext cx="595080" cy="326880"/>
          </a:xfrm>
          <a:prstGeom prst="roundRect">
            <a:avLst>
              <a:gd name="adj" fmla="val 50000"/>
            </a:avLst>
          </a:prstGeom>
          <a:solidFill>
            <a:srgbClr val="593593"/>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sp>
        <p:nvSpPr>
          <p:cNvPr id="112" name="Slide Number Placeholder 5"/>
          <p:cNvSpPr/>
          <p:nvPr/>
        </p:nvSpPr>
        <p:spPr>
          <a:xfrm>
            <a:off x="11312640" y="282600"/>
            <a:ext cx="457200" cy="36504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BC9F4286-D213-4820-AE28-1A16FAB66958}" type="slidenum">
              <a:rPr b="1" lang="en-US" sz="1200" strike="noStrike" u="none">
                <a:solidFill>
                  <a:srgbClr val="ffffff"/>
                </a:solidFill>
                <a:uFillTx/>
                <a:latin typeface="Roboto Condensed"/>
              </a:rPr>
              <a:t>&lt;number&gt;</a:t>
            </a:fld>
            <a:endParaRPr b="0" lang="ru-RU" sz="1200" strike="noStrike" u="none">
              <a:solidFill>
                <a:srgbClr val="3f3f3f"/>
              </a:solidFill>
              <a:uFillTx/>
              <a:latin typeface="Arial"/>
            </a:endParaRPr>
          </a:p>
        </p:txBody>
      </p:sp>
      <p:sp>
        <p:nvSpPr>
          <p:cNvPr id="113" name="Rectangle: Rounded Corners 7"/>
          <p:cNvSpPr/>
          <p:nvPr/>
        </p:nvSpPr>
        <p:spPr>
          <a:xfrm>
            <a:off x="353880" y="301680"/>
            <a:ext cx="1177920" cy="326880"/>
          </a:xfrm>
          <a:prstGeom prst="roundRect">
            <a:avLst>
              <a:gd name="adj" fmla="val 50000"/>
            </a:avLst>
          </a:prstGeom>
          <a:solidFill>
            <a:srgbClr val="593593"/>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pic>
        <p:nvPicPr>
          <p:cNvPr id="114" name="Picture 2" descr="D:\KHABAR\ОНЛАЙН школа\LOGOMON\tvKAZ.png"/>
          <p:cNvPicPr/>
          <p:nvPr/>
        </p:nvPicPr>
        <p:blipFill>
          <a:blip r:embed="rId2"/>
          <a:stretch/>
        </p:blipFill>
        <p:spPr>
          <a:xfrm>
            <a:off x="455760" y="376200"/>
            <a:ext cx="974520" cy="177840"/>
          </a:xfrm>
          <a:prstGeom prst="rect">
            <a:avLst/>
          </a:prstGeom>
          <a:ln w="0">
            <a:noFill/>
          </a:ln>
        </p:spPr>
      </p:pic>
      <p:sp>
        <p:nvSpPr>
          <p:cNvPr id="115" name="PlaceHolder 1"/>
          <p:cNvSpPr>
            <a:spLocks noGrp="1"/>
          </p:cNvSpPr>
          <p:nvPr>
            <p:ph type="title"/>
          </p:nvPr>
        </p:nvSpPr>
        <p:spPr>
          <a:xfrm>
            <a:off x="838080" y="365040"/>
            <a:ext cx="10515600" cy="132552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3f3f3f"/>
                </a:solidFill>
                <a:uFillTx/>
                <a:latin typeface="Roboto Condensed"/>
              </a:rPr>
              <a:t>Click to edit the title text format</a:t>
            </a:r>
            <a:endParaRPr b="0" lang="ru-RU" sz="4400" strike="noStrike" u="none">
              <a:solidFill>
                <a:srgbClr val="3f3f3f"/>
              </a:solidFill>
              <a:uFillTx/>
              <a:latin typeface="Roboto Condensed"/>
            </a:endParaRPr>
          </a:p>
        </p:txBody>
      </p:sp>
      <p:sp>
        <p:nvSpPr>
          <p:cNvPr id="116" name="PlaceHolder 2"/>
          <p:cNvSpPr>
            <a:spLocks noGrp="1"/>
          </p:cNvSpPr>
          <p:nvPr>
            <p:ph type="body"/>
          </p:nvPr>
        </p:nvSpPr>
        <p:spPr>
          <a:xfrm>
            <a:off x="838080" y="1825200"/>
            <a:ext cx="10515600" cy="4351320"/>
          </a:xfrm>
          <a:prstGeom prst="rect">
            <a:avLst/>
          </a:prstGeom>
          <a:noFill/>
          <a:ln w="0">
            <a:noFill/>
          </a:ln>
        </p:spPr>
        <p:txBody>
          <a:bodyPr lIns="90000" rIns="90000" tIns="46800" bIns="46800" anchor="t">
            <a:normAutofit/>
          </a:bodyPr>
          <a:p>
            <a:pPr marL="2286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Click to edit the outline text format</a:t>
            </a:r>
            <a:endParaRPr b="0" lang="ru-RU" sz="2800" strike="noStrike" u="none">
              <a:solidFill>
                <a:srgbClr val="3f3f3f"/>
              </a:solidFill>
              <a:uFillTx/>
              <a:latin typeface="Source Sans Pro"/>
            </a:endParaRPr>
          </a:p>
          <a:p>
            <a:pPr lvl="1" marL="6858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Second Outline Level</a:t>
            </a:r>
            <a:endParaRPr b="0" lang="ru-RU" sz="2800" strike="noStrike" u="none">
              <a:solidFill>
                <a:srgbClr val="3f3f3f"/>
              </a:solidFill>
              <a:uFillTx/>
              <a:latin typeface="Source Sans Pro"/>
            </a:endParaRPr>
          </a:p>
          <a:p>
            <a:pPr lvl="2" marL="11430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Third Outline Level</a:t>
            </a:r>
            <a:endParaRPr b="0" lang="ru-RU" sz="2800" strike="noStrike" u="none">
              <a:solidFill>
                <a:srgbClr val="3f3f3f"/>
              </a:solidFill>
              <a:uFillTx/>
              <a:latin typeface="Source Sans Pro"/>
            </a:endParaRPr>
          </a:p>
          <a:p>
            <a:pPr lvl="3" marL="16002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Fourth Outline Level</a:t>
            </a:r>
            <a:endParaRPr b="0" lang="ru-RU" sz="2800" strike="noStrike" u="none">
              <a:solidFill>
                <a:srgbClr val="3f3f3f"/>
              </a:solidFill>
              <a:uFillTx/>
              <a:latin typeface="Source Sans Pro"/>
            </a:endParaRPr>
          </a:p>
          <a:p>
            <a:pPr lvl="4"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Fifth Outline Level</a:t>
            </a:r>
            <a:endParaRPr b="0" lang="ru-RU" sz="2800" strike="noStrike" u="none">
              <a:solidFill>
                <a:srgbClr val="3f3f3f"/>
              </a:solidFill>
              <a:uFillTx/>
              <a:latin typeface="Source Sans Pro"/>
            </a:endParaRPr>
          </a:p>
          <a:p>
            <a:pPr lvl="5"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Sixth Outline Level</a:t>
            </a:r>
            <a:endParaRPr b="0" lang="ru-RU" sz="2800" strike="noStrike" u="none">
              <a:solidFill>
                <a:srgbClr val="3f3f3f"/>
              </a:solidFill>
              <a:uFillTx/>
              <a:latin typeface="Source Sans Pro"/>
            </a:endParaRPr>
          </a:p>
          <a:p>
            <a:pPr lvl="6"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Seventh Outline Level</a:t>
            </a:r>
            <a:endParaRPr b="0" lang="ru-RU" sz="2800" strike="noStrike" u="none">
              <a:solidFill>
                <a:srgbClr val="3f3f3f"/>
              </a:solidFill>
              <a:uFillTx/>
              <a:latin typeface="Source Sans Pro"/>
            </a:endParaRPr>
          </a:p>
        </p:txBody>
      </p:sp>
    </p:spTree>
  </p:cSld>
  <p:clrMap bg1="lt1" tx1="dk1" bg2="lt2" tx2="dk2" accent1="accent1" accent2="accent2" accent3="accent3" accent4="accent4" accent5="accent5" accent6="accent6" hlink="hlink" folHlink="folHlink"/>
  <p:sldLayoutIdLst/>
</p:sldMaster>
</file>

<file path=ppt/slideMasters/slideMaster2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7" name="Rectangle: Rounded Corners 5"/>
          <p:cNvSpPr/>
          <p:nvPr/>
        </p:nvSpPr>
        <p:spPr>
          <a:xfrm>
            <a:off x="11242800" y="301680"/>
            <a:ext cx="595080" cy="326880"/>
          </a:xfrm>
          <a:prstGeom prst="roundRect">
            <a:avLst>
              <a:gd name="adj" fmla="val 50000"/>
            </a:avLst>
          </a:prstGeom>
          <a:solidFill>
            <a:srgbClr val="593593"/>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sp>
        <p:nvSpPr>
          <p:cNvPr id="118" name="Rectangle: Rounded Corners 7"/>
          <p:cNvSpPr/>
          <p:nvPr/>
        </p:nvSpPr>
        <p:spPr>
          <a:xfrm>
            <a:off x="353880" y="301680"/>
            <a:ext cx="1177920" cy="326880"/>
          </a:xfrm>
          <a:prstGeom prst="roundRect">
            <a:avLst>
              <a:gd name="adj" fmla="val 50000"/>
            </a:avLst>
          </a:prstGeom>
          <a:solidFill>
            <a:srgbClr val="593593"/>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pic>
        <p:nvPicPr>
          <p:cNvPr id="119" name="Picture 2" descr="D:\KHABAR\ОНЛАЙН школа\LOGOMON\tvKAZ.png"/>
          <p:cNvPicPr/>
          <p:nvPr/>
        </p:nvPicPr>
        <p:blipFill>
          <a:blip r:embed="rId2"/>
          <a:stretch/>
        </p:blipFill>
        <p:spPr>
          <a:xfrm>
            <a:off x="455760" y="376200"/>
            <a:ext cx="974520" cy="177840"/>
          </a:xfrm>
          <a:prstGeom prst="rect">
            <a:avLst/>
          </a:prstGeom>
          <a:ln w="0">
            <a:noFill/>
          </a:ln>
        </p:spPr>
      </p:pic>
      <p:sp>
        <p:nvSpPr>
          <p:cNvPr id="120" name="PlaceHolder 1"/>
          <p:cNvSpPr>
            <a:spLocks noGrp="1"/>
          </p:cNvSpPr>
          <p:nvPr>
            <p:ph type="title"/>
          </p:nvPr>
        </p:nvSpPr>
        <p:spPr>
          <a:xfrm>
            <a:off x="838080" y="365040"/>
            <a:ext cx="10515600" cy="132552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3f3f3f"/>
                </a:solidFill>
                <a:uFillTx/>
                <a:latin typeface="Roboto Condensed"/>
              </a:rPr>
              <a:t>Click to edit the title text format</a:t>
            </a:r>
            <a:endParaRPr b="0" lang="ru-RU" sz="4400" strike="noStrike" u="none">
              <a:solidFill>
                <a:srgbClr val="3f3f3f"/>
              </a:solidFill>
              <a:uFillTx/>
              <a:latin typeface="Roboto Condensed"/>
            </a:endParaRPr>
          </a:p>
        </p:txBody>
      </p:sp>
      <p:sp>
        <p:nvSpPr>
          <p:cNvPr id="121" name="PlaceHolder 2"/>
          <p:cNvSpPr>
            <a:spLocks noGrp="1"/>
          </p:cNvSpPr>
          <p:nvPr>
            <p:ph type="body"/>
          </p:nvPr>
        </p:nvSpPr>
        <p:spPr>
          <a:xfrm>
            <a:off x="838080" y="1825200"/>
            <a:ext cx="10515600" cy="4351320"/>
          </a:xfrm>
          <a:prstGeom prst="rect">
            <a:avLst/>
          </a:prstGeom>
          <a:noFill/>
          <a:ln w="0">
            <a:noFill/>
          </a:ln>
        </p:spPr>
        <p:txBody>
          <a:bodyPr lIns="90000" rIns="90000" tIns="46800" bIns="46800" anchor="t">
            <a:normAutofit/>
          </a:bodyPr>
          <a:p>
            <a:pPr marL="2286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Click to edit the outline text format</a:t>
            </a:r>
            <a:endParaRPr b="0" lang="ru-RU" sz="2800" strike="noStrike" u="none">
              <a:solidFill>
                <a:srgbClr val="3f3f3f"/>
              </a:solidFill>
              <a:uFillTx/>
              <a:latin typeface="Source Sans Pro"/>
            </a:endParaRPr>
          </a:p>
          <a:p>
            <a:pPr lvl="1" marL="6858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Second Outline Level</a:t>
            </a:r>
            <a:endParaRPr b="0" lang="ru-RU" sz="2800" strike="noStrike" u="none">
              <a:solidFill>
                <a:srgbClr val="3f3f3f"/>
              </a:solidFill>
              <a:uFillTx/>
              <a:latin typeface="Source Sans Pro"/>
            </a:endParaRPr>
          </a:p>
          <a:p>
            <a:pPr lvl="2" marL="11430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Third Outline Level</a:t>
            </a:r>
            <a:endParaRPr b="0" lang="ru-RU" sz="2800" strike="noStrike" u="none">
              <a:solidFill>
                <a:srgbClr val="3f3f3f"/>
              </a:solidFill>
              <a:uFillTx/>
              <a:latin typeface="Source Sans Pro"/>
            </a:endParaRPr>
          </a:p>
          <a:p>
            <a:pPr lvl="3" marL="16002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Fourth Outline Level</a:t>
            </a:r>
            <a:endParaRPr b="0" lang="ru-RU" sz="2800" strike="noStrike" u="none">
              <a:solidFill>
                <a:srgbClr val="3f3f3f"/>
              </a:solidFill>
              <a:uFillTx/>
              <a:latin typeface="Source Sans Pro"/>
            </a:endParaRPr>
          </a:p>
          <a:p>
            <a:pPr lvl="4"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Fifth Outline Level</a:t>
            </a:r>
            <a:endParaRPr b="0" lang="ru-RU" sz="2800" strike="noStrike" u="none">
              <a:solidFill>
                <a:srgbClr val="3f3f3f"/>
              </a:solidFill>
              <a:uFillTx/>
              <a:latin typeface="Source Sans Pro"/>
            </a:endParaRPr>
          </a:p>
          <a:p>
            <a:pPr lvl="5"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Sixth Outline Level</a:t>
            </a:r>
            <a:endParaRPr b="0" lang="ru-RU" sz="2800" strike="noStrike" u="none">
              <a:solidFill>
                <a:srgbClr val="3f3f3f"/>
              </a:solidFill>
              <a:uFillTx/>
              <a:latin typeface="Source Sans Pro"/>
            </a:endParaRPr>
          </a:p>
          <a:p>
            <a:pPr lvl="6"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Seventh Outline Level</a:t>
            </a:r>
            <a:endParaRPr b="0" lang="ru-RU" sz="2800" strike="noStrike" u="none">
              <a:solidFill>
                <a:srgbClr val="3f3f3f"/>
              </a:solidFill>
              <a:uFillTx/>
              <a:latin typeface="Source Sans Pro"/>
            </a:endParaRPr>
          </a:p>
        </p:txBody>
      </p:sp>
      <p:sp>
        <p:nvSpPr>
          <p:cNvPr id="122" name="PlaceHolder 3"/>
          <p:cNvSpPr>
            <a:spLocks noGrp="1"/>
          </p:cNvSpPr>
          <p:nvPr>
            <p:ph type="sldNum" idx="25"/>
          </p:nvPr>
        </p:nvSpPr>
        <p:spPr>
          <a:xfrm>
            <a:off x="11312640" y="282600"/>
            <a:ext cx="457200" cy="365040"/>
          </a:xfrm>
          <a:prstGeom prst="rect">
            <a:avLst/>
          </a:prstGeom>
          <a:noFill/>
          <a:ln w="0">
            <a:noFill/>
          </a:ln>
        </p:spPr>
        <p:txBody>
          <a:bodyPr lIns="90000" rIns="90000" tIns="46800" bIns="46800" anchor="ctr">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1" lang="en-US" sz="1200" strike="noStrike" u="none">
                <a:solidFill>
                  <a:srgbClr val="ffffff"/>
                </a:solidFill>
                <a:uFillTx/>
                <a:latin typeface="Roboto Condensed"/>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E8D814E1-CF0E-4010-9A54-CFA43C00ED6A}" type="slidenum">
              <a:rPr b="1" lang="en-US" sz="1200" strike="noStrike" u="none">
                <a:solidFill>
                  <a:srgbClr val="ffffff"/>
                </a:solidFill>
                <a:uFillTx/>
                <a:latin typeface="Roboto Condensed"/>
              </a:rPr>
              <a:t>&lt;number&gt;</a:t>
            </a:fld>
            <a:endParaRPr b="0" lang="ru-RU"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2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3" name="Rectangle: Rounded Corners 5"/>
          <p:cNvSpPr/>
          <p:nvPr/>
        </p:nvSpPr>
        <p:spPr>
          <a:xfrm>
            <a:off x="11242800" y="301680"/>
            <a:ext cx="595080" cy="326880"/>
          </a:xfrm>
          <a:prstGeom prst="roundRect">
            <a:avLst>
              <a:gd name="adj" fmla="val 50000"/>
            </a:avLst>
          </a:prstGeom>
          <a:solidFill>
            <a:srgbClr val="593593"/>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sp>
        <p:nvSpPr>
          <p:cNvPr id="124" name="Slide Number Placeholder 5"/>
          <p:cNvSpPr/>
          <p:nvPr/>
        </p:nvSpPr>
        <p:spPr>
          <a:xfrm>
            <a:off x="11312640" y="282600"/>
            <a:ext cx="457200" cy="36504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70794A54-BDC5-469C-A8C2-8A72B36566FC}" type="slidenum">
              <a:rPr b="1" lang="en-US" sz="1200" strike="noStrike" u="none">
                <a:solidFill>
                  <a:srgbClr val="ffffff"/>
                </a:solidFill>
                <a:uFillTx/>
                <a:latin typeface="Roboto Condensed"/>
              </a:rPr>
              <a:t>&lt;number&gt;</a:t>
            </a:fld>
            <a:endParaRPr b="0" lang="ru-RU" sz="1200" strike="noStrike" u="none">
              <a:solidFill>
                <a:srgbClr val="3f3f3f"/>
              </a:solidFill>
              <a:uFillTx/>
              <a:latin typeface="Arial"/>
            </a:endParaRPr>
          </a:p>
        </p:txBody>
      </p:sp>
      <p:sp>
        <p:nvSpPr>
          <p:cNvPr id="125" name="Rectangle: Rounded Corners 7"/>
          <p:cNvSpPr/>
          <p:nvPr/>
        </p:nvSpPr>
        <p:spPr>
          <a:xfrm>
            <a:off x="353880" y="301680"/>
            <a:ext cx="1177920" cy="326880"/>
          </a:xfrm>
          <a:prstGeom prst="roundRect">
            <a:avLst>
              <a:gd name="adj" fmla="val 50000"/>
            </a:avLst>
          </a:prstGeom>
          <a:solidFill>
            <a:srgbClr val="593593"/>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pic>
        <p:nvPicPr>
          <p:cNvPr id="126" name="Picture 2" descr="D:\KHABAR\ОНЛАЙН школа\LOGOMON\tvKAZ.png"/>
          <p:cNvPicPr/>
          <p:nvPr/>
        </p:nvPicPr>
        <p:blipFill>
          <a:blip r:embed="rId2"/>
          <a:stretch/>
        </p:blipFill>
        <p:spPr>
          <a:xfrm>
            <a:off x="455760" y="376200"/>
            <a:ext cx="974520" cy="177840"/>
          </a:xfrm>
          <a:prstGeom prst="rect">
            <a:avLst/>
          </a:prstGeom>
          <a:ln w="0">
            <a:noFill/>
          </a:ln>
        </p:spPr>
      </p:pic>
      <p:sp>
        <p:nvSpPr>
          <p:cNvPr id="127" name="PlaceHolder 1"/>
          <p:cNvSpPr>
            <a:spLocks noGrp="1"/>
          </p:cNvSpPr>
          <p:nvPr>
            <p:ph type="title"/>
          </p:nvPr>
        </p:nvSpPr>
        <p:spPr>
          <a:xfrm>
            <a:off x="838080" y="365040"/>
            <a:ext cx="10515600" cy="132552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3f3f3f"/>
                </a:solidFill>
                <a:uFillTx/>
                <a:latin typeface="Roboto Condensed"/>
              </a:rPr>
              <a:t>Click to edit the title text format</a:t>
            </a:r>
            <a:endParaRPr b="0" lang="ru-RU" sz="4400" strike="noStrike" u="none">
              <a:solidFill>
                <a:srgbClr val="3f3f3f"/>
              </a:solidFill>
              <a:uFillTx/>
              <a:latin typeface="Roboto Condensed"/>
            </a:endParaRPr>
          </a:p>
        </p:txBody>
      </p:sp>
      <p:sp>
        <p:nvSpPr>
          <p:cNvPr id="128" name="PlaceHolder 2"/>
          <p:cNvSpPr>
            <a:spLocks noGrp="1"/>
          </p:cNvSpPr>
          <p:nvPr>
            <p:ph type="body"/>
          </p:nvPr>
        </p:nvSpPr>
        <p:spPr>
          <a:xfrm>
            <a:off x="838080" y="1825200"/>
            <a:ext cx="10515600" cy="4351320"/>
          </a:xfrm>
          <a:prstGeom prst="rect">
            <a:avLst/>
          </a:prstGeom>
          <a:noFill/>
          <a:ln w="0">
            <a:noFill/>
          </a:ln>
        </p:spPr>
        <p:txBody>
          <a:bodyPr lIns="90000" rIns="90000" tIns="46800" bIns="46800" anchor="t">
            <a:normAutofit/>
          </a:bodyPr>
          <a:p>
            <a:pPr marL="2286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Click to edit the outline text format</a:t>
            </a:r>
            <a:endParaRPr b="0" lang="ru-RU" sz="2800" strike="noStrike" u="none">
              <a:solidFill>
                <a:srgbClr val="3f3f3f"/>
              </a:solidFill>
              <a:uFillTx/>
              <a:latin typeface="Source Sans Pro"/>
            </a:endParaRPr>
          </a:p>
          <a:p>
            <a:pPr lvl="1" marL="6858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Second Outline Level</a:t>
            </a:r>
            <a:endParaRPr b="0" lang="ru-RU" sz="2800" strike="noStrike" u="none">
              <a:solidFill>
                <a:srgbClr val="3f3f3f"/>
              </a:solidFill>
              <a:uFillTx/>
              <a:latin typeface="Source Sans Pro"/>
            </a:endParaRPr>
          </a:p>
          <a:p>
            <a:pPr lvl="2" marL="11430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Third Outline Level</a:t>
            </a:r>
            <a:endParaRPr b="0" lang="ru-RU" sz="2800" strike="noStrike" u="none">
              <a:solidFill>
                <a:srgbClr val="3f3f3f"/>
              </a:solidFill>
              <a:uFillTx/>
              <a:latin typeface="Source Sans Pro"/>
            </a:endParaRPr>
          </a:p>
          <a:p>
            <a:pPr lvl="3" marL="16002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Fourth Outline Level</a:t>
            </a:r>
            <a:endParaRPr b="0" lang="ru-RU" sz="2800" strike="noStrike" u="none">
              <a:solidFill>
                <a:srgbClr val="3f3f3f"/>
              </a:solidFill>
              <a:uFillTx/>
              <a:latin typeface="Source Sans Pro"/>
            </a:endParaRPr>
          </a:p>
          <a:p>
            <a:pPr lvl="4"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Fifth Outline Level</a:t>
            </a:r>
            <a:endParaRPr b="0" lang="ru-RU" sz="2800" strike="noStrike" u="none">
              <a:solidFill>
                <a:srgbClr val="3f3f3f"/>
              </a:solidFill>
              <a:uFillTx/>
              <a:latin typeface="Source Sans Pro"/>
            </a:endParaRPr>
          </a:p>
          <a:p>
            <a:pPr lvl="5"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Sixth Outline Level</a:t>
            </a:r>
            <a:endParaRPr b="0" lang="ru-RU" sz="2800" strike="noStrike" u="none">
              <a:solidFill>
                <a:srgbClr val="3f3f3f"/>
              </a:solidFill>
              <a:uFillTx/>
              <a:latin typeface="Source Sans Pro"/>
            </a:endParaRPr>
          </a:p>
          <a:p>
            <a:pPr lvl="6"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Seventh Outline Level</a:t>
            </a:r>
            <a:endParaRPr b="0" lang="ru-RU" sz="2800" strike="noStrike" u="none">
              <a:solidFill>
                <a:srgbClr val="3f3f3f"/>
              </a:solidFill>
              <a:uFillTx/>
              <a:latin typeface="Source Sans Pro"/>
            </a:endParaRPr>
          </a:p>
        </p:txBody>
      </p:sp>
    </p:spTree>
  </p:cSld>
  <p:clrMap bg1="lt1" tx1="dk1" bg2="lt2" tx2="dk2" accent1="accent1" accent2="accent2" accent3="accent3" accent4="accent4" accent5="accent5" accent6="accent6" hlink="hlink" folHlink="folHlink"/>
  <p:sldLayoutIdLst/>
</p:sldMaster>
</file>

<file path=ppt/slideMasters/slideMaster2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9" name="Rectangle: Rounded Corners 5"/>
          <p:cNvSpPr/>
          <p:nvPr/>
        </p:nvSpPr>
        <p:spPr>
          <a:xfrm>
            <a:off x="11242800" y="301680"/>
            <a:ext cx="595080" cy="326880"/>
          </a:xfrm>
          <a:prstGeom prst="roundRect">
            <a:avLst>
              <a:gd name="adj" fmla="val 50000"/>
            </a:avLst>
          </a:prstGeom>
          <a:solidFill>
            <a:srgbClr val="593593"/>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sp>
        <p:nvSpPr>
          <p:cNvPr id="130" name="Rectangle: Rounded Corners 7"/>
          <p:cNvSpPr/>
          <p:nvPr/>
        </p:nvSpPr>
        <p:spPr>
          <a:xfrm>
            <a:off x="353880" y="301680"/>
            <a:ext cx="1177920" cy="326880"/>
          </a:xfrm>
          <a:prstGeom prst="roundRect">
            <a:avLst>
              <a:gd name="adj" fmla="val 50000"/>
            </a:avLst>
          </a:prstGeom>
          <a:solidFill>
            <a:srgbClr val="593593"/>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pic>
        <p:nvPicPr>
          <p:cNvPr id="131" name="Picture 2" descr="D:\KHABAR\ОНЛАЙН школа\LOGOMON\tvKAZ.png"/>
          <p:cNvPicPr/>
          <p:nvPr/>
        </p:nvPicPr>
        <p:blipFill>
          <a:blip r:embed="rId2"/>
          <a:stretch/>
        </p:blipFill>
        <p:spPr>
          <a:xfrm>
            <a:off x="455760" y="376200"/>
            <a:ext cx="974520" cy="177840"/>
          </a:xfrm>
          <a:prstGeom prst="rect">
            <a:avLst/>
          </a:prstGeom>
          <a:ln w="0">
            <a:noFill/>
          </a:ln>
        </p:spPr>
      </p:pic>
      <p:sp>
        <p:nvSpPr>
          <p:cNvPr id="132" name="PlaceHolder 1"/>
          <p:cNvSpPr>
            <a:spLocks noGrp="1"/>
          </p:cNvSpPr>
          <p:nvPr>
            <p:ph type="title"/>
          </p:nvPr>
        </p:nvSpPr>
        <p:spPr>
          <a:xfrm>
            <a:off x="838080" y="365040"/>
            <a:ext cx="10515600" cy="132552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3f3f3f"/>
                </a:solidFill>
                <a:uFillTx/>
                <a:latin typeface="Roboto Condensed"/>
              </a:rPr>
              <a:t>Click to edit the title text format</a:t>
            </a:r>
            <a:endParaRPr b="0" lang="ru-RU" sz="4400" strike="noStrike" u="none">
              <a:solidFill>
                <a:srgbClr val="3f3f3f"/>
              </a:solidFill>
              <a:uFillTx/>
              <a:latin typeface="Roboto Condensed"/>
            </a:endParaRPr>
          </a:p>
        </p:txBody>
      </p:sp>
      <p:sp>
        <p:nvSpPr>
          <p:cNvPr id="133" name="PlaceHolder 2"/>
          <p:cNvSpPr>
            <a:spLocks noGrp="1"/>
          </p:cNvSpPr>
          <p:nvPr>
            <p:ph type="body"/>
          </p:nvPr>
        </p:nvSpPr>
        <p:spPr>
          <a:xfrm>
            <a:off x="838080" y="1825200"/>
            <a:ext cx="10515600" cy="4351320"/>
          </a:xfrm>
          <a:prstGeom prst="rect">
            <a:avLst/>
          </a:prstGeom>
          <a:noFill/>
          <a:ln w="0">
            <a:noFill/>
          </a:ln>
        </p:spPr>
        <p:txBody>
          <a:bodyPr lIns="90000" rIns="90000" tIns="46800" bIns="46800" anchor="t">
            <a:normAutofit/>
          </a:bodyPr>
          <a:p>
            <a:pPr marL="2286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Click to edit the outline text format</a:t>
            </a:r>
            <a:endParaRPr b="0" lang="ru-RU" sz="2800" strike="noStrike" u="none">
              <a:solidFill>
                <a:srgbClr val="3f3f3f"/>
              </a:solidFill>
              <a:uFillTx/>
              <a:latin typeface="Source Sans Pro"/>
            </a:endParaRPr>
          </a:p>
          <a:p>
            <a:pPr lvl="1" marL="6858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Second Outline Level</a:t>
            </a:r>
            <a:endParaRPr b="0" lang="ru-RU" sz="2800" strike="noStrike" u="none">
              <a:solidFill>
                <a:srgbClr val="3f3f3f"/>
              </a:solidFill>
              <a:uFillTx/>
              <a:latin typeface="Source Sans Pro"/>
            </a:endParaRPr>
          </a:p>
          <a:p>
            <a:pPr lvl="2" marL="11430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Third Outline Level</a:t>
            </a:r>
            <a:endParaRPr b="0" lang="ru-RU" sz="2800" strike="noStrike" u="none">
              <a:solidFill>
                <a:srgbClr val="3f3f3f"/>
              </a:solidFill>
              <a:uFillTx/>
              <a:latin typeface="Source Sans Pro"/>
            </a:endParaRPr>
          </a:p>
          <a:p>
            <a:pPr lvl="3" marL="16002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Fourth Outline Level</a:t>
            </a:r>
            <a:endParaRPr b="0" lang="ru-RU" sz="2800" strike="noStrike" u="none">
              <a:solidFill>
                <a:srgbClr val="3f3f3f"/>
              </a:solidFill>
              <a:uFillTx/>
              <a:latin typeface="Source Sans Pro"/>
            </a:endParaRPr>
          </a:p>
          <a:p>
            <a:pPr lvl="4"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Fifth Outline Level</a:t>
            </a:r>
            <a:endParaRPr b="0" lang="ru-RU" sz="2800" strike="noStrike" u="none">
              <a:solidFill>
                <a:srgbClr val="3f3f3f"/>
              </a:solidFill>
              <a:uFillTx/>
              <a:latin typeface="Source Sans Pro"/>
            </a:endParaRPr>
          </a:p>
          <a:p>
            <a:pPr lvl="5"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Sixth Outline Level</a:t>
            </a:r>
            <a:endParaRPr b="0" lang="ru-RU" sz="2800" strike="noStrike" u="none">
              <a:solidFill>
                <a:srgbClr val="3f3f3f"/>
              </a:solidFill>
              <a:uFillTx/>
              <a:latin typeface="Source Sans Pro"/>
            </a:endParaRPr>
          </a:p>
          <a:p>
            <a:pPr lvl="6"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Seventh Outline Level</a:t>
            </a:r>
            <a:endParaRPr b="0" lang="ru-RU" sz="2800" strike="noStrike" u="none">
              <a:solidFill>
                <a:srgbClr val="3f3f3f"/>
              </a:solidFill>
              <a:uFillTx/>
              <a:latin typeface="Source Sans Pro"/>
            </a:endParaRPr>
          </a:p>
        </p:txBody>
      </p:sp>
      <p:sp>
        <p:nvSpPr>
          <p:cNvPr id="134" name="PlaceHolder 3"/>
          <p:cNvSpPr>
            <a:spLocks noGrp="1"/>
          </p:cNvSpPr>
          <p:nvPr>
            <p:ph type="sldNum" idx="26"/>
          </p:nvPr>
        </p:nvSpPr>
        <p:spPr>
          <a:xfrm>
            <a:off x="11312640" y="282600"/>
            <a:ext cx="457200" cy="365040"/>
          </a:xfrm>
          <a:prstGeom prst="rect">
            <a:avLst/>
          </a:prstGeom>
          <a:noFill/>
          <a:ln w="0">
            <a:noFill/>
          </a:ln>
        </p:spPr>
        <p:txBody>
          <a:bodyPr lIns="90000" rIns="90000" tIns="46800" bIns="46800" anchor="ctr">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1" lang="en-US" sz="1200" strike="noStrike" u="none">
                <a:solidFill>
                  <a:srgbClr val="ffffff"/>
                </a:solidFill>
                <a:uFillTx/>
                <a:latin typeface="Roboto Condensed"/>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7AAD75CD-13B8-4364-9DF4-036A02B689FB}" type="slidenum">
              <a:rPr b="1" lang="en-US" sz="1200" strike="noStrike" u="none">
                <a:solidFill>
                  <a:srgbClr val="ffffff"/>
                </a:solidFill>
                <a:uFillTx/>
                <a:latin typeface="Roboto Condensed"/>
              </a:rPr>
              <a:t>&lt;number&gt;</a:t>
            </a:fld>
            <a:endParaRPr b="0" lang="ru-RU"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2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5" name="Rectangle: Rounded Corners 5"/>
          <p:cNvSpPr/>
          <p:nvPr/>
        </p:nvSpPr>
        <p:spPr>
          <a:xfrm>
            <a:off x="11242800" y="301680"/>
            <a:ext cx="595080" cy="326880"/>
          </a:xfrm>
          <a:prstGeom prst="roundRect">
            <a:avLst>
              <a:gd name="adj" fmla="val 50000"/>
            </a:avLst>
          </a:prstGeom>
          <a:solidFill>
            <a:srgbClr val="593593"/>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sp>
        <p:nvSpPr>
          <p:cNvPr id="136" name="Slide Number Placeholder 5"/>
          <p:cNvSpPr/>
          <p:nvPr/>
        </p:nvSpPr>
        <p:spPr>
          <a:xfrm>
            <a:off x="11312640" y="282600"/>
            <a:ext cx="457200" cy="36504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5841FCB5-4569-4622-879E-C88FEC20F855}" type="slidenum">
              <a:rPr b="1" lang="en-US" sz="1200" strike="noStrike" u="none">
                <a:solidFill>
                  <a:srgbClr val="ffffff"/>
                </a:solidFill>
                <a:uFillTx/>
                <a:latin typeface="Roboto Condensed"/>
              </a:rPr>
              <a:t>&lt;number&gt;</a:t>
            </a:fld>
            <a:endParaRPr b="0" lang="ru-RU" sz="1200" strike="noStrike" u="none">
              <a:solidFill>
                <a:srgbClr val="3f3f3f"/>
              </a:solidFill>
              <a:uFillTx/>
              <a:latin typeface="Arial"/>
            </a:endParaRPr>
          </a:p>
        </p:txBody>
      </p:sp>
      <p:sp>
        <p:nvSpPr>
          <p:cNvPr id="137" name="Rectangle: Rounded Corners 7"/>
          <p:cNvSpPr/>
          <p:nvPr/>
        </p:nvSpPr>
        <p:spPr>
          <a:xfrm>
            <a:off x="353880" y="301680"/>
            <a:ext cx="1177920" cy="326880"/>
          </a:xfrm>
          <a:prstGeom prst="roundRect">
            <a:avLst>
              <a:gd name="adj" fmla="val 50000"/>
            </a:avLst>
          </a:prstGeom>
          <a:solidFill>
            <a:srgbClr val="593593"/>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pic>
        <p:nvPicPr>
          <p:cNvPr id="138" name="Picture 2" descr="D:\KHABAR\ОНЛАЙН школа\LOGOMON\tvKAZ.png"/>
          <p:cNvPicPr/>
          <p:nvPr/>
        </p:nvPicPr>
        <p:blipFill>
          <a:blip r:embed="rId2"/>
          <a:stretch/>
        </p:blipFill>
        <p:spPr>
          <a:xfrm>
            <a:off x="455760" y="376200"/>
            <a:ext cx="974520" cy="177840"/>
          </a:xfrm>
          <a:prstGeom prst="rect">
            <a:avLst/>
          </a:prstGeom>
          <a:ln w="0">
            <a:noFill/>
          </a:ln>
        </p:spPr>
      </p:pic>
      <p:sp>
        <p:nvSpPr>
          <p:cNvPr id="139" name="PlaceHolder 1"/>
          <p:cNvSpPr>
            <a:spLocks noGrp="1"/>
          </p:cNvSpPr>
          <p:nvPr>
            <p:ph type="title"/>
          </p:nvPr>
        </p:nvSpPr>
        <p:spPr>
          <a:xfrm>
            <a:off x="838080" y="365040"/>
            <a:ext cx="10515600" cy="132552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3f3f3f"/>
                </a:solidFill>
                <a:uFillTx/>
                <a:latin typeface="Roboto Condensed"/>
              </a:rPr>
              <a:t>Click to edit the title text format</a:t>
            </a:r>
            <a:endParaRPr b="0" lang="ru-RU" sz="4400" strike="noStrike" u="none">
              <a:solidFill>
                <a:srgbClr val="3f3f3f"/>
              </a:solidFill>
              <a:uFillTx/>
              <a:latin typeface="Roboto Condensed"/>
            </a:endParaRPr>
          </a:p>
        </p:txBody>
      </p:sp>
      <p:sp>
        <p:nvSpPr>
          <p:cNvPr id="140" name="PlaceHolder 2"/>
          <p:cNvSpPr>
            <a:spLocks noGrp="1"/>
          </p:cNvSpPr>
          <p:nvPr>
            <p:ph type="body"/>
          </p:nvPr>
        </p:nvSpPr>
        <p:spPr>
          <a:xfrm>
            <a:off x="838080" y="1825200"/>
            <a:ext cx="10515600" cy="4351320"/>
          </a:xfrm>
          <a:prstGeom prst="rect">
            <a:avLst/>
          </a:prstGeom>
          <a:noFill/>
          <a:ln w="0">
            <a:noFill/>
          </a:ln>
        </p:spPr>
        <p:txBody>
          <a:bodyPr lIns="90000" rIns="90000" tIns="46800" bIns="46800" anchor="t">
            <a:normAutofit/>
          </a:bodyPr>
          <a:p>
            <a:pPr marL="2286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Click to edit the outline text format</a:t>
            </a:r>
            <a:endParaRPr b="0" lang="ru-RU" sz="2800" strike="noStrike" u="none">
              <a:solidFill>
                <a:srgbClr val="3f3f3f"/>
              </a:solidFill>
              <a:uFillTx/>
              <a:latin typeface="Source Sans Pro"/>
            </a:endParaRPr>
          </a:p>
          <a:p>
            <a:pPr lvl="1" marL="6858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Second Outline Level</a:t>
            </a:r>
            <a:endParaRPr b="0" lang="ru-RU" sz="2800" strike="noStrike" u="none">
              <a:solidFill>
                <a:srgbClr val="3f3f3f"/>
              </a:solidFill>
              <a:uFillTx/>
              <a:latin typeface="Source Sans Pro"/>
            </a:endParaRPr>
          </a:p>
          <a:p>
            <a:pPr lvl="2" marL="11430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Third Outline Level</a:t>
            </a:r>
            <a:endParaRPr b="0" lang="ru-RU" sz="2800" strike="noStrike" u="none">
              <a:solidFill>
                <a:srgbClr val="3f3f3f"/>
              </a:solidFill>
              <a:uFillTx/>
              <a:latin typeface="Source Sans Pro"/>
            </a:endParaRPr>
          </a:p>
          <a:p>
            <a:pPr lvl="3" marL="16002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Fourth Outline Level</a:t>
            </a:r>
            <a:endParaRPr b="0" lang="ru-RU" sz="2800" strike="noStrike" u="none">
              <a:solidFill>
                <a:srgbClr val="3f3f3f"/>
              </a:solidFill>
              <a:uFillTx/>
              <a:latin typeface="Source Sans Pro"/>
            </a:endParaRPr>
          </a:p>
          <a:p>
            <a:pPr lvl="4"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Fifth Outline Level</a:t>
            </a:r>
            <a:endParaRPr b="0" lang="ru-RU" sz="2800" strike="noStrike" u="none">
              <a:solidFill>
                <a:srgbClr val="3f3f3f"/>
              </a:solidFill>
              <a:uFillTx/>
              <a:latin typeface="Source Sans Pro"/>
            </a:endParaRPr>
          </a:p>
          <a:p>
            <a:pPr lvl="5"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Sixth Outline Level</a:t>
            </a:r>
            <a:endParaRPr b="0" lang="ru-RU" sz="2800" strike="noStrike" u="none">
              <a:solidFill>
                <a:srgbClr val="3f3f3f"/>
              </a:solidFill>
              <a:uFillTx/>
              <a:latin typeface="Source Sans Pro"/>
            </a:endParaRPr>
          </a:p>
          <a:p>
            <a:pPr lvl="6"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Seventh Outline Level</a:t>
            </a:r>
            <a:endParaRPr b="0" lang="ru-RU" sz="2800" strike="noStrike" u="none">
              <a:solidFill>
                <a:srgbClr val="3f3f3f"/>
              </a:solidFill>
              <a:uFillTx/>
              <a:latin typeface="Source Sans Pro"/>
            </a:endParaRPr>
          </a:p>
        </p:txBody>
      </p:sp>
    </p:spTree>
  </p:cSld>
  <p:clrMap bg1="lt1" tx1="dk1" bg2="lt2" tx2="dk2" accent1="accent1" accent2="accent2" accent3="accent3" accent4="accent4" accent5="accent5" accent6="accent6" hlink="hlink" folHlink="folHlink"/>
  <p:sldLayoutIdLst/>
</p:sldMaster>
</file>

<file path=ppt/slideMasters/slideMaster2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1" name="Rectangle: Rounded Corners 5"/>
          <p:cNvSpPr/>
          <p:nvPr/>
        </p:nvSpPr>
        <p:spPr>
          <a:xfrm>
            <a:off x="11242800" y="301680"/>
            <a:ext cx="595080" cy="326880"/>
          </a:xfrm>
          <a:prstGeom prst="roundRect">
            <a:avLst>
              <a:gd name="adj" fmla="val 50000"/>
            </a:avLst>
          </a:prstGeom>
          <a:solidFill>
            <a:srgbClr val="593593"/>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sp>
        <p:nvSpPr>
          <p:cNvPr id="142" name="Rectangle: Rounded Corners 7"/>
          <p:cNvSpPr/>
          <p:nvPr/>
        </p:nvSpPr>
        <p:spPr>
          <a:xfrm>
            <a:off x="353880" y="301680"/>
            <a:ext cx="1177920" cy="326880"/>
          </a:xfrm>
          <a:prstGeom prst="roundRect">
            <a:avLst>
              <a:gd name="adj" fmla="val 50000"/>
            </a:avLst>
          </a:prstGeom>
          <a:solidFill>
            <a:srgbClr val="593593"/>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pic>
        <p:nvPicPr>
          <p:cNvPr id="143" name="Picture 2" descr="D:\KHABAR\ОНЛАЙН школа\LOGOMON\tvKAZ.png"/>
          <p:cNvPicPr/>
          <p:nvPr/>
        </p:nvPicPr>
        <p:blipFill>
          <a:blip r:embed="rId2"/>
          <a:stretch/>
        </p:blipFill>
        <p:spPr>
          <a:xfrm>
            <a:off x="455760" y="376200"/>
            <a:ext cx="974520" cy="177840"/>
          </a:xfrm>
          <a:prstGeom prst="rect">
            <a:avLst/>
          </a:prstGeom>
          <a:ln w="0">
            <a:noFill/>
          </a:ln>
        </p:spPr>
      </p:pic>
      <p:sp>
        <p:nvSpPr>
          <p:cNvPr id="144" name="PlaceHolder 1"/>
          <p:cNvSpPr>
            <a:spLocks noGrp="1"/>
          </p:cNvSpPr>
          <p:nvPr>
            <p:ph type="title"/>
          </p:nvPr>
        </p:nvSpPr>
        <p:spPr>
          <a:xfrm>
            <a:off x="838080" y="365040"/>
            <a:ext cx="10515600" cy="132552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3f3f3f"/>
                </a:solidFill>
                <a:uFillTx/>
                <a:latin typeface="Roboto Condensed"/>
              </a:rPr>
              <a:t>Click to edit the title text format</a:t>
            </a:r>
            <a:endParaRPr b="0" lang="ru-RU" sz="4400" strike="noStrike" u="none">
              <a:solidFill>
                <a:srgbClr val="3f3f3f"/>
              </a:solidFill>
              <a:uFillTx/>
              <a:latin typeface="Roboto Condensed"/>
            </a:endParaRPr>
          </a:p>
        </p:txBody>
      </p:sp>
      <p:sp>
        <p:nvSpPr>
          <p:cNvPr id="145" name="PlaceHolder 2"/>
          <p:cNvSpPr>
            <a:spLocks noGrp="1"/>
          </p:cNvSpPr>
          <p:nvPr>
            <p:ph type="body"/>
          </p:nvPr>
        </p:nvSpPr>
        <p:spPr>
          <a:xfrm>
            <a:off x="838080" y="1825200"/>
            <a:ext cx="10515600" cy="4351320"/>
          </a:xfrm>
          <a:prstGeom prst="rect">
            <a:avLst/>
          </a:prstGeom>
          <a:noFill/>
          <a:ln w="0">
            <a:noFill/>
          </a:ln>
        </p:spPr>
        <p:txBody>
          <a:bodyPr lIns="90000" rIns="90000" tIns="46800" bIns="46800" anchor="t">
            <a:normAutofit/>
          </a:bodyPr>
          <a:p>
            <a:pPr marL="2286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Click to edit the outline text format</a:t>
            </a:r>
            <a:endParaRPr b="0" lang="ru-RU" sz="2800" strike="noStrike" u="none">
              <a:solidFill>
                <a:srgbClr val="3f3f3f"/>
              </a:solidFill>
              <a:uFillTx/>
              <a:latin typeface="Source Sans Pro"/>
            </a:endParaRPr>
          </a:p>
          <a:p>
            <a:pPr lvl="1" marL="6858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Second Outline Level</a:t>
            </a:r>
            <a:endParaRPr b="0" lang="ru-RU" sz="2800" strike="noStrike" u="none">
              <a:solidFill>
                <a:srgbClr val="3f3f3f"/>
              </a:solidFill>
              <a:uFillTx/>
              <a:latin typeface="Source Sans Pro"/>
            </a:endParaRPr>
          </a:p>
          <a:p>
            <a:pPr lvl="2" marL="11430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Third Outline Level</a:t>
            </a:r>
            <a:endParaRPr b="0" lang="ru-RU" sz="2800" strike="noStrike" u="none">
              <a:solidFill>
                <a:srgbClr val="3f3f3f"/>
              </a:solidFill>
              <a:uFillTx/>
              <a:latin typeface="Source Sans Pro"/>
            </a:endParaRPr>
          </a:p>
          <a:p>
            <a:pPr lvl="3" marL="16002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Fourth Outline Level</a:t>
            </a:r>
            <a:endParaRPr b="0" lang="ru-RU" sz="2800" strike="noStrike" u="none">
              <a:solidFill>
                <a:srgbClr val="3f3f3f"/>
              </a:solidFill>
              <a:uFillTx/>
              <a:latin typeface="Source Sans Pro"/>
            </a:endParaRPr>
          </a:p>
          <a:p>
            <a:pPr lvl="4"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Fifth Outline Level</a:t>
            </a:r>
            <a:endParaRPr b="0" lang="ru-RU" sz="2800" strike="noStrike" u="none">
              <a:solidFill>
                <a:srgbClr val="3f3f3f"/>
              </a:solidFill>
              <a:uFillTx/>
              <a:latin typeface="Source Sans Pro"/>
            </a:endParaRPr>
          </a:p>
          <a:p>
            <a:pPr lvl="5"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Sixth Outline Level</a:t>
            </a:r>
            <a:endParaRPr b="0" lang="ru-RU" sz="2800" strike="noStrike" u="none">
              <a:solidFill>
                <a:srgbClr val="3f3f3f"/>
              </a:solidFill>
              <a:uFillTx/>
              <a:latin typeface="Source Sans Pro"/>
            </a:endParaRPr>
          </a:p>
          <a:p>
            <a:pPr lvl="6"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Seventh Outline Level</a:t>
            </a:r>
            <a:endParaRPr b="0" lang="ru-RU" sz="2800" strike="noStrike" u="none">
              <a:solidFill>
                <a:srgbClr val="3f3f3f"/>
              </a:solidFill>
              <a:uFillTx/>
              <a:latin typeface="Source Sans Pro"/>
            </a:endParaRPr>
          </a:p>
        </p:txBody>
      </p:sp>
      <p:sp>
        <p:nvSpPr>
          <p:cNvPr id="146" name="PlaceHolder 3"/>
          <p:cNvSpPr>
            <a:spLocks noGrp="1"/>
          </p:cNvSpPr>
          <p:nvPr>
            <p:ph type="sldNum" idx="27"/>
          </p:nvPr>
        </p:nvSpPr>
        <p:spPr>
          <a:xfrm>
            <a:off x="11312640" y="282600"/>
            <a:ext cx="457200" cy="365040"/>
          </a:xfrm>
          <a:prstGeom prst="rect">
            <a:avLst/>
          </a:prstGeom>
          <a:noFill/>
          <a:ln w="0">
            <a:noFill/>
          </a:ln>
        </p:spPr>
        <p:txBody>
          <a:bodyPr lIns="90000" rIns="90000" tIns="46800" bIns="46800" anchor="ctr">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1" lang="en-US" sz="1200" strike="noStrike" u="none">
                <a:solidFill>
                  <a:srgbClr val="ffffff"/>
                </a:solidFill>
                <a:uFillTx/>
                <a:latin typeface="Roboto Condensed"/>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CBE30597-764D-4F65-AFA0-8AACA5FA45E4}" type="slidenum">
              <a:rPr b="1" lang="en-US" sz="1200" strike="noStrike" u="none">
                <a:solidFill>
                  <a:srgbClr val="ffffff"/>
                </a:solidFill>
                <a:uFillTx/>
                <a:latin typeface="Roboto Condensed"/>
              </a:rPr>
              <a:t>&lt;number&gt;</a:t>
            </a:fld>
            <a:endParaRPr b="0" lang="ru-RU"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2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7" name="Rectangle: Rounded Corners 6"/>
          <p:cNvSpPr/>
          <p:nvPr/>
        </p:nvSpPr>
        <p:spPr>
          <a:xfrm>
            <a:off x="11242800" y="301680"/>
            <a:ext cx="595080" cy="326880"/>
          </a:xfrm>
          <a:prstGeom prst="roundRect">
            <a:avLst>
              <a:gd name="adj" fmla="val 50000"/>
            </a:avLst>
          </a:prstGeom>
          <a:solidFill>
            <a:srgbClr val="593593"/>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sp>
        <p:nvSpPr>
          <p:cNvPr id="148" name="PlaceHolder 1"/>
          <p:cNvSpPr>
            <a:spLocks noGrp="1"/>
          </p:cNvSpPr>
          <p:nvPr>
            <p:ph type="title"/>
          </p:nvPr>
        </p:nvSpPr>
        <p:spPr>
          <a:xfrm>
            <a:off x="838080" y="365040"/>
            <a:ext cx="10515600" cy="132552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3f3f3f"/>
                </a:solidFill>
                <a:uFillTx/>
                <a:latin typeface="Roboto Condensed"/>
              </a:rPr>
              <a:t>Click to edit the title text format</a:t>
            </a:r>
            <a:endParaRPr b="0" lang="ru-RU" sz="4400" strike="noStrike" u="none">
              <a:solidFill>
                <a:srgbClr val="3f3f3f"/>
              </a:solidFill>
              <a:uFillTx/>
              <a:latin typeface="Roboto Condensed"/>
            </a:endParaRPr>
          </a:p>
        </p:txBody>
      </p:sp>
      <p:sp>
        <p:nvSpPr>
          <p:cNvPr id="149" name="PlaceHolder 2"/>
          <p:cNvSpPr>
            <a:spLocks noGrp="1"/>
          </p:cNvSpPr>
          <p:nvPr>
            <p:ph type="body"/>
          </p:nvPr>
        </p:nvSpPr>
        <p:spPr>
          <a:xfrm>
            <a:off x="838080" y="1825200"/>
            <a:ext cx="10515600" cy="4351320"/>
          </a:xfrm>
          <a:prstGeom prst="rect">
            <a:avLst/>
          </a:prstGeom>
          <a:noFill/>
          <a:ln w="0">
            <a:noFill/>
          </a:ln>
        </p:spPr>
        <p:txBody>
          <a:bodyPr lIns="90000" rIns="90000" tIns="46800" bIns="46800" anchor="t">
            <a:normAutofit/>
          </a:bodyPr>
          <a:p>
            <a:pPr marL="2286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Click to edit the outline text format</a:t>
            </a:r>
            <a:endParaRPr b="0" lang="ru-RU" sz="2800" strike="noStrike" u="none">
              <a:solidFill>
                <a:srgbClr val="3f3f3f"/>
              </a:solidFill>
              <a:uFillTx/>
              <a:latin typeface="Source Sans Pro"/>
            </a:endParaRPr>
          </a:p>
          <a:p>
            <a:pPr lvl="1" marL="6858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Second Outline Level</a:t>
            </a:r>
            <a:endParaRPr b="0" lang="ru-RU" sz="2800" strike="noStrike" u="none">
              <a:solidFill>
                <a:srgbClr val="3f3f3f"/>
              </a:solidFill>
              <a:uFillTx/>
              <a:latin typeface="Source Sans Pro"/>
            </a:endParaRPr>
          </a:p>
          <a:p>
            <a:pPr lvl="2" marL="11430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Third Outline Level</a:t>
            </a:r>
            <a:endParaRPr b="0" lang="ru-RU" sz="2800" strike="noStrike" u="none">
              <a:solidFill>
                <a:srgbClr val="3f3f3f"/>
              </a:solidFill>
              <a:uFillTx/>
              <a:latin typeface="Source Sans Pro"/>
            </a:endParaRPr>
          </a:p>
          <a:p>
            <a:pPr lvl="3" marL="16002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Fourth Outline Level</a:t>
            </a:r>
            <a:endParaRPr b="0" lang="ru-RU" sz="2800" strike="noStrike" u="none">
              <a:solidFill>
                <a:srgbClr val="3f3f3f"/>
              </a:solidFill>
              <a:uFillTx/>
              <a:latin typeface="Source Sans Pro"/>
            </a:endParaRPr>
          </a:p>
          <a:p>
            <a:pPr lvl="4"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Fifth Outline Level</a:t>
            </a:r>
            <a:endParaRPr b="0" lang="ru-RU" sz="2800" strike="noStrike" u="none">
              <a:solidFill>
                <a:srgbClr val="3f3f3f"/>
              </a:solidFill>
              <a:uFillTx/>
              <a:latin typeface="Source Sans Pro"/>
            </a:endParaRPr>
          </a:p>
          <a:p>
            <a:pPr lvl="5"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Sixth Outline Level</a:t>
            </a:r>
            <a:endParaRPr b="0" lang="ru-RU" sz="2800" strike="noStrike" u="none">
              <a:solidFill>
                <a:srgbClr val="3f3f3f"/>
              </a:solidFill>
              <a:uFillTx/>
              <a:latin typeface="Source Sans Pro"/>
            </a:endParaRPr>
          </a:p>
          <a:p>
            <a:pPr lvl="6"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Seventh Outline Level</a:t>
            </a:r>
            <a:endParaRPr b="0" lang="ru-RU" sz="2800" strike="noStrike" u="none">
              <a:solidFill>
                <a:srgbClr val="3f3f3f"/>
              </a:solidFill>
              <a:uFillTx/>
              <a:latin typeface="Source Sans Pro"/>
            </a:endParaRPr>
          </a:p>
        </p:txBody>
      </p:sp>
      <p:sp>
        <p:nvSpPr>
          <p:cNvPr id="150" name="PlaceHolder 3"/>
          <p:cNvSpPr>
            <a:spLocks noGrp="1"/>
          </p:cNvSpPr>
          <p:nvPr>
            <p:ph type="sldNum" idx="28"/>
          </p:nvPr>
        </p:nvSpPr>
        <p:spPr>
          <a:xfrm>
            <a:off x="11312640" y="282600"/>
            <a:ext cx="457200" cy="365040"/>
          </a:xfrm>
          <a:prstGeom prst="rect">
            <a:avLst/>
          </a:prstGeom>
          <a:noFill/>
          <a:ln w="0">
            <a:noFill/>
          </a:ln>
        </p:spPr>
        <p:txBody>
          <a:bodyPr lIns="90000" rIns="90000" tIns="46800" bIns="46800" anchor="ctr">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1" lang="en-US" sz="1200" strike="noStrike" u="none">
                <a:solidFill>
                  <a:srgbClr val="ffffff"/>
                </a:solidFill>
                <a:uFillTx/>
                <a:latin typeface="Roboto Condensed"/>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C50CBB81-A5B0-46D8-AD11-074A10E840AF}" type="slidenum">
              <a:rPr b="1" lang="en-US" sz="1200" strike="noStrike" u="none">
                <a:solidFill>
                  <a:srgbClr val="ffffff"/>
                </a:solidFill>
                <a:uFillTx/>
                <a:latin typeface="Roboto Condensed"/>
              </a:rPr>
              <a:t>&lt;number&gt;</a:t>
            </a:fld>
            <a:endParaRPr b="0" lang="ru-RU"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2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1" name="PlaceHolder 1"/>
          <p:cNvSpPr>
            <a:spLocks noGrp="1"/>
          </p:cNvSpPr>
          <p:nvPr>
            <p:ph type="title"/>
          </p:nvPr>
        </p:nvSpPr>
        <p:spPr>
          <a:xfrm>
            <a:off x="838080" y="365040"/>
            <a:ext cx="10515600" cy="132552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3f3f3f"/>
                </a:solidFill>
                <a:uFillTx/>
                <a:latin typeface="Roboto Condensed"/>
              </a:rPr>
              <a:t>Click to edit the title text format</a:t>
            </a:r>
            <a:endParaRPr b="0" lang="ru-RU" sz="4400" strike="noStrike" u="none">
              <a:solidFill>
                <a:srgbClr val="3f3f3f"/>
              </a:solidFill>
              <a:uFillTx/>
              <a:latin typeface="Roboto Condensed"/>
            </a:endParaRPr>
          </a:p>
        </p:txBody>
      </p:sp>
      <p:sp>
        <p:nvSpPr>
          <p:cNvPr id="152" name="PlaceHolder 2"/>
          <p:cNvSpPr>
            <a:spLocks noGrp="1"/>
          </p:cNvSpPr>
          <p:nvPr>
            <p:ph type="body"/>
          </p:nvPr>
        </p:nvSpPr>
        <p:spPr>
          <a:xfrm>
            <a:off x="838080" y="1825200"/>
            <a:ext cx="10515600" cy="4351320"/>
          </a:xfrm>
          <a:prstGeom prst="rect">
            <a:avLst/>
          </a:prstGeom>
          <a:noFill/>
          <a:ln w="0">
            <a:noFill/>
          </a:ln>
        </p:spPr>
        <p:txBody>
          <a:bodyPr lIns="90000" rIns="90000" tIns="46800" bIns="46800" anchor="t">
            <a:normAutofit/>
          </a:bodyPr>
          <a:p>
            <a:pPr marL="2286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Click to edit the outline text format</a:t>
            </a:r>
            <a:endParaRPr b="0" lang="ru-RU" sz="2800" strike="noStrike" u="none">
              <a:solidFill>
                <a:srgbClr val="3f3f3f"/>
              </a:solidFill>
              <a:uFillTx/>
              <a:latin typeface="Source Sans Pro"/>
            </a:endParaRPr>
          </a:p>
          <a:p>
            <a:pPr lvl="1" marL="6858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Second Outline Level</a:t>
            </a:r>
            <a:endParaRPr b="0" lang="ru-RU" sz="2800" strike="noStrike" u="none">
              <a:solidFill>
                <a:srgbClr val="3f3f3f"/>
              </a:solidFill>
              <a:uFillTx/>
              <a:latin typeface="Source Sans Pro"/>
            </a:endParaRPr>
          </a:p>
          <a:p>
            <a:pPr lvl="2" marL="11430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Third Outline Level</a:t>
            </a:r>
            <a:endParaRPr b="0" lang="ru-RU" sz="2800" strike="noStrike" u="none">
              <a:solidFill>
                <a:srgbClr val="3f3f3f"/>
              </a:solidFill>
              <a:uFillTx/>
              <a:latin typeface="Source Sans Pro"/>
            </a:endParaRPr>
          </a:p>
          <a:p>
            <a:pPr lvl="3" marL="16002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Fourth Outline Level</a:t>
            </a:r>
            <a:endParaRPr b="0" lang="ru-RU" sz="2800" strike="noStrike" u="none">
              <a:solidFill>
                <a:srgbClr val="3f3f3f"/>
              </a:solidFill>
              <a:uFillTx/>
              <a:latin typeface="Source Sans Pro"/>
            </a:endParaRPr>
          </a:p>
          <a:p>
            <a:pPr lvl="4"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Fifth Outline Level</a:t>
            </a:r>
            <a:endParaRPr b="0" lang="ru-RU" sz="2800" strike="noStrike" u="none">
              <a:solidFill>
                <a:srgbClr val="3f3f3f"/>
              </a:solidFill>
              <a:uFillTx/>
              <a:latin typeface="Source Sans Pro"/>
            </a:endParaRPr>
          </a:p>
          <a:p>
            <a:pPr lvl="5"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Sixth Outline Level</a:t>
            </a:r>
            <a:endParaRPr b="0" lang="ru-RU" sz="2800" strike="noStrike" u="none">
              <a:solidFill>
                <a:srgbClr val="3f3f3f"/>
              </a:solidFill>
              <a:uFillTx/>
              <a:latin typeface="Source Sans Pro"/>
            </a:endParaRPr>
          </a:p>
          <a:p>
            <a:pPr lvl="6"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Seventh Outline Level</a:t>
            </a:r>
            <a:endParaRPr b="0" lang="ru-RU" sz="2800" strike="noStrike" u="none">
              <a:solidFill>
                <a:srgbClr val="3f3f3f"/>
              </a:solidFill>
              <a:uFillTx/>
              <a:latin typeface="Source Sans Pro"/>
            </a:endParaRPr>
          </a:p>
        </p:txBody>
      </p:sp>
    </p:spTree>
  </p:cSld>
  <p:clrMap bg1="lt1" tx1="dk1" bg2="lt2" tx2="dk2" accent1="accent1" accent2="accent2" accent3="accent3" accent4="accent4" accent5="accent5" accent6="accent6" hlink="hlink" folHlink="folHlink"/>
  <p:sldLayoutIdLst>
    <p:sldLayoutId id="2147483678" r:id="rId2"/>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 name="PlaceHolder 1"/>
          <p:cNvSpPr>
            <a:spLocks noGrp="1"/>
          </p:cNvSpPr>
          <p:nvPr>
            <p:ph type="title"/>
          </p:nvPr>
        </p:nvSpPr>
        <p:spPr>
          <a:xfrm>
            <a:off x="838080" y="365040"/>
            <a:ext cx="10515600" cy="132552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3f3f3f"/>
                </a:solidFill>
                <a:uFillTx/>
                <a:latin typeface="Roboto Condensed"/>
              </a:rPr>
              <a:t>Click to edit the title text format</a:t>
            </a:r>
            <a:endParaRPr b="0" lang="ru-RU" sz="4400" strike="noStrike" u="none">
              <a:solidFill>
                <a:srgbClr val="3f3f3f"/>
              </a:solidFill>
              <a:uFillTx/>
              <a:latin typeface="Roboto Condensed"/>
            </a:endParaRPr>
          </a:p>
        </p:txBody>
      </p:sp>
      <p:sp>
        <p:nvSpPr>
          <p:cNvPr id="11" name="PlaceHolder 2"/>
          <p:cNvSpPr>
            <a:spLocks noGrp="1"/>
          </p:cNvSpPr>
          <p:nvPr>
            <p:ph type="body"/>
          </p:nvPr>
        </p:nvSpPr>
        <p:spPr>
          <a:xfrm>
            <a:off x="838080" y="1825200"/>
            <a:ext cx="10515600" cy="4351320"/>
          </a:xfrm>
          <a:prstGeom prst="rect">
            <a:avLst/>
          </a:prstGeom>
          <a:noFill/>
          <a:ln w="0">
            <a:noFill/>
          </a:ln>
        </p:spPr>
        <p:txBody>
          <a:bodyPr lIns="90000" rIns="90000" tIns="46800" bIns="46800" anchor="t">
            <a:normAutofit/>
          </a:bodyPr>
          <a:p>
            <a:pPr marL="2286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Click to edit the outline text format</a:t>
            </a:r>
            <a:endParaRPr b="0" lang="ru-RU" sz="2800" strike="noStrike" u="none">
              <a:solidFill>
                <a:srgbClr val="3f3f3f"/>
              </a:solidFill>
              <a:uFillTx/>
              <a:latin typeface="Source Sans Pro"/>
            </a:endParaRPr>
          </a:p>
          <a:p>
            <a:pPr lvl="1" marL="6858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Second Outline Level</a:t>
            </a:r>
            <a:endParaRPr b="0" lang="ru-RU" sz="2800" strike="noStrike" u="none">
              <a:solidFill>
                <a:srgbClr val="3f3f3f"/>
              </a:solidFill>
              <a:uFillTx/>
              <a:latin typeface="Source Sans Pro"/>
            </a:endParaRPr>
          </a:p>
          <a:p>
            <a:pPr lvl="2" marL="11430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Third Outline Level</a:t>
            </a:r>
            <a:endParaRPr b="0" lang="ru-RU" sz="2800" strike="noStrike" u="none">
              <a:solidFill>
                <a:srgbClr val="3f3f3f"/>
              </a:solidFill>
              <a:uFillTx/>
              <a:latin typeface="Source Sans Pro"/>
            </a:endParaRPr>
          </a:p>
          <a:p>
            <a:pPr lvl="3" marL="16002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Fourth Outline Level</a:t>
            </a:r>
            <a:endParaRPr b="0" lang="ru-RU" sz="2800" strike="noStrike" u="none">
              <a:solidFill>
                <a:srgbClr val="3f3f3f"/>
              </a:solidFill>
              <a:uFillTx/>
              <a:latin typeface="Source Sans Pro"/>
            </a:endParaRPr>
          </a:p>
          <a:p>
            <a:pPr lvl="4"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Fifth Outline Level</a:t>
            </a:r>
            <a:endParaRPr b="0" lang="ru-RU" sz="2800" strike="noStrike" u="none">
              <a:solidFill>
                <a:srgbClr val="3f3f3f"/>
              </a:solidFill>
              <a:uFillTx/>
              <a:latin typeface="Source Sans Pro"/>
            </a:endParaRPr>
          </a:p>
          <a:p>
            <a:pPr lvl="5"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Sixth Outline Level</a:t>
            </a:r>
            <a:endParaRPr b="0" lang="ru-RU" sz="2800" strike="noStrike" u="none">
              <a:solidFill>
                <a:srgbClr val="3f3f3f"/>
              </a:solidFill>
              <a:uFillTx/>
              <a:latin typeface="Source Sans Pro"/>
            </a:endParaRPr>
          </a:p>
          <a:p>
            <a:pPr lvl="6"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Seventh Outline Level</a:t>
            </a:r>
            <a:endParaRPr b="0" lang="ru-RU" sz="2800" strike="noStrike" u="none">
              <a:solidFill>
                <a:srgbClr val="3f3f3f"/>
              </a:solidFill>
              <a:uFillTx/>
              <a:latin typeface="Source Sans Pro"/>
            </a:endParaRPr>
          </a:p>
        </p:txBody>
      </p:sp>
    </p:spTree>
  </p:cSld>
  <p:clrMap bg1="lt1" tx1="dk1" bg2="lt2" tx2="dk2" accent1="accent1" accent2="accent2" accent3="accent3" accent4="accent4" accent5="accent5" accent6="accent6" hlink="hlink" folHlink="folHlink"/>
  <p:sldLayoutIdLst>
    <p:sldLayoutId id="2147483651" r:id="rId2"/>
  </p:sldLayoutIdLst>
</p:sldMaster>
</file>

<file path=ppt/slideMasters/slideMaster3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3" name="PlaceHolder 1"/>
          <p:cNvSpPr>
            <a:spLocks noGrp="1"/>
          </p:cNvSpPr>
          <p:nvPr>
            <p:ph type="title"/>
          </p:nvPr>
        </p:nvSpPr>
        <p:spPr>
          <a:xfrm>
            <a:off x="838080" y="365040"/>
            <a:ext cx="10515600" cy="132552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3f3f3f"/>
                </a:solidFill>
                <a:uFillTx/>
                <a:latin typeface="Roboto Condensed"/>
              </a:rPr>
              <a:t>Click to edit the title text format</a:t>
            </a:r>
            <a:endParaRPr b="0" lang="ru-RU" sz="4400" strike="noStrike" u="none">
              <a:solidFill>
                <a:srgbClr val="3f3f3f"/>
              </a:solidFill>
              <a:uFillTx/>
              <a:latin typeface="Roboto Condensed"/>
            </a:endParaRPr>
          </a:p>
        </p:txBody>
      </p:sp>
      <p:sp>
        <p:nvSpPr>
          <p:cNvPr id="154" name="PlaceHolder 2"/>
          <p:cNvSpPr>
            <a:spLocks noGrp="1"/>
          </p:cNvSpPr>
          <p:nvPr>
            <p:ph type="body"/>
          </p:nvPr>
        </p:nvSpPr>
        <p:spPr>
          <a:xfrm>
            <a:off x="838080" y="1825200"/>
            <a:ext cx="10515600" cy="4351320"/>
          </a:xfrm>
          <a:prstGeom prst="rect">
            <a:avLst/>
          </a:prstGeom>
          <a:noFill/>
          <a:ln w="0">
            <a:noFill/>
          </a:ln>
        </p:spPr>
        <p:txBody>
          <a:bodyPr lIns="90000" rIns="90000" tIns="46800" bIns="46800" anchor="t">
            <a:normAutofit/>
          </a:bodyPr>
          <a:p>
            <a:pPr marL="2286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Click to edit the outline text format</a:t>
            </a:r>
            <a:endParaRPr b="0" lang="ru-RU" sz="2800" strike="noStrike" u="none">
              <a:solidFill>
                <a:srgbClr val="3f3f3f"/>
              </a:solidFill>
              <a:uFillTx/>
              <a:latin typeface="Source Sans Pro"/>
            </a:endParaRPr>
          </a:p>
          <a:p>
            <a:pPr lvl="1" marL="6858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Second Outline Level</a:t>
            </a:r>
            <a:endParaRPr b="0" lang="ru-RU" sz="2800" strike="noStrike" u="none">
              <a:solidFill>
                <a:srgbClr val="3f3f3f"/>
              </a:solidFill>
              <a:uFillTx/>
              <a:latin typeface="Source Sans Pro"/>
            </a:endParaRPr>
          </a:p>
          <a:p>
            <a:pPr lvl="2" marL="11430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Third Outline Level</a:t>
            </a:r>
            <a:endParaRPr b="0" lang="ru-RU" sz="2800" strike="noStrike" u="none">
              <a:solidFill>
                <a:srgbClr val="3f3f3f"/>
              </a:solidFill>
              <a:uFillTx/>
              <a:latin typeface="Source Sans Pro"/>
            </a:endParaRPr>
          </a:p>
          <a:p>
            <a:pPr lvl="3" marL="16002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Fourth Outline Level</a:t>
            </a:r>
            <a:endParaRPr b="0" lang="ru-RU" sz="2800" strike="noStrike" u="none">
              <a:solidFill>
                <a:srgbClr val="3f3f3f"/>
              </a:solidFill>
              <a:uFillTx/>
              <a:latin typeface="Source Sans Pro"/>
            </a:endParaRPr>
          </a:p>
          <a:p>
            <a:pPr lvl="4"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Fifth Outline Level</a:t>
            </a:r>
            <a:endParaRPr b="0" lang="ru-RU" sz="2800" strike="noStrike" u="none">
              <a:solidFill>
                <a:srgbClr val="3f3f3f"/>
              </a:solidFill>
              <a:uFillTx/>
              <a:latin typeface="Source Sans Pro"/>
            </a:endParaRPr>
          </a:p>
          <a:p>
            <a:pPr lvl="5"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Sixth Outline Level</a:t>
            </a:r>
            <a:endParaRPr b="0" lang="ru-RU" sz="2800" strike="noStrike" u="none">
              <a:solidFill>
                <a:srgbClr val="3f3f3f"/>
              </a:solidFill>
              <a:uFillTx/>
              <a:latin typeface="Source Sans Pro"/>
            </a:endParaRPr>
          </a:p>
          <a:p>
            <a:pPr lvl="6"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Seventh Outline Level</a:t>
            </a:r>
            <a:endParaRPr b="0" lang="ru-RU" sz="2800" strike="noStrike" u="none">
              <a:solidFill>
                <a:srgbClr val="3f3f3f"/>
              </a:solidFill>
              <a:uFillTx/>
              <a:latin typeface="Source Sans Pro"/>
            </a:endParaRPr>
          </a:p>
        </p:txBody>
      </p:sp>
      <p:sp>
        <p:nvSpPr>
          <p:cNvPr id="155" name="PlaceHolder 3"/>
          <p:cNvSpPr>
            <a:spLocks noGrp="1"/>
          </p:cNvSpPr>
          <p:nvPr>
            <p:ph type="sldNum" idx="29"/>
          </p:nvPr>
        </p:nvSpPr>
        <p:spPr>
          <a:xfrm>
            <a:off x="11312640" y="282600"/>
            <a:ext cx="457200" cy="365040"/>
          </a:xfrm>
          <a:prstGeom prst="rect">
            <a:avLst/>
          </a:prstGeom>
          <a:noFill/>
          <a:ln w="0">
            <a:noFill/>
          </a:ln>
        </p:spPr>
        <p:txBody>
          <a:bodyPr lIns="90000" rIns="90000" tIns="46800" bIns="46800" anchor="ctr">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1" lang="en-US" sz="1200" strike="noStrike" u="none">
                <a:solidFill>
                  <a:srgbClr val="ffffff"/>
                </a:solidFill>
                <a:uFillTx/>
                <a:latin typeface="Roboto Condensed"/>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65F8713E-D37A-4353-81BE-451B2F2DF16E}" type="slidenum">
              <a:rPr b="1" lang="en-US" sz="1200" strike="noStrike" u="none">
                <a:solidFill>
                  <a:srgbClr val="ffffff"/>
                </a:solidFill>
                <a:uFillTx/>
                <a:latin typeface="Roboto Condensed"/>
              </a:rPr>
              <a:t>&lt;number&gt;</a:t>
            </a:fld>
            <a:endParaRPr b="0" lang="ru-RU"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3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6" name="Rectangle: Rounded Corners 14"/>
          <p:cNvSpPr/>
          <p:nvPr/>
        </p:nvSpPr>
        <p:spPr>
          <a:xfrm>
            <a:off x="11242800" y="301680"/>
            <a:ext cx="595080" cy="326880"/>
          </a:xfrm>
          <a:prstGeom prst="roundRect">
            <a:avLst>
              <a:gd name="adj" fmla="val 50000"/>
            </a:avLst>
          </a:prstGeom>
          <a:solidFill>
            <a:srgbClr val="593593"/>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sp>
        <p:nvSpPr>
          <p:cNvPr id="157" name="Rectangle: Rounded Corners 10"/>
          <p:cNvSpPr/>
          <p:nvPr/>
        </p:nvSpPr>
        <p:spPr>
          <a:xfrm>
            <a:off x="353880" y="301680"/>
            <a:ext cx="1177920" cy="326880"/>
          </a:xfrm>
          <a:prstGeom prst="roundRect">
            <a:avLst>
              <a:gd name="adj" fmla="val 50000"/>
            </a:avLst>
          </a:prstGeom>
          <a:solidFill>
            <a:srgbClr val="593593"/>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pic>
        <p:nvPicPr>
          <p:cNvPr id="158" name="Picture 2" descr="D:\KHABAR\ОНЛАЙН школа\LOGOMON\tvKAZ.png"/>
          <p:cNvPicPr/>
          <p:nvPr/>
        </p:nvPicPr>
        <p:blipFill>
          <a:blip r:embed="rId2"/>
          <a:stretch/>
        </p:blipFill>
        <p:spPr>
          <a:xfrm>
            <a:off x="455760" y="376200"/>
            <a:ext cx="974520" cy="177840"/>
          </a:xfrm>
          <a:prstGeom prst="rect">
            <a:avLst/>
          </a:prstGeom>
          <a:ln w="0">
            <a:noFill/>
          </a:ln>
        </p:spPr>
      </p:pic>
      <p:sp>
        <p:nvSpPr>
          <p:cNvPr id="159" name="PlaceHolder 1"/>
          <p:cNvSpPr>
            <a:spLocks noGrp="1"/>
          </p:cNvSpPr>
          <p:nvPr>
            <p:ph type="title"/>
          </p:nvPr>
        </p:nvSpPr>
        <p:spPr>
          <a:xfrm>
            <a:off x="838080" y="365040"/>
            <a:ext cx="10515600" cy="132552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3f3f3f"/>
                </a:solidFill>
                <a:uFillTx/>
                <a:latin typeface="Roboto Condensed"/>
              </a:rPr>
              <a:t>Click to edit the title text format</a:t>
            </a:r>
            <a:endParaRPr b="0" lang="ru-RU" sz="4400" strike="noStrike" u="none">
              <a:solidFill>
                <a:srgbClr val="3f3f3f"/>
              </a:solidFill>
              <a:uFillTx/>
              <a:latin typeface="Roboto Condensed"/>
            </a:endParaRPr>
          </a:p>
        </p:txBody>
      </p:sp>
      <p:sp>
        <p:nvSpPr>
          <p:cNvPr id="160" name="PlaceHolder 2"/>
          <p:cNvSpPr>
            <a:spLocks noGrp="1"/>
          </p:cNvSpPr>
          <p:nvPr>
            <p:ph type="body"/>
          </p:nvPr>
        </p:nvSpPr>
        <p:spPr>
          <a:xfrm>
            <a:off x="838080" y="1825200"/>
            <a:ext cx="10515600" cy="4351320"/>
          </a:xfrm>
          <a:prstGeom prst="rect">
            <a:avLst/>
          </a:prstGeom>
          <a:noFill/>
          <a:ln w="0">
            <a:noFill/>
          </a:ln>
        </p:spPr>
        <p:txBody>
          <a:bodyPr lIns="90000" rIns="90000" tIns="46800" bIns="46800" anchor="t">
            <a:normAutofit/>
          </a:bodyPr>
          <a:p>
            <a:pPr marL="2286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Click to edit the outline text format</a:t>
            </a:r>
            <a:endParaRPr b="0" lang="ru-RU" sz="2800" strike="noStrike" u="none">
              <a:solidFill>
                <a:srgbClr val="3f3f3f"/>
              </a:solidFill>
              <a:uFillTx/>
              <a:latin typeface="Source Sans Pro"/>
            </a:endParaRPr>
          </a:p>
          <a:p>
            <a:pPr lvl="1" marL="6858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Second Outline Level</a:t>
            </a:r>
            <a:endParaRPr b="0" lang="ru-RU" sz="2800" strike="noStrike" u="none">
              <a:solidFill>
                <a:srgbClr val="3f3f3f"/>
              </a:solidFill>
              <a:uFillTx/>
              <a:latin typeface="Source Sans Pro"/>
            </a:endParaRPr>
          </a:p>
          <a:p>
            <a:pPr lvl="2" marL="11430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Third Outline Level</a:t>
            </a:r>
            <a:endParaRPr b="0" lang="ru-RU" sz="2800" strike="noStrike" u="none">
              <a:solidFill>
                <a:srgbClr val="3f3f3f"/>
              </a:solidFill>
              <a:uFillTx/>
              <a:latin typeface="Source Sans Pro"/>
            </a:endParaRPr>
          </a:p>
          <a:p>
            <a:pPr lvl="3" marL="16002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Fourth Outline Level</a:t>
            </a:r>
            <a:endParaRPr b="0" lang="ru-RU" sz="2800" strike="noStrike" u="none">
              <a:solidFill>
                <a:srgbClr val="3f3f3f"/>
              </a:solidFill>
              <a:uFillTx/>
              <a:latin typeface="Source Sans Pro"/>
            </a:endParaRPr>
          </a:p>
          <a:p>
            <a:pPr lvl="4"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Fifth Outline Level</a:t>
            </a:r>
            <a:endParaRPr b="0" lang="ru-RU" sz="2800" strike="noStrike" u="none">
              <a:solidFill>
                <a:srgbClr val="3f3f3f"/>
              </a:solidFill>
              <a:uFillTx/>
              <a:latin typeface="Source Sans Pro"/>
            </a:endParaRPr>
          </a:p>
          <a:p>
            <a:pPr lvl="5"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Sixth Outline Level</a:t>
            </a:r>
            <a:endParaRPr b="0" lang="ru-RU" sz="2800" strike="noStrike" u="none">
              <a:solidFill>
                <a:srgbClr val="3f3f3f"/>
              </a:solidFill>
              <a:uFillTx/>
              <a:latin typeface="Source Sans Pro"/>
            </a:endParaRPr>
          </a:p>
          <a:p>
            <a:pPr lvl="6"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Seventh Outline Level</a:t>
            </a:r>
            <a:endParaRPr b="0" lang="ru-RU" sz="2800" strike="noStrike" u="none">
              <a:solidFill>
                <a:srgbClr val="3f3f3f"/>
              </a:solidFill>
              <a:uFillTx/>
              <a:latin typeface="Source Sans Pro"/>
            </a:endParaRPr>
          </a:p>
        </p:txBody>
      </p:sp>
      <p:sp>
        <p:nvSpPr>
          <p:cNvPr id="161" name="PlaceHolder 3"/>
          <p:cNvSpPr>
            <a:spLocks noGrp="1"/>
          </p:cNvSpPr>
          <p:nvPr>
            <p:ph type="sldNum" idx="30"/>
          </p:nvPr>
        </p:nvSpPr>
        <p:spPr>
          <a:xfrm>
            <a:off x="11312640" y="282600"/>
            <a:ext cx="457200" cy="365040"/>
          </a:xfrm>
          <a:prstGeom prst="rect">
            <a:avLst/>
          </a:prstGeom>
          <a:noFill/>
          <a:ln w="0">
            <a:noFill/>
          </a:ln>
        </p:spPr>
        <p:txBody>
          <a:bodyPr lIns="90000" rIns="90000" tIns="46800" bIns="46800" anchor="ctr">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1" lang="en-US" sz="1200" strike="noStrike" u="none">
                <a:solidFill>
                  <a:srgbClr val="ffffff"/>
                </a:solidFill>
                <a:uFillTx/>
                <a:latin typeface="Roboto Condensed"/>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EAECEAF3-6BDD-48FD-B7A8-059C33C767B1}" type="slidenum">
              <a:rPr b="1" lang="en-US" sz="1200" strike="noStrike" u="none">
                <a:solidFill>
                  <a:srgbClr val="ffffff"/>
                </a:solidFill>
                <a:uFillTx/>
                <a:latin typeface="Roboto Condensed"/>
              </a:rPr>
              <a:t>&lt;number&gt;</a:t>
            </a:fld>
            <a:endParaRPr b="0" lang="ru-RU"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3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2" name="Rectangle: Rounded Corners 6"/>
          <p:cNvSpPr/>
          <p:nvPr/>
        </p:nvSpPr>
        <p:spPr>
          <a:xfrm>
            <a:off x="11242800" y="301680"/>
            <a:ext cx="595080" cy="326880"/>
          </a:xfrm>
          <a:prstGeom prst="roundRect">
            <a:avLst>
              <a:gd name="adj" fmla="val 50000"/>
            </a:avLst>
          </a:prstGeom>
          <a:solidFill>
            <a:srgbClr val="593593"/>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sp>
        <p:nvSpPr>
          <p:cNvPr id="163" name="Rectangle: Rounded Corners 11"/>
          <p:cNvSpPr/>
          <p:nvPr/>
        </p:nvSpPr>
        <p:spPr>
          <a:xfrm>
            <a:off x="353880" y="301680"/>
            <a:ext cx="1177920" cy="326880"/>
          </a:xfrm>
          <a:prstGeom prst="roundRect">
            <a:avLst>
              <a:gd name="adj" fmla="val 50000"/>
            </a:avLst>
          </a:prstGeom>
          <a:solidFill>
            <a:srgbClr val="593593"/>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pic>
        <p:nvPicPr>
          <p:cNvPr id="164" name="Picture 2" descr="D:\KHABAR\ОНЛАЙН школа\LOGOMON\tvKAZ.png"/>
          <p:cNvPicPr/>
          <p:nvPr/>
        </p:nvPicPr>
        <p:blipFill>
          <a:blip r:embed="rId2"/>
          <a:stretch/>
        </p:blipFill>
        <p:spPr>
          <a:xfrm>
            <a:off x="455760" y="376200"/>
            <a:ext cx="974520" cy="177840"/>
          </a:xfrm>
          <a:prstGeom prst="rect">
            <a:avLst/>
          </a:prstGeom>
          <a:ln w="0">
            <a:noFill/>
          </a:ln>
        </p:spPr>
      </p:pic>
      <p:sp>
        <p:nvSpPr>
          <p:cNvPr id="165" name="PlaceHolder 1"/>
          <p:cNvSpPr>
            <a:spLocks noGrp="1"/>
          </p:cNvSpPr>
          <p:nvPr>
            <p:ph type="title"/>
          </p:nvPr>
        </p:nvSpPr>
        <p:spPr>
          <a:xfrm>
            <a:off x="838080" y="365040"/>
            <a:ext cx="10515600" cy="132552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3f3f3f"/>
                </a:solidFill>
                <a:uFillTx/>
                <a:latin typeface="Roboto Condensed"/>
              </a:rPr>
              <a:t>Click to edit the title text format</a:t>
            </a:r>
            <a:endParaRPr b="0" lang="ru-RU" sz="4400" strike="noStrike" u="none">
              <a:solidFill>
                <a:srgbClr val="3f3f3f"/>
              </a:solidFill>
              <a:uFillTx/>
              <a:latin typeface="Roboto Condensed"/>
            </a:endParaRPr>
          </a:p>
        </p:txBody>
      </p:sp>
      <p:sp>
        <p:nvSpPr>
          <p:cNvPr id="166" name="PlaceHolder 2"/>
          <p:cNvSpPr>
            <a:spLocks noGrp="1"/>
          </p:cNvSpPr>
          <p:nvPr>
            <p:ph type="body"/>
          </p:nvPr>
        </p:nvSpPr>
        <p:spPr>
          <a:xfrm>
            <a:off x="838080" y="1825200"/>
            <a:ext cx="10515600" cy="4351320"/>
          </a:xfrm>
          <a:prstGeom prst="rect">
            <a:avLst/>
          </a:prstGeom>
          <a:noFill/>
          <a:ln w="0">
            <a:noFill/>
          </a:ln>
        </p:spPr>
        <p:txBody>
          <a:bodyPr lIns="90000" rIns="90000" tIns="46800" bIns="46800" anchor="t">
            <a:normAutofit/>
          </a:bodyPr>
          <a:p>
            <a:pPr marL="2286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Click to edit the outline text format</a:t>
            </a:r>
            <a:endParaRPr b="0" lang="ru-RU" sz="2800" strike="noStrike" u="none">
              <a:solidFill>
                <a:srgbClr val="3f3f3f"/>
              </a:solidFill>
              <a:uFillTx/>
              <a:latin typeface="Source Sans Pro"/>
            </a:endParaRPr>
          </a:p>
          <a:p>
            <a:pPr lvl="1" marL="6858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Second Outline Level</a:t>
            </a:r>
            <a:endParaRPr b="0" lang="ru-RU" sz="2800" strike="noStrike" u="none">
              <a:solidFill>
                <a:srgbClr val="3f3f3f"/>
              </a:solidFill>
              <a:uFillTx/>
              <a:latin typeface="Source Sans Pro"/>
            </a:endParaRPr>
          </a:p>
          <a:p>
            <a:pPr lvl="2" marL="11430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Third Outline Level</a:t>
            </a:r>
            <a:endParaRPr b="0" lang="ru-RU" sz="2800" strike="noStrike" u="none">
              <a:solidFill>
                <a:srgbClr val="3f3f3f"/>
              </a:solidFill>
              <a:uFillTx/>
              <a:latin typeface="Source Sans Pro"/>
            </a:endParaRPr>
          </a:p>
          <a:p>
            <a:pPr lvl="3" marL="16002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Fourth Outline Level</a:t>
            </a:r>
            <a:endParaRPr b="0" lang="ru-RU" sz="2800" strike="noStrike" u="none">
              <a:solidFill>
                <a:srgbClr val="3f3f3f"/>
              </a:solidFill>
              <a:uFillTx/>
              <a:latin typeface="Source Sans Pro"/>
            </a:endParaRPr>
          </a:p>
          <a:p>
            <a:pPr lvl="4"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Fifth Outline Level</a:t>
            </a:r>
            <a:endParaRPr b="0" lang="ru-RU" sz="2800" strike="noStrike" u="none">
              <a:solidFill>
                <a:srgbClr val="3f3f3f"/>
              </a:solidFill>
              <a:uFillTx/>
              <a:latin typeface="Source Sans Pro"/>
            </a:endParaRPr>
          </a:p>
          <a:p>
            <a:pPr lvl="5"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Sixth Outline Level</a:t>
            </a:r>
            <a:endParaRPr b="0" lang="ru-RU" sz="2800" strike="noStrike" u="none">
              <a:solidFill>
                <a:srgbClr val="3f3f3f"/>
              </a:solidFill>
              <a:uFillTx/>
              <a:latin typeface="Source Sans Pro"/>
            </a:endParaRPr>
          </a:p>
          <a:p>
            <a:pPr lvl="6"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Seventh Outline Level</a:t>
            </a:r>
            <a:endParaRPr b="0" lang="ru-RU" sz="2800" strike="noStrike" u="none">
              <a:solidFill>
                <a:srgbClr val="3f3f3f"/>
              </a:solidFill>
              <a:uFillTx/>
              <a:latin typeface="Source Sans Pro"/>
            </a:endParaRPr>
          </a:p>
        </p:txBody>
      </p:sp>
      <p:sp>
        <p:nvSpPr>
          <p:cNvPr id="167" name="PlaceHolder 3"/>
          <p:cNvSpPr>
            <a:spLocks noGrp="1"/>
          </p:cNvSpPr>
          <p:nvPr>
            <p:ph type="sldNum" idx="31"/>
          </p:nvPr>
        </p:nvSpPr>
        <p:spPr>
          <a:xfrm>
            <a:off x="11312640" y="282600"/>
            <a:ext cx="457200" cy="365040"/>
          </a:xfrm>
          <a:prstGeom prst="rect">
            <a:avLst/>
          </a:prstGeom>
          <a:noFill/>
          <a:ln w="0">
            <a:noFill/>
          </a:ln>
        </p:spPr>
        <p:txBody>
          <a:bodyPr lIns="90000" rIns="90000" tIns="46800" bIns="46800" anchor="ctr">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1" lang="en-US" sz="1200" strike="noStrike" u="none">
                <a:solidFill>
                  <a:srgbClr val="ffffff"/>
                </a:solidFill>
                <a:uFillTx/>
                <a:latin typeface="Roboto Condensed"/>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D0B1AD62-364F-43CB-9DEC-C0B5BF20AA2D}" type="slidenum">
              <a:rPr b="1" lang="en-US" sz="1200" strike="noStrike" u="none">
                <a:solidFill>
                  <a:srgbClr val="ffffff"/>
                </a:solidFill>
                <a:uFillTx/>
                <a:latin typeface="Roboto Condensed"/>
              </a:rPr>
              <a:t>&lt;number&gt;</a:t>
            </a:fld>
            <a:endParaRPr b="0" lang="ru-RU"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3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8" name="Rectangle: Rounded Corners 14"/>
          <p:cNvSpPr/>
          <p:nvPr/>
        </p:nvSpPr>
        <p:spPr>
          <a:xfrm>
            <a:off x="11242800" y="301680"/>
            <a:ext cx="595080" cy="326880"/>
          </a:xfrm>
          <a:prstGeom prst="roundRect">
            <a:avLst>
              <a:gd name="adj" fmla="val 50000"/>
            </a:avLst>
          </a:prstGeom>
          <a:solidFill>
            <a:srgbClr val="593593"/>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sp>
        <p:nvSpPr>
          <p:cNvPr id="169" name="Rectangle: Rounded Corners 10"/>
          <p:cNvSpPr/>
          <p:nvPr/>
        </p:nvSpPr>
        <p:spPr>
          <a:xfrm>
            <a:off x="353880" y="301680"/>
            <a:ext cx="1177920" cy="326880"/>
          </a:xfrm>
          <a:prstGeom prst="roundRect">
            <a:avLst>
              <a:gd name="adj" fmla="val 50000"/>
            </a:avLst>
          </a:prstGeom>
          <a:solidFill>
            <a:srgbClr val="593593"/>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pic>
        <p:nvPicPr>
          <p:cNvPr id="170" name="Picture 2" descr="D:\KHABAR\ОНЛАЙН школа\LOGOMON\tvKAZ.png"/>
          <p:cNvPicPr/>
          <p:nvPr/>
        </p:nvPicPr>
        <p:blipFill>
          <a:blip r:embed="rId2"/>
          <a:stretch/>
        </p:blipFill>
        <p:spPr>
          <a:xfrm>
            <a:off x="455760" y="376200"/>
            <a:ext cx="974520" cy="177840"/>
          </a:xfrm>
          <a:prstGeom prst="rect">
            <a:avLst/>
          </a:prstGeom>
          <a:ln w="0">
            <a:noFill/>
          </a:ln>
        </p:spPr>
      </p:pic>
      <p:sp>
        <p:nvSpPr>
          <p:cNvPr id="171" name="PlaceHolder 1"/>
          <p:cNvSpPr>
            <a:spLocks noGrp="1"/>
          </p:cNvSpPr>
          <p:nvPr>
            <p:ph type="title"/>
          </p:nvPr>
        </p:nvSpPr>
        <p:spPr>
          <a:xfrm>
            <a:off x="838080" y="365040"/>
            <a:ext cx="10515600" cy="132552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3f3f3f"/>
                </a:solidFill>
                <a:uFillTx/>
                <a:latin typeface="Roboto Condensed"/>
              </a:rPr>
              <a:t>Click to edit the title text format</a:t>
            </a:r>
            <a:endParaRPr b="0" lang="ru-RU" sz="4400" strike="noStrike" u="none">
              <a:solidFill>
                <a:srgbClr val="3f3f3f"/>
              </a:solidFill>
              <a:uFillTx/>
              <a:latin typeface="Roboto Condensed"/>
            </a:endParaRPr>
          </a:p>
        </p:txBody>
      </p:sp>
      <p:sp>
        <p:nvSpPr>
          <p:cNvPr id="172" name="PlaceHolder 2"/>
          <p:cNvSpPr>
            <a:spLocks noGrp="1"/>
          </p:cNvSpPr>
          <p:nvPr>
            <p:ph type="body"/>
          </p:nvPr>
        </p:nvSpPr>
        <p:spPr>
          <a:xfrm>
            <a:off x="838080" y="1825200"/>
            <a:ext cx="10515600" cy="4351320"/>
          </a:xfrm>
          <a:prstGeom prst="rect">
            <a:avLst/>
          </a:prstGeom>
          <a:noFill/>
          <a:ln w="0">
            <a:noFill/>
          </a:ln>
        </p:spPr>
        <p:txBody>
          <a:bodyPr lIns="90000" rIns="90000" tIns="46800" bIns="46800" anchor="t">
            <a:normAutofit/>
          </a:bodyPr>
          <a:p>
            <a:pPr marL="2286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Click to edit the outline text format</a:t>
            </a:r>
            <a:endParaRPr b="0" lang="ru-RU" sz="2800" strike="noStrike" u="none">
              <a:solidFill>
                <a:srgbClr val="3f3f3f"/>
              </a:solidFill>
              <a:uFillTx/>
              <a:latin typeface="Source Sans Pro"/>
            </a:endParaRPr>
          </a:p>
          <a:p>
            <a:pPr lvl="1" marL="6858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Second Outline Level</a:t>
            </a:r>
            <a:endParaRPr b="0" lang="ru-RU" sz="2800" strike="noStrike" u="none">
              <a:solidFill>
                <a:srgbClr val="3f3f3f"/>
              </a:solidFill>
              <a:uFillTx/>
              <a:latin typeface="Source Sans Pro"/>
            </a:endParaRPr>
          </a:p>
          <a:p>
            <a:pPr lvl="2" marL="11430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Third Outline Level</a:t>
            </a:r>
            <a:endParaRPr b="0" lang="ru-RU" sz="2800" strike="noStrike" u="none">
              <a:solidFill>
                <a:srgbClr val="3f3f3f"/>
              </a:solidFill>
              <a:uFillTx/>
              <a:latin typeface="Source Sans Pro"/>
            </a:endParaRPr>
          </a:p>
          <a:p>
            <a:pPr lvl="3" marL="16002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Fourth Outline Level</a:t>
            </a:r>
            <a:endParaRPr b="0" lang="ru-RU" sz="2800" strike="noStrike" u="none">
              <a:solidFill>
                <a:srgbClr val="3f3f3f"/>
              </a:solidFill>
              <a:uFillTx/>
              <a:latin typeface="Source Sans Pro"/>
            </a:endParaRPr>
          </a:p>
          <a:p>
            <a:pPr lvl="4"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Fifth Outline Level</a:t>
            </a:r>
            <a:endParaRPr b="0" lang="ru-RU" sz="2800" strike="noStrike" u="none">
              <a:solidFill>
                <a:srgbClr val="3f3f3f"/>
              </a:solidFill>
              <a:uFillTx/>
              <a:latin typeface="Source Sans Pro"/>
            </a:endParaRPr>
          </a:p>
          <a:p>
            <a:pPr lvl="5"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Sixth Outline Level</a:t>
            </a:r>
            <a:endParaRPr b="0" lang="ru-RU" sz="2800" strike="noStrike" u="none">
              <a:solidFill>
                <a:srgbClr val="3f3f3f"/>
              </a:solidFill>
              <a:uFillTx/>
              <a:latin typeface="Source Sans Pro"/>
            </a:endParaRPr>
          </a:p>
          <a:p>
            <a:pPr lvl="6"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Seventh Outline Level</a:t>
            </a:r>
            <a:endParaRPr b="0" lang="ru-RU" sz="2800" strike="noStrike" u="none">
              <a:solidFill>
                <a:srgbClr val="3f3f3f"/>
              </a:solidFill>
              <a:uFillTx/>
              <a:latin typeface="Source Sans Pro"/>
            </a:endParaRPr>
          </a:p>
        </p:txBody>
      </p:sp>
      <p:sp>
        <p:nvSpPr>
          <p:cNvPr id="173" name="PlaceHolder 3"/>
          <p:cNvSpPr>
            <a:spLocks noGrp="1"/>
          </p:cNvSpPr>
          <p:nvPr>
            <p:ph type="sldNum" idx="32"/>
          </p:nvPr>
        </p:nvSpPr>
        <p:spPr>
          <a:xfrm>
            <a:off x="11312640" y="282600"/>
            <a:ext cx="457200" cy="365040"/>
          </a:xfrm>
          <a:prstGeom prst="rect">
            <a:avLst/>
          </a:prstGeom>
          <a:noFill/>
          <a:ln w="0">
            <a:noFill/>
          </a:ln>
        </p:spPr>
        <p:txBody>
          <a:bodyPr lIns="90000" rIns="90000" tIns="46800" bIns="46800" anchor="ctr">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1" lang="en-US" sz="1200" strike="noStrike" u="none">
                <a:solidFill>
                  <a:srgbClr val="ffffff"/>
                </a:solidFill>
                <a:uFillTx/>
                <a:latin typeface="Roboto Condensed"/>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A53268A8-7404-45C8-AC1C-CE469F5390D8}" type="slidenum">
              <a:rPr b="1" lang="en-US" sz="1200" strike="noStrike" u="none">
                <a:solidFill>
                  <a:srgbClr val="ffffff"/>
                </a:solidFill>
                <a:uFillTx/>
                <a:latin typeface="Roboto Condensed"/>
              </a:rPr>
              <a:t>&lt;number&gt;</a:t>
            </a:fld>
            <a:endParaRPr b="0" lang="ru-RU"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3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74" name="Rectangle: Rounded Corners 7"/>
          <p:cNvSpPr/>
          <p:nvPr/>
        </p:nvSpPr>
        <p:spPr>
          <a:xfrm>
            <a:off x="11242800" y="301680"/>
            <a:ext cx="595080" cy="326880"/>
          </a:xfrm>
          <a:prstGeom prst="roundRect">
            <a:avLst>
              <a:gd name="adj" fmla="val 50000"/>
            </a:avLst>
          </a:prstGeom>
          <a:solidFill>
            <a:srgbClr val="593593"/>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sp>
        <p:nvSpPr>
          <p:cNvPr id="175" name="Rectangle: Rounded Corners 9"/>
          <p:cNvSpPr/>
          <p:nvPr/>
        </p:nvSpPr>
        <p:spPr>
          <a:xfrm>
            <a:off x="353880" y="301680"/>
            <a:ext cx="1177920" cy="326880"/>
          </a:xfrm>
          <a:prstGeom prst="roundRect">
            <a:avLst>
              <a:gd name="adj" fmla="val 50000"/>
            </a:avLst>
          </a:prstGeom>
          <a:solidFill>
            <a:srgbClr val="593593"/>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pic>
        <p:nvPicPr>
          <p:cNvPr id="176" name="Picture 2" descr="D:\KHABAR\ОНЛАЙН школа\LOGOMON\tvKAZ.png"/>
          <p:cNvPicPr/>
          <p:nvPr/>
        </p:nvPicPr>
        <p:blipFill>
          <a:blip r:embed="rId2"/>
          <a:stretch/>
        </p:blipFill>
        <p:spPr>
          <a:xfrm>
            <a:off x="455760" y="376200"/>
            <a:ext cx="974520" cy="177840"/>
          </a:xfrm>
          <a:prstGeom prst="rect">
            <a:avLst/>
          </a:prstGeom>
          <a:ln w="0">
            <a:noFill/>
          </a:ln>
        </p:spPr>
      </p:pic>
      <p:sp>
        <p:nvSpPr>
          <p:cNvPr id="177" name="PlaceHolder 1"/>
          <p:cNvSpPr>
            <a:spLocks noGrp="1"/>
          </p:cNvSpPr>
          <p:nvPr>
            <p:ph type="title"/>
          </p:nvPr>
        </p:nvSpPr>
        <p:spPr>
          <a:xfrm>
            <a:off x="838080" y="365040"/>
            <a:ext cx="10515600" cy="132552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3f3f3f"/>
                </a:solidFill>
                <a:uFillTx/>
                <a:latin typeface="Roboto Condensed"/>
              </a:rPr>
              <a:t>Click to edit the title text format</a:t>
            </a:r>
            <a:endParaRPr b="0" lang="ru-RU" sz="4400" strike="noStrike" u="none">
              <a:solidFill>
                <a:srgbClr val="3f3f3f"/>
              </a:solidFill>
              <a:uFillTx/>
              <a:latin typeface="Roboto Condensed"/>
            </a:endParaRPr>
          </a:p>
        </p:txBody>
      </p:sp>
      <p:sp>
        <p:nvSpPr>
          <p:cNvPr id="178" name="PlaceHolder 2"/>
          <p:cNvSpPr>
            <a:spLocks noGrp="1"/>
          </p:cNvSpPr>
          <p:nvPr>
            <p:ph type="body"/>
          </p:nvPr>
        </p:nvSpPr>
        <p:spPr>
          <a:xfrm>
            <a:off x="838080" y="1825200"/>
            <a:ext cx="10515600" cy="4351320"/>
          </a:xfrm>
          <a:prstGeom prst="rect">
            <a:avLst/>
          </a:prstGeom>
          <a:noFill/>
          <a:ln w="0">
            <a:noFill/>
          </a:ln>
        </p:spPr>
        <p:txBody>
          <a:bodyPr lIns="90000" rIns="90000" tIns="46800" bIns="46800" anchor="t">
            <a:normAutofit/>
          </a:bodyPr>
          <a:p>
            <a:pPr marL="2286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Click to edit the outline text format</a:t>
            </a:r>
            <a:endParaRPr b="0" lang="ru-RU" sz="2800" strike="noStrike" u="none">
              <a:solidFill>
                <a:srgbClr val="3f3f3f"/>
              </a:solidFill>
              <a:uFillTx/>
              <a:latin typeface="Source Sans Pro"/>
            </a:endParaRPr>
          </a:p>
          <a:p>
            <a:pPr lvl="1" marL="6858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Second Outline Level</a:t>
            </a:r>
            <a:endParaRPr b="0" lang="ru-RU" sz="2800" strike="noStrike" u="none">
              <a:solidFill>
                <a:srgbClr val="3f3f3f"/>
              </a:solidFill>
              <a:uFillTx/>
              <a:latin typeface="Source Sans Pro"/>
            </a:endParaRPr>
          </a:p>
          <a:p>
            <a:pPr lvl="2" marL="11430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Third Outline Level</a:t>
            </a:r>
            <a:endParaRPr b="0" lang="ru-RU" sz="2800" strike="noStrike" u="none">
              <a:solidFill>
                <a:srgbClr val="3f3f3f"/>
              </a:solidFill>
              <a:uFillTx/>
              <a:latin typeface="Source Sans Pro"/>
            </a:endParaRPr>
          </a:p>
          <a:p>
            <a:pPr lvl="3" marL="16002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Fourth Outline Level</a:t>
            </a:r>
            <a:endParaRPr b="0" lang="ru-RU" sz="2800" strike="noStrike" u="none">
              <a:solidFill>
                <a:srgbClr val="3f3f3f"/>
              </a:solidFill>
              <a:uFillTx/>
              <a:latin typeface="Source Sans Pro"/>
            </a:endParaRPr>
          </a:p>
          <a:p>
            <a:pPr lvl="4"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Fifth Outline Level</a:t>
            </a:r>
            <a:endParaRPr b="0" lang="ru-RU" sz="2800" strike="noStrike" u="none">
              <a:solidFill>
                <a:srgbClr val="3f3f3f"/>
              </a:solidFill>
              <a:uFillTx/>
              <a:latin typeface="Source Sans Pro"/>
            </a:endParaRPr>
          </a:p>
          <a:p>
            <a:pPr lvl="5"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Sixth Outline Level</a:t>
            </a:r>
            <a:endParaRPr b="0" lang="ru-RU" sz="2800" strike="noStrike" u="none">
              <a:solidFill>
                <a:srgbClr val="3f3f3f"/>
              </a:solidFill>
              <a:uFillTx/>
              <a:latin typeface="Source Sans Pro"/>
            </a:endParaRPr>
          </a:p>
          <a:p>
            <a:pPr lvl="6"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Seventh Outline Level</a:t>
            </a:r>
            <a:endParaRPr b="0" lang="ru-RU" sz="2800" strike="noStrike" u="none">
              <a:solidFill>
                <a:srgbClr val="3f3f3f"/>
              </a:solidFill>
              <a:uFillTx/>
              <a:latin typeface="Source Sans Pro"/>
            </a:endParaRPr>
          </a:p>
        </p:txBody>
      </p:sp>
      <p:sp>
        <p:nvSpPr>
          <p:cNvPr id="179" name="PlaceHolder 3"/>
          <p:cNvSpPr>
            <a:spLocks noGrp="1"/>
          </p:cNvSpPr>
          <p:nvPr>
            <p:ph type="sldNum" idx="33"/>
          </p:nvPr>
        </p:nvSpPr>
        <p:spPr>
          <a:xfrm>
            <a:off x="11312640" y="282600"/>
            <a:ext cx="457200" cy="365040"/>
          </a:xfrm>
          <a:prstGeom prst="rect">
            <a:avLst/>
          </a:prstGeom>
          <a:noFill/>
          <a:ln w="0">
            <a:noFill/>
          </a:ln>
        </p:spPr>
        <p:txBody>
          <a:bodyPr lIns="90000" rIns="90000" tIns="46800" bIns="46800" anchor="ctr">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1" lang="en-US" sz="1200" strike="noStrike" u="none">
                <a:solidFill>
                  <a:srgbClr val="ffffff"/>
                </a:solidFill>
                <a:uFillTx/>
                <a:latin typeface="Roboto Condensed"/>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569BCD25-EC57-4712-ABA5-25BC277C937E}" type="slidenum">
              <a:rPr b="1" lang="en-US" sz="1200" strike="noStrike" u="none">
                <a:solidFill>
                  <a:srgbClr val="ffffff"/>
                </a:solidFill>
                <a:uFillTx/>
                <a:latin typeface="Roboto Condensed"/>
              </a:rPr>
              <a:t>&lt;number&gt;</a:t>
            </a:fld>
            <a:endParaRPr b="0" lang="ru-RU"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3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80" name="Rectangle: Rounded Corners 14"/>
          <p:cNvSpPr/>
          <p:nvPr/>
        </p:nvSpPr>
        <p:spPr>
          <a:xfrm>
            <a:off x="11242800" y="301680"/>
            <a:ext cx="595080" cy="326880"/>
          </a:xfrm>
          <a:prstGeom prst="roundRect">
            <a:avLst>
              <a:gd name="adj" fmla="val 50000"/>
            </a:avLst>
          </a:prstGeom>
          <a:solidFill>
            <a:srgbClr val="593593"/>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sp>
        <p:nvSpPr>
          <p:cNvPr id="181" name="Rectangle: Rounded Corners 10"/>
          <p:cNvSpPr/>
          <p:nvPr/>
        </p:nvSpPr>
        <p:spPr>
          <a:xfrm>
            <a:off x="353880" y="301680"/>
            <a:ext cx="1177920" cy="326880"/>
          </a:xfrm>
          <a:prstGeom prst="roundRect">
            <a:avLst>
              <a:gd name="adj" fmla="val 50000"/>
            </a:avLst>
          </a:prstGeom>
          <a:solidFill>
            <a:srgbClr val="593593"/>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pic>
        <p:nvPicPr>
          <p:cNvPr id="182" name="Picture 2" descr="D:\KHABAR\ОНЛАЙН школа\LOGOMON\tvKAZ.png"/>
          <p:cNvPicPr/>
          <p:nvPr/>
        </p:nvPicPr>
        <p:blipFill>
          <a:blip r:embed="rId2"/>
          <a:stretch/>
        </p:blipFill>
        <p:spPr>
          <a:xfrm>
            <a:off x="455760" y="376200"/>
            <a:ext cx="974520" cy="177840"/>
          </a:xfrm>
          <a:prstGeom prst="rect">
            <a:avLst/>
          </a:prstGeom>
          <a:ln w="0">
            <a:noFill/>
          </a:ln>
        </p:spPr>
      </p:pic>
      <p:sp>
        <p:nvSpPr>
          <p:cNvPr id="183" name="PlaceHolder 1"/>
          <p:cNvSpPr>
            <a:spLocks noGrp="1"/>
          </p:cNvSpPr>
          <p:nvPr>
            <p:ph type="title"/>
          </p:nvPr>
        </p:nvSpPr>
        <p:spPr>
          <a:xfrm>
            <a:off x="838080" y="365040"/>
            <a:ext cx="10515600" cy="132552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3f3f3f"/>
                </a:solidFill>
                <a:uFillTx/>
                <a:latin typeface="Roboto Condensed"/>
              </a:rPr>
              <a:t>Click to edit the title text format</a:t>
            </a:r>
            <a:endParaRPr b="0" lang="ru-RU" sz="4400" strike="noStrike" u="none">
              <a:solidFill>
                <a:srgbClr val="3f3f3f"/>
              </a:solidFill>
              <a:uFillTx/>
              <a:latin typeface="Roboto Condensed"/>
            </a:endParaRPr>
          </a:p>
        </p:txBody>
      </p:sp>
      <p:sp>
        <p:nvSpPr>
          <p:cNvPr id="184" name="PlaceHolder 2"/>
          <p:cNvSpPr>
            <a:spLocks noGrp="1"/>
          </p:cNvSpPr>
          <p:nvPr>
            <p:ph type="body"/>
          </p:nvPr>
        </p:nvSpPr>
        <p:spPr>
          <a:xfrm>
            <a:off x="838080" y="1825200"/>
            <a:ext cx="10515600" cy="4351320"/>
          </a:xfrm>
          <a:prstGeom prst="rect">
            <a:avLst/>
          </a:prstGeom>
          <a:noFill/>
          <a:ln w="0">
            <a:noFill/>
          </a:ln>
        </p:spPr>
        <p:txBody>
          <a:bodyPr lIns="90000" rIns="90000" tIns="46800" bIns="46800" anchor="t">
            <a:normAutofit/>
          </a:bodyPr>
          <a:p>
            <a:pPr marL="2286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Click to edit the outline text format</a:t>
            </a:r>
            <a:endParaRPr b="0" lang="ru-RU" sz="2800" strike="noStrike" u="none">
              <a:solidFill>
                <a:srgbClr val="3f3f3f"/>
              </a:solidFill>
              <a:uFillTx/>
              <a:latin typeface="Source Sans Pro"/>
            </a:endParaRPr>
          </a:p>
          <a:p>
            <a:pPr lvl="1" marL="6858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Second Outline Level</a:t>
            </a:r>
            <a:endParaRPr b="0" lang="ru-RU" sz="2800" strike="noStrike" u="none">
              <a:solidFill>
                <a:srgbClr val="3f3f3f"/>
              </a:solidFill>
              <a:uFillTx/>
              <a:latin typeface="Source Sans Pro"/>
            </a:endParaRPr>
          </a:p>
          <a:p>
            <a:pPr lvl="2" marL="11430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Third Outline Level</a:t>
            </a:r>
            <a:endParaRPr b="0" lang="ru-RU" sz="2800" strike="noStrike" u="none">
              <a:solidFill>
                <a:srgbClr val="3f3f3f"/>
              </a:solidFill>
              <a:uFillTx/>
              <a:latin typeface="Source Sans Pro"/>
            </a:endParaRPr>
          </a:p>
          <a:p>
            <a:pPr lvl="3" marL="16002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Fourth Outline Level</a:t>
            </a:r>
            <a:endParaRPr b="0" lang="ru-RU" sz="2800" strike="noStrike" u="none">
              <a:solidFill>
                <a:srgbClr val="3f3f3f"/>
              </a:solidFill>
              <a:uFillTx/>
              <a:latin typeface="Source Sans Pro"/>
            </a:endParaRPr>
          </a:p>
          <a:p>
            <a:pPr lvl="4"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Fifth Outline Level</a:t>
            </a:r>
            <a:endParaRPr b="0" lang="ru-RU" sz="2800" strike="noStrike" u="none">
              <a:solidFill>
                <a:srgbClr val="3f3f3f"/>
              </a:solidFill>
              <a:uFillTx/>
              <a:latin typeface="Source Sans Pro"/>
            </a:endParaRPr>
          </a:p>
          <a:p>
            <a:pPr lvl="5"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Sixth Outline Level</a:t>
            </a:r>
            <a:endParaRPr b="0" lang="ru-RU" sz="2800" strike="noStrike" u="none">
              <a:solidFill>
                <a:srgbClr val="3f3f3f"/>
              </a:solidFill>
              <a:uFillTx/>
              <a:latin typeface="Source Sans Pro"/>
            </a:endParaRPr>
          </a:p>
          <a:p>
            <a:pPr lvl="6"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Seventh Outline Level</a:t>
            </a:r>
            <a:endParaRPr b="0" lang="ru-RU" sz="2800" strike="noStrike" u="none">
              <a:solidFill>
                <a:srgbClr val="3f3f3f"/>
              </a:solidFill>
              <a:uFillTx/>
              <a:latin typeface="Source Sans Pro"/>
            </a:endParaRPr>
          </a:p>
        </p:txBody>
      </p:sp>
      <p:sp>
        <p:nvSpPr>
          <p:cNvPr id="185" name="PlaceHolder 3"/>
          <p:cNvSpPr>
            <a:spLocks noGrp="1"/>
          </p:cNvSpPr>
          <p:nvPr>
            <p:ph type="sldNum" idx="34"/>
          </p:nvPr>
        </p:nvSpPr>
        <p:spPr>
          <a:xfrm>
            <a:off x="11312640" y="282600"/>
            <a:ext cx="457200" cy="365040"/>
          </a:xfrm>
          <a:prstGeom prst="rect">
            <a:avLst/>
          </a:prstGeom>
          <a:noFill/>
          <a:ln w="0">
            <a:noFill/>
          </a:ln>
        </p:spPr>
        <p:txBody>
          <a:bodyPr lIns="90000" rIns="90000" tIns="46800" bIns="46800" anchor="ctr">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1" lang="en-US" sz="1200" strike="noStrike" u="none">
                <a:solidFill>
                  <a:srgbClr val="ffffff"/>
                </a:solidFill>
                <a:uFillTx/>
                <a:latin typeface="Roboto Condensed"/>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9DA0FB49-9BCF-4067-B575-5BF5EDB2B086}" type="slidenum">
              <a:rPr b="1" lang="en-US" sz="1200" strike="noStrike" u="none">
                <a:solidFill>
                  <a:srgbClr val="ffffff"/>
                </a:solidFill>
                <a:uFillTx/>
                <a:latin typeface="Roboto Condensed"/>
              </a:rPr>
              <a:t>&lt;number&gt;</a:t>
            </a:fld>
            <a:endParaRPr b="0" lang="ru-RU"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3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86" name="Rectangle: Rounded Corners 7"/>
          <p:cNvSpPr/>
          <p:nvPr/>
        </p:nvSpPr>
        <p:spPr>
          <a:xfrm>
            <a:off x="11242800" y="301680"/>
            <a:ext cx="595080" cy="326880"/>
          </a:xfrm>
          <a:prstGeom prst="roundRect">
            <a:avLst>
              <a:gd name="adj" fmla="val 50000"/>
            </a:avLst>
          </a:prstGeom>
          <a:solidFill>
            <a:srgbClr val="593593"/>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sp>
        <p:nvSpPr>
          <p:cNvPr id="187" name="PlaceHolder 1"/>
          <p:cNvSpPr>
            <a:spLocks noGrp="1"/>
          </p:cNvSpPr>
          <p:nvPr>
            <p:ph type="title"/>
          </p:nvPr>
        </p:nvSpPr>
        <p:spPr>
          <a:xfrm>
            <a:off x="838080" y="365040"/>
            <a:ext cx="10515600" cy="132552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3f3f3f"/>
                </a:solidFill>
                <a:uFillTx/>
                <a:latin typeface="Roboto Condensed"/>
              </a:rPr>
              <a:t>Click to edit the title text format</a:t>
            </a:r>
            <a:endParaRPr b="0" lang="ru-RU" sz="4400" strike="noStrike" u="none">
              <a:solidFill>
                <a:srgbClr val="3f3f3f"/>
              </a:solidFill>
              <a:uFillTx/>
              <a:latin typeface="Roboto Condensed"/>
            </a:endParaRPr>
          </a:p>
        </p:txBody>
      </p:sp>
      <p:sp>
        <p:nvSpPr>
          <p:cNvPr id="188" name="PlaceHolder 2"/>
          <p:cNvSpPr>
            <a:spLocks noGrp="1"/>
          </p:cNvSpPr>
          <p:nvPr>
            <p:ph type="body"/>
          </p:nvPr>
        </p:nvSpPr>
        <p:spPr>
          <a:xfrm>
            <a:off x="838080" y="1825200"/>
            <a:ext cx="10515600" cy="4351320"/>
          </a:xfrm>
          <a:prstGeom prst="rect">
            <a:avLst/>
          </a:prstGeom>
          <a:noFill/>
          <a:ln w="0">
            <a:noFill/>
          </a:ln>
        </p:spPr>
        <p:txBody>
          <a:bodyPr lIns="90000" rIns="90000" tIns="46800" bIns="46800" anchor="t">
            <a:normAutofit/>
          </a:bodyPr>
          <a:p>
            <a:pPr marL="2286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Click to edit the outline text format</a:t>
            </a:r>
            <a:endParaRPr b="0" lang="ru-RU" sz="2800" strike="noStrike" u="none">
              <a:solidFill>
                <a:srgbClr val="3f3f3f"/>
              </a:solidFill>
              <a:uFillTx/>
              <a:latin typeface="Source Sans Pro"/>
            </a:endParaRPr>
          </a:p>
          <a:p>
            <a:pPr lvl="1" marL="6858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Second Outline Level</a:t>
            </a:r>
            <a:endParaRPr b="0" lang="ru-RU" sz="2800" strike="noStrike" u="none">
              <a:solidFill>
                <a:srgbClr val="3f3f3f"/>
              </a:solidFill>
              <a:uFillTx/>
              <a:latin typeface="Source Sans Pro"/>
            </a:endParaRPr>
          </a:p>
          <a:p>
            <a:pPr lvl="2" marL="11430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Third Outline Level</a:t>
            </a:r>
            <a:endParaRPr b="0" lang="ru-RU" sz="2800" strike="noStrike" u="none">
              <a:solidFill>
                <a:srgbClr val="3f3f3f"/>
              </a:solidFill>
              <a:uFillTx/>
              <a:latin typeface="Source Sans Pro"/>
            </a:endParaRPr>
          </a:p>
          <a:p>
            <a:pPr lvl="3" marL="16002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Fourth Outline Level</a:t>
            </a:r>
            <a:endParaRPr b="0" lang="ru-RU" sz="2800" strike="noStrike" u="none">
              <a:solidFill>
                <a:srgbClr val="3f3f3f"/>
              </a:solidFill>
              <a:uFillTx/>
              <a:latin typeface="Source Sans Pro"/>
            </a:endParaRPr>
          </a:p>
          <a:p>
            <a:pPr lvl="4"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Fifth Outline Level</a:t>
            </a:r>
            <a:endParaRPr b="0" lang="ru-RU" sz="2800" strike="noStrike" u="none">
              <a:solidFill>
                <a:srgbClr val="3f3f3f"/>
              </a:solidFill>
              <a:uFillTx/>
              <a:latin typeface="Source Sans Pro"/>
            </a:endParaRPr>
          </a:p>
          <a:p>
            <a:pPr lvl="5"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Sixth Outline Level</a:t>
            </a:r>
            <a:endParaRPr b="0" lang="ru-RU" sz="2800" strike="noStrike" u="none">
              <a:solidFill>
                <a:srgbClr val="3f3f3f"/>
              </a:solidFill>
              <a:uFillTx/>
              <a:latin typeface="Source Sans Pro"/>
            </a:endParaRPr>
          </a:p>
          <a:p>
            <a:pPr lvl="6"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Seventh Outline Level</a:t>
            </a:r>
            <a:endParaRPr b="0" lang="ru-RU" sz="2800" strike="noStrike" u="none">
              <a:solidFill>
                <a:srgbClr val="3f3f3f"/>
              </a:solidFill>
              <a:uFillTx/>
              <a:latin typeface="Source Sans Pro"/>
            </a:endParaRPr>
          </a:p>
        </p:txBody>
      </p:sp>
      <p:sp>
        <p:nvSpPr>
          <p:cNvPr id="189" name="PlaceHolder 3"/>
          <p:cNvSpPr>
            <a:spLocks noGrp="1"/>
          </p:cNvSpPr>
          <p:nvPr>
            <p:ph type="sldNum" idx="35"/>
          </p:nvPr>
        </p:nvSpPr>
        <p:spPr>
          <a:xfrm>
            <a:off x="11312640" y="282600"/>
            <a:ext cx="457200" cy="365040"/>
          </a:xfrm>
          <a:prstGeom prst="rect">
            <a:avLst/>
          </a:prstGeom>
          <a:noFill/>
          <a:ln w="0">
            <a:noFill/>
          </a:ln>
        </p:spPr>
        <p:txBody>
          <a:bodyPr lIns="90000" rIns="90000" tIns="46800" bIns="46800" anchor="ctr">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1" lang="en-US" sz="1200" strike="noStrike" u="none">
                <a:solidFill>
                  <a:srgbClr val="ffffff"/>
                </a:solidFill>
                <a:uFillTx/>
                <a:latin typeface="Roboto Condensed"/>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E671D047-F988-4AC3-A395-348BA5C3ADC8}" type="slidenum">
              <a:rPr b="1" lang="en-US" sz="1200" strike="noStrike" u="none">
                <a:solidFill>
                  <a:srgbClr val="ffffff"/>
                </a:solidFill>
                <a:uFillTx/>
                <a:latin typeface="Roboto Condensed"/>
              </a:rPr>
              <a:t>&lt;number&gt;</a:t>
            </a:fld>
            <a:endParaRPr b="0" lang="ru-RU"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3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90" name="Rectangle: Rounded Corners 7"/>
          <p:cNvSpPr/>
          <p:nvPr/>
        </p:nvSpPr>
        <p:spPr>
          <a:xfrm>
            <a:off x="11242800" y="301680"/>
            <a:ext cx="595080" cy="326880"/>
          </a:xfrm>
          <a:prstGeom prst="roundRect">
            <a:avLst>
              <a:gd name="adj" fmla="val 50000"/>
            </a:avLst>
          </a:prstGeom>
          <a:solidFill>
            <a:srgbClr val="593593"/>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sp>
        <p:nvSpPr>
          <p:cNvPr id="191" name="PlaceHolder 1"/>
          <p:cNvSpPr>
            <a:spLocks noGrp="1"/>
          </p:cNvSpPr>
          <p:nvPr>
            <p:ph type="title"/>
          </p:nvPr>
        </p:nvSpPr>
        <p:spPr>
          <a:xfrm>
            <a:off x="838080" y="365040"/>
            <a:ext cx="10515600" cy="132552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3f3f3f"/>
                </a:solidFill>
                <a:uFillTx/>
                <a:latin typeface="Roboto Condensed"/>
              </a:rPr>
              <a:t>Click to edit the title text format</a:t>
            </a:r>
            <a:endParaRPr b="0" lang="ru-RU" sz="4400" strike="noStrike" u="none">
              <a:solidFill>
                <a:srgbClr val="3f3f3f"/>
              </a:solidFill>
              <a:uFillTx/>
              <a:latin typeface="Roboto Condensed"/>
            </a:endParaRPr>
          </a:p>
        </p:txBody>
      </p:sp>
      <p:sp>
        <p:nvSpPr>
          <p:cNvPr id="192" name="PlaceHolder 2"/>
          <p:cNvSpPr>
            <a:spLocks noGrp="1"/>
          </p:cNvSpPr>
          <p:nvPr>
            <p:ph type="body"/>
          </p:nvPr>
        </p:nvSpPr>
        <p:spPr>
          <a:xfrm>
            <a:off x="838080" y="1825200"/>
            <a:ext cx="10515600" cy="4351320"/>
          </a:xfrm>
          <a:prstGeom prst="rect">
            <a:avLst/>
          </a:prstGeom>
          <a:noFill/>
          <a:ln w="0">
            <a:noFill/>
          </a:ln>
        </p:spPr>
        <p:txBody>
          <a:bodyPr lIns="90000" rIns="90000" tIns="46800" bIns="46800" anchor="t">
            <a:normAutofit/>
          </a:bodyPr>
          <a:p>
            <a:pPr marL="2286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Click to edit the outline text format</a:t>
            </a:r>
            <a:endParaRPr b="0" lang="ru-RU" sz="2800" strike="noStrike" u="none">
              <a:solidFill>
                <a:srgbClr val="3f3f3f"/>
              </a:solidFill>
              <a:uFillTx/>
              <a:latin typeface="Source Sans Pro"/>
            </a:endParaRPr>
          </a:p>
          <a:p>
            <a:pPr lvl="1" marL="6858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Second Outline Level</a:t>
            </a:r>
            <a:endParaRPr b="0" lang="ru-RU" sz="2800" strike="noStrike" u="none">
              <a:solidFill>
                <a:srgbClr val="3f3f3f"/>
              </a:solidFill>
              <a:uFillTx/>
              <a:latin typeface="Source Sans Pro"/>
            </a:endParaRPr>
          </a:p>
          <a:p>
            <a:pPr lvl="2" marL="11430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Third Outline Level</a:t>
            </a:r>
            <a:endParaRPr b="0" lang="ru-RU" sz="2800" strike="noStrike" u="none">
              <a:solidFill>
                <a:srgbClr val="3f3f3f"/>
              </a:solidFill>
              <a:uFillTx/>
              <a:latin typeface="Source Sans Pro"/>
            </a:endParaRPr>
          </a:p>
          <a:p>
            <a:pPr lvl="3" marL="16002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Fourth Outline Level</a:t>
            </a:r>
            <a:endParaRPr b="0" lang="ru-RU" sz="2800" strike="noStrike" u="none">
              <a:solidFill>
                <a:srgbClr val="3f3f3f"/>
              </a:solidFill>
              <a:uFillTx/>
              <a:latin typeface="Source Sans Pro"/>
            </a:endParaRPr>
          </a:p>
          <a:p>
            <a:pPr lvl="4"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Fifth Outline Level</a:t>
            </a:r>
            <a:endParaRPr b="0" lang="ru-RU" sz="2800" strike="noStrike" u="none">
              <a:solidFill>
                <a:srgbClr val="3f3f3f"/>
              </a:solidFill>
              <a:uFillTx/>
              <a:latin typeface="Source Sans Pro"/>
            </a:endParaRPr>
          </a:p>
          <a:p>
            <a:pPr lvl="5"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Sixth Outline Level</a:t>
            </a:r>
            <a:endParaRPr b="0" lang="ru-RU" sz="2800" strike="noStrike" u="none">
              <a:solidFill>
                <a:srgbClr val="3f3f3f"/>
              </a:solidFill>
              <a:uFillTx/>
              <a:latin typeface="Source Sans Pro"/>
            </a:endParaRPr>
          </a:p>
          <a:p>
            <a:pPr lvl="6"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Seventh Outline Level</a:t>
            </a:r>
            <a:endParaRPr b="0" lang="ru-RU" sz="2800" strike="noStrike" u="none">
              <a:solidFill>
                <a:srgbClr val="3f3f3f"/>
              </a:solidFill>
              <a:uFillTx/>
              <a:latin typeface="Source Sans Pro"/>
            </a:endParaRPr>
          </a:p>
        </p:txBody>
      </p:sp>
      <p:sp>
        <p:nvSpPr>
          <p:cNvPr id="193" name="PlaceHolder 3"/>
          <p:cNvSpPr>
            <a:spLocks noGrp="1"/>
          </p:cNvSpPr>
          <p:nvPr>
            <p:ph type="sldNum" idx="36"/>
          </p:nvPr>
        </p:nvSpPr>
        <p:spPr>
          <a:xfrm>
            <a:off x="11312640" y="282600"/>
            <a:ext cx="457200" cy="365040"/>
          </a:xfrm>
          <a:prstGeom prst="rect">
            <a:avLst/>
          </a:prstGeom>
          <a:noFill/>
          <a:ln w="0">
            <a:noFill/>
          </a:ln>
        </p:spPr>
        <p:txBody>
          <a:bodyPr lIns="90000" rIns="90000" tIns="46800" bIns="46800" anchor="ctr">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1" lang="en-US" sz="1200" strike="noStrike" u="none">
                <a:solidFill>
                  <a:srgbClr val="ffffff"/>
                </a:solidFill>
                <a:uFillTx/>
                <a:latin typeface="Roboto Condensed"/>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69BBADDE-8EE5-4159-8F8E-CF61C5D73ABF}" type="slidenum">
              <a:rPr b="1" lang="en-US" sz="1200" strike="noStrike" u="none">
                <a:solidFill>
                  <a:srgbClr val="ffffff"/>
                </a:solidFill>
                <a:uFillTx/>
                <a:latin typeface="Roboto Condensed"/>
              </a:rPr>
              <a:t>&lt;number&gt;</a:t>
            </a:fld>
            <a:endParaRPr b="0" lang="ru-RU"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3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94" name="Rectangle: Rounded Corners 7"/>
          <p:cNvSpPr/>
          <p:nvPr/>
        </p:nvSpPr>
        <p:spPr>
          <a:xfrm>
            <a:off x="11242800" y="301680"/>
            <a:ext cx="595080" cy="326880"/>
          </a:xfrm>
          <a:prstGeom prst="roundRect">
            <a:avLst>
              <a:gd name="adj" fmla="val 50000"/>
            </a:avLst>
          </a:prstGeom>
          <a:solidFill>
            <a:srgbClr val="593593"/>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sp>
        <p:nvSpPr>
          <p:cNvPr id="195" name="Rectangle: Rounded Corners 9"/>
          <p:cNvSpPr/>
          <p:nvPr/>
        </p:nvSpPr>
        <p:spPr>
          <a:xfrm>
            <a:off x="353880" y="301680"/>
            <a:ext cx="1177920" cy="326880"/>
          </a:xfrm>
          <a:prstGeom prst="roundRect">
            <a:avLst>
              <a:gd name="adj" fmla="val 50000"/>
            </a:avLst>
          </a:prstGeom>
          <a:solidFill>
            <a:srgbClr val="593593"/>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pic>
        <p:nvPicPr>
          <p:cNvPr id="196" name="Picture 2" descr="D:\KHABAR\ОНЛАЙН школа\LOGOMON\tvKAZ.png"/>
          <p:cNvPicPr/>
          <p:nvPr/>
        </p:nvPicPr>
        <p:blipFill>
          <a:blip r:embed="rId2"/>
          <a:stretch/>
        </p:blipFill>
        <p:spPr>
          <a:xfrm>
            <a:off x="455760" y="376200"/>
            <a:ext cx="974520" cy="177840"/>
          </a:xfrm>
          <a:prstGeom prst="rect">
            <a:avLst/>
          </a:prstGeom>
          <a:ln w="0">
            <a:noFill/>
          </a:ln>
        </p:spPr>
      </p:pic>
      <p:sp>
        <p:nvSpPr>
          <p:cNvPr id="197" name="PlaceHolder 1"/>
          <p:cNvSpPr>
            <a:spLocks noGrp="1"/>
          </p:cNvSpPr>
          <p:nvPr>
            <p:ph type="title"/>
          </p:nvPr>
        </p:nvSpPr>
        <p:spPr>
          <a:xfrm>
            <a:off x="838080" y="365040"/>
            <a:ext cx="10515600" cy="132552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3f3f3f"/>
                </a:solidFill>
                <a:uFillTx/>
                <a:latin typeface="Roboto Condensed"/>
              </a:rPr>
              <a:t>Click to edit the title text format</a:t>
            </a:r>
            <a:endParaRPr b="0" lang="ru-RU" sz="4400" strike="noStrike" u="none">
              <a:solidFill>
                <a:srgbClr val="3f3f3f"/>
              </a:solidFill>
              <a:uFillTx/>
              <a:latin typeface="Roboto Condensed"/>
            </a:endParaRPr>
          </a:p>
        </p:txBody>
      </p:sp>
      <p:sp>
        <p:nvSpPr>
          <p:cNvPr id="198" name="PlaceHolder 2"/>
          <p:cNvSpPr>
            <a:spLocks noGrp="1"/>
          </p:cNvSpPr>
          <p:nvPr>
            <p:ph type="body"/>
          </p:nvPr>
        </p:nvSpPr>
        <p:spPr>
          <a:xfrm>
            <a:off x="838080" y="1825200"/>
            <a:ext cx="10515600" cy="4351320"/>
          </a:xfrm>
          <a:prstGeom prst="rect">
            <a:avLst/>
          </a:prstGeom>
          <a:noFill/>
          <a:ln w="0">
            <a:noFill/>
          </a:ln>
        </p:spPr>
        <p:txBody>
          <a:bodyPr lIns="90000" rIns="90000" tIns="46800" bIns="46800" anchor="t">
            <a:normAutofit/>
          </a:bodyPr>
          <a:p>
            <a:pPr marL="2286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Click to edit the outline text format</a:t>
            </a:r>
            <a:endParaRPr b="0" lang="ru-RU" sz="2800" strike="noStrike" u="none">
              <a:solidFill>
                <a:srgbClr val="3f3f3f"/>
              </a:solidFill>
              <a:uFillTx/>
              <a:latin typeface="Source Sans Pro"/>
            </a:endParaRPr>
          </a:p>
          <a:p>
            <a:pPr lvl="1" marL="6858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Second Outline Level</a:t>
            </a:r>
            <a:endParaRPr b="0" lang="ru-RU" sz="2800" strike="noStrike" u="none">
              <a:solidFill>
                <a:srgbClr val="3f3f3f"/>
              </a:solidFill>
              <a:uFillTx/>
              <a:latin typeface="Source Sans Pro"/>
            </a:endParaRPr>
          </a:p>
          <a:p>
            <a:pPr lvl="2" marL="11430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Third Outline Level</a:t>
            </a:r>
            <a:endParaRPr b="0" lang="ru-RU" sz="2800" strike="noStrike" u="none">
              <a:solidFill>
                <a:srgbClr val="3f3f3f"/>
              </a:solidFill>
              <a:uFillTx/>
              <a:latin typeface="Source Sans Pro"/>
            </a:endParaRPr>
          </a:p>
          <a:p>
            <a:pPr lvl="3" marL="16002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Fourth Outline Level</a:t>
            </a:r>
            <a:endParaRPr b="0" lang="ru-RU" sz="2800" strike="noStrike" u="none">
              <a:solidFill>
                <a:srgbClr val="3f3f3f"/>
              </a:solidFill>
              <a:uFillTx/>
              <a:latin typeface="Source Sans Pro"/>
            </a:endParaRPr>
          </a:p>
          <a:p>
            <a:pPr lvl="4"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Fifth Outline Level</a:t>
            </a:r>
            <a:endParaRPr b="0" lang="ru-RU" sz="2800" strike="noStrike" u="none">
              <a:solidFill>
                <a:srgbClr val="3f3f3f"/>
              </a:solidFill>
              <a:uFillTx/>
              <a:latin typeface="Source Sans Pro"/>
            </a:endParaRPr>
          </a:p>
          <a:p>
            <a:pPr lvl="5"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Sixth Outline Level</a:t>
            </a:r>
            <a:endParaRPr b="0" lang="ru-RU" sz="2800" strike="noStrike" u="none">
              <a:solidFill>
                <a:srgbClr val="3f3f3f"/>
              </a:solidFill>
              <a:uFillTx/>
              <a:latin typeface="Source Sans Pro"/>
            </a:endParaRPr>
          </a:p>
          <a:p>
            <a:pPr lvl="6"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Seventh Outline Level</a:t>
            </a:r>
            <a:endParaRPr b="0" lang="ru-RU" sz="2800" strike="noStrike" u="none">
              <a:solidFill>
                <a:srgbClr val="3f3f3f"/>
              </a:solidFill>
              <a:uFillTx/>
              <a:latin typeface="Source Sans Pro"/>
            </a:endParaRPr>
          </a:p>
        </p:txBody>
      </p:sp>
      <p:sp>
        <p:nvSpPr>
          <p:cNvPr id="199" name="PlaceHolder 3"/>
          <p:cNvSpPr>
            <a:spLocks noGrp="1"/>
          </p:cNvSpPr>
          <p:nvPr>
            <p:ph type="sldNum" idx="37"/>
          </p:nvPr>
        </p:nvSpPr>
        <p:spPr>
          <a:xfrm>
            <a:off x="11312640" y="282600"/>
            <a:ext cx="457200" cy="365040"/>
          </a:xfrm>
          <a:prstGeom prst="rect">
            <a:avLst/>
          </a:prstGeom>
          <a:noFill/>
          <a:ln w="0">
            <a:noFill/>
          </a:ln>
        </p:spPr>
        <p:txBody>
          <a:bodyPr lIns="90000" rIns="90000" tIns="46800" bIns="46800" anchor="ctr">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1" lang="en-US" sz="1200" strike="noStrike" u="none">
                <a:solidFill>
                  <a:srgbClr val="ffffff"/>
                </a:solidFill>
                <a:uFillTx/>
                <a:latin typeface="Roboto Condensed"/>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B46F669E-7CDF-4030-9B19-88067D749243}" type="slidenum">
              <a:rPr b="1" lang="en-US" sz="1200" strike="noStrike" u="none">
                <a:solidFill>
                  <a:srgbClr val="ffffff"/>
                </a:solidFill>
                <a:uFillTx/>
                <a:latin typeface="Roboto Condensed"/>
              </a:rPr>
              <a:t>&lt;number&gt;</a:t>
            </a:fld>
            <a:endParaRPr b="0" lang="ru-RU"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3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00" name="Rectangle: Rounded Corners 14"/>
          <p:cNvSpPr/>
          <p:nvPr/>
        </p:nvSpPr>
        <p:spPr>
          <a:xfrm>
            <a:off x="11242800" y="301680"/>
            <a:ext cx="595080" cy="326880"/>
          </a:xfrm>
          <a:prstGeom prst="roundRect">
            <a:avLst>
              <a:gd name="adj" fmla="val 50000"/>
            </a:avLst>
          </a:prstGeom>
          <a:solidFill>
            <a:srgbClr val="593593"/>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sp>
        <p:nvSpPr>
          <p:cNvPr id="201" name="Rectangle: Rounded Corners 10"/>
          <p:cNvSpPr/>
          <p:nvPr/>
        </p:nvSpPr>
        <p:spPr>
          <a:xfrm>
            <a:off x="353880" y="301680"/>
            <a:ext cx="1177920" cy="326880"/>
          </a:xfrm>
          <a:prstGeom prst="roundRect">
            <a:avLst>
              <a:gd name="adj" fmla="val 50000"/>
            </a:avLst>
          </a:prstGeom>
          <a:solidFill>
            <a:srgbClr val="593593"/>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pic>
        <p:nvPicPr>
          <p:cNvPr id="202" name="Picture 2" descr="D:\KHABAR\ОНЛАЙН школа\LOGOMON\tvKAZ.png"/>
          <p:cNvPicPr/>
          <p:nvPr/>
        </p:nvPicPr>
        <p:blipFill>
          <a:blip r:embed="rId2"/>
          <a:stretch/>
        </p:blipFill>
        <p:spPr>
          <a:xfrm>
            <a:off x="455760" y="376200"/>
            <a:ext cx="974520" cy="177840"/>
          </a:xfrm>
          <a:prstGeom prst="rect">
            <a:avLst/>
          </a:prstGeom>
          <a:ln w="0">
            <a:noFill/>
          </a:ln>
        </p:spPr>
      </p:pic>
      <p:sp>
        <p:nvSpPr>
          <p:cNvPr id="203" name="PlaceHolder 1"/>
          <p:cNvSpPr>
            <a:spLocks noGrp="1"/>
          </p:cNvSpPr>
          <p:nvPr>
            <p:ph type="title"/>
          </p:nvPr>
        </p:nvSpPr>
        <p:spPr>
          <a:xfrm>
            <a:off x="838080" y="365040"/>
            <a:ext cx="10515600" cy="132552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3f3f3f"/>
                </a:solidFill>
                <a:uFillTx/>
                <a:latin typeface="Roboto Condensed"/>
              </a:rPr>
              <a:t>Click to edit the title text format</a:t>
            </a:r>
            <a:endParaRPr b="0" lang="ru-RU" sz="4400" strike="noStrike" u="none">
              <a:solidFill>
                <a:srgbClr val="3f3f3f"/>
              </a:solidFill>
              <a:uFillTx/>
              <a:latin typeface="Roboto Condensed"/>
            </a:endParaRPr>
          </a:p>
        </p:txBody>
      </p:sp>
      <p:sp>
        <p:nvSpPr>
          <p:cNvPr id="204" name="PlaceHolder 2"/>
          <p:cNvSpPr>
            <a:spLocks noGrp="1"/>
          </p:cNvSpPr>
          <p:nvPr>
            <p:ph type="body"/>
          </p:nvPr>
        </p:nvSpPr>
        <p:spPr>
          <a:xfrm>
            <a:off x="838080" y="1825200"/>
            <a:ext cx="10515600" cy="4351320"/>
          </a:xfrm>
          <a:prstGeom prst="rect">
            <a:avLst/>
          </a:prstGeom>
          <a:noFill/>
          <a:ln w="0">
            <a:noFill/>
          </a:ln>
        </p:spPr>
        <p:txBody>
          <a:bodyPr lIns="90000" rIns="90000" tIns="46800" bIns="46800" anchor="t">
            <a:normAutofit/>
          </a:bodyPr>
          <a:p>
            <a:pPr marL="2286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Click to edit the outline text format</a:t>
            </a:r>
            <a:endParaRPr b="0" lang="ru-RU" sz="2800" strike="noStrike" u="none">
              <a:solidFill>
                <a:srgbClr val="3f3f3f"/>
              </a:solidFill>
              <a:uFillTx/>
              <a:latin typeface="Source Sans Pro"/>
            </a:endParaRPr>
          </a:p>
          <a:p>
            <a:pPr lvl="1" marL="6858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Second Outline Level</a:t>
            </a:r>
            <a:endParaRPr b="0" lang="ru-RU" sz="2800" strike="noStrike" u="none">
              <a:solidFill>
                <a:srgbClr val="3f3f3f"/>
              </a:solidFill>
              <a:uFillTx/>
              <a:latin typeface="Source Sans Pro"/>
            </a:endParaRPr>
          </a:p>
          <a:p>
            <a:pPr lvl="2" marL="11430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Third Outline Level</a:t>
            </a:r>
            <a:endParaRPr b="0" lang="ru-RU" sz="2800" strike="noStrike" u="none">
              <a:solidFill>
                <a:srgbClr val="3f3f3f"/>
              </a:solidFill>
              <a:uFillTx/>
              <a:latin typeface="Source Sans Pro"/>
            </a:endParaRPr>
          </a:p>
          <a:p>
            <a:pPr lvl="3" marL="16002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Fourth Outline Level</a:t>
            </a:r>
            <a:endParaRPr b="0" lang="ru-RU" sz="2800" strike="noStrike" u="none">
              <a:solidFill>
                <a:srgbClr val="3f3f3f"/>
              </a:solidFill>
              <a:uFillTx/>
              <a:latin typeface="Source Sans Pro"/>
            </a:endParaRPr>
          </a:p>
          <a:p>
            <a:pPr lvl="4"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Fifth Outline Level</a:t>
            </a:r>
            <a:endParaRPr b="0" lang="ru-RU" sz="2800" strike="noStrike" u="none">
              <a:solidFill>
                <a:srgbClr val="3f3f3f"/>
              </a:solidFill>
              <a:uFillTx/>
              <a:latin typeface="Source Sans Pro"/>
            </a:endParaRPr>
          </a:p>
          <a:p>
            <a:pPr lvl="5"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Sixth Outline Level</a:t>
            </a:r>
            <a:endParaRPr b="0" lang="ru-RU" sz="2800" strike="noStrike" u="none">
              <a:solidFill>
                <a:srgbClr val="3f3f3f"/>
              </a:solidFill>
              <a:uFillTx/>
              <a:latin typeface="Source Sans Pro"/>
            </a:endParaRPr>
          </a:p>
          <a:p>
            <a:pPr lvl="6"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Seventh Outline Level</a:t>
            </a:r>
            <a:endParaRPr b="0" lang="ru-RU" sz="2800" strike="noStrike" u="none">
              <a:solidFill>
                <a:srgbClr val="3f3f3f"/>
              </a:solidFill>
              <a:uFillTx/>
              <a:latin typeface="Source Sans Pro"/>
            </a:endParaRPr>
          </a:p>
        </p:txBody>
      </p:sp>
      <p:sp>
        <p:nvSpPr>
          <p:cNvPr id="205" name="PlaceHolder 3"/>
          <p:cNvSpPr>
            <a:spLocks noGrp="1"/>
          </p:cNvSpPr>
          <p:nvPr>
            <p:ph type="sldNum" idx="38"/>
          </p:nvPr>
        </p:nvSpPr>
        <p:spPr>
          <a:xfrm>
            <a:off x="11312640" y="282600"/>
            <a:ext cx="457200" cy="365040"/>
          </a:xfrm>
          <a:prstGeom prst="rect">
            <a:avLst/>
          </a:prstGeom>
          <a:noFill/>
          <a:ln w="0">
            <a:noFill/>
          </a:ln>
        </p:spPr>
        <p:txBody>
          <a:bodyPr lIns="90000" rIns="90000" tIns="46800" bIns="46800" anchor="ctr">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1" lang="en-US" sz="1200" strike="noStrike" u="none">
                <a:solidFill>
                  <a:srgbClr val="ffffff"/>
                </a:solidFill>
                <a:uFillTx/>
                <a:latin typeface="Roboto Condensed"/>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596D3C75-0991-4527-B9DA-64E364B261A6}" type="slidenum">
              <a:rPr b="1" lang="en-US" sz="1200" strike="noStrike" u="none">
                <a:solidFill>
                  <a:srgbClr val="ffffff"/>
                </a:solidFill>
                <a:uFillTx/>
                <a:latin typeface="Roboto Condensed"/>
              </a:rPr>
              <a:t>&lt;number&gt;</a:t>
            </a:fld>
            <a:endParaRPr b="0" lang="ru-RU"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 name="PlaceHolder 1"/>
          <p:cNvSpPr>
            <a:spLocks noGrp="1"/>
          </p:cNvSpPr>
          <p:nvPr>
            <p:ph type="title"/>
          </p:nvPr>
        </p:nvSpPr>
        <p:spPr>
          <a:xfrm>
            <a:off x="838080" y="365040"/>
            <a:ext cx="10515600" cy="132552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3f3f3f"/>
                </a:solidFill>
                <a:uFillTx/>
                <a:latin typeface="Roboto Condensed"/>
              </a:rPr>
              <a:t>Click to edit the title text format</a:t>
            </a:r>
            <a:endParaRPr b="0" lang="ru-RU" sz="4400" strike="noStrike" u="none">
              <a:solidFill>
                <a:srgbClr val="3f3f3f"/>
              </a:solidFill>
              <a:uFillTx/>
              <a:latin typeface="Roboto Condensed"/>
            </a:endParaRPr>
          </a:p>
        </p:txBody>
      </p:sp>
      <p:sp>
        <p:nvSpPr>
          <p:cNvPr id="13" name="PlaceHolder 2"/>
          <p:cNvSpPr>
            <a:spLocks noGrp="1"/>
          </p:cNvSpPr>
          <p:nvPr>
            <p:ph type="body"/>
          </p:nvPr>
        </p:nvSpPr>
        <p:spPr>
          <a:xfrm>
            <a:off x="838080" y="1825200"/>
            <a:ext cx="10515600" cy="4351320"/>
          </a:xfrm>
          <a:prstGeom prst="rect">
            <a:avLst/>
          </a:prstGeom>
          <a:noFill/>
          <a:ln w="0">
            <a:noFill/>
          </a:ln>
        </p:spPr>
        <p:txBody>
          <a:bodyPr lIns="90000" rIns="90000" tIns="46800" bIns="46800" anchor="t">
            <a:normAutofit/>
          </a:bodyPr>
          <a:p>
            <a:pPr marL="2286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Click to edit the outline text format</a:t>
            </a:r>
            <a:endParaRPr b="0" lang="ru-RU" sz="2800" strike="noStrike" u="none">
              <a:solidFill>
                <a:srgbClr val="3f3f3f"/>
              </a:solidFill>
              <a:uFillTx/>
              <a:latin typeface="Source Sans Pro"/>
            </a:endParaRPr>
          </a:p>
          <a:p>
            <a:pPr lvl="1" marL="6858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Second Outline Level</a:t>
            </a:r>
            <a:endParaRPr b="0" lang="ru-RU" sz="2800" strike="noStrike" u="none">
              <a:solidFill>
                <a:srgbClr val="3f3f3f"/>
              </a:solidFill>
              <a:uFillTx/>
              <a:latin typeface="Source Sans Pro"/>
            </a:endParaRPr>
          </a:p>
          <a:p>
            <a:pPr lvl="2" marL="11430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Third Outline Level</a:t>
            </a:r>
            <a:endParaRPr b="0" lang="ru-RU" sz="2800" strike="noStrike" u="none">
              <a:solidFill>
                <a:srgbClr val="3f3f3f"/>
              </a:solidFill>
              <a:uFillTx/>
              <a:latin typeface="Source Sans Pro"/>
            </a:endParaRPr>
          </a:p>
          <a:p>
            <a:pPr lvl="3" marL="16002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Fourth Outline Level</a:t>
            </a:r>
            <a:endParaRPr b="0" lang="ru-RU" sz="2800" strike="noStrike" u="none">
              <a:solidFill>
                <a:srgbClr val="3f3f3f"/>
              </a:solidFill>
              <a:uFillTx/>
              <a:latin typeface="Source Sans Pro"/>
            </a:endParaRPr>
          </a:p>
          <a:p>
            <a:pPr lvl="4"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Fifth Outline Level</a:t>
            </a:r>
            <a:endParaRPr b="0" lang="ru-RU" sz="2800" strike="noStrike" u="none">
              <a:solidFill>
                <a:srgbClr val="3f3f3f"/>
              </a:solidFill>
              <a:uFillTx/>
              <a:latin typeface="Source Sans Pro"/>
            </a:endParaRPr>
          </a:p>
          <a:p>
            <a:pPr lvl="5"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Sixth Outline Level</a:t>
            </a:r>
            <a:endParaRPr b="0" lang="ru-RU" sz="2800" strike="noStrike" u="none">
              <a:solidFill>
                <a:srgbClr val="3f3f3f"/>
              </a:solidFill>
              <a:uFillTx/>
              <a:latin typeface="Source Sans Pro"/>
            </a:endParaRPr>
          </a:p>
          <a:p>
            <a:pPr lvl="6"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Seventh Outline Level</a:t>
            </a:r>
            <a:endParaRPr b="0" lang="ru-RU" sz="2800" strike="noStrike" u="none">
              <a:solidFill>
                <a:srgbClr val="3f3f3f"/>
              </a:solidFill>
              <a:uFillTx/>
              <a:latin typeface="Source Sans Pro"/>
            </a:endParaRPr>
          </a:p>
        </p:txBody>
      </p:sp>
      <p:sp>
        <p:nvSpPr>
          <p:cNvPr id="14" name="PlaceHolder 3"/>
          <p:cNvSpPr>
            <a:spLocks noGrp="1"/>
          </p:cNvSpPr>
          <p:nvPr>
            <p:ph type="sldNum" idx="7"/>
          </p:nvPr>
        </p:nvSpPr>
        <p:spPr>
          <a:xfrm>
            <a:off x="11312640" y="282600"/>
            <a:ext cx="457200" cy="365040"/>
          </a:xfrm>
          <a:prstGeom prst="rect">
            <a:avLst/>
          </a:prstGeom>
          <a:noFill/>
          <a:ln w="0">
            <a:noFill/>
          </a:ln>
        </p:spPr>
        <p:txBody>
          <a:bodyPr lIns="90000" rIns="90000" tIns="46800" bIns="46800" anchor="ctr">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1" lang="en-US" sz="1200" strike="noStrike" u="none">
                <a:solidFill>
                  <a:srgbClr val="ffffff"/>
                </a:solidFill>
                <a:uFillTx/>
                <a:latin typeface="Roboto Condensed"/>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965911EE-8430-4D2F-B9D1-BA5CE13A28AF}" type="slidenum">
              <a:rPr b="1" lang="en-US" sz="1200" strike="noStrike" u="none">
                <a:solidFill>
                  <a:srgbClr val="ffffff"/>
                </a:solidFill>
                <a:uFillTx/>
                <a:latin typeface="Roboto Condensed"/>
              </a:rPr>
              <a:t>&lt;number&gt;</a:t>
            </a:fld>
            <a:endParaRPr b="0" lang="ru-RU"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4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06" name="Rectangle: Rounded Corners 5"/>
          <p:cNvSpPr/>
          <p:nvPr/>
        </p:nvSpPr>
        <p:spPr>
          <a:xfrm>
            <a:off x="11242800" y="301680"/>
            <a:ext cx="595080" cy="326880"/>
          </a:xfrm>
          <a:prstGeom prst="roundRect">
            <a:avLst>
              <a:gd name="adj" fmla="val 50000"/>
            </a:avLst>
          </a:prstGeom>
          <a:solidFill>
            <a:srgbClr val="593593"/>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sp>
        <p:nvSpPr>
          <p:cNvPr id="207" name="Rectangle: Rounded Corners 7"/>
          <p:cNvSpPr/>
          <p:nvPr/>
        </p:nvSpPr>
        <p:spPr>
          <a:xfrm>
            <a:off x="353880" y="301680"/>
            <a:ext cx="1177920" cy="326880"/>
          </a:xfrm>
          <a:prstGeom prst="roundRect">
            <a:avLst>
              <a:gd name="adj" fmla="val 50000"/>
            </a:avLst>
          </a:prstGeom>
          <a:solidFill>
            <a:srgbClr val="593593"/>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pic>
        <p:nvPicPr>
          <p:cNvPr id="208" name="Picture 2" descr="D:\KHABAR\ОНЛАЙН школа\LOGOMON\tvKAZ.png"/>
          <p:cNvPicPr/>
          <p:nvPr/>
        </p:nvPicPr>
        <p:blipFill>
          <a:blip r:embed="rId2"/>
          <a:stretch/>
        </p:blipFill>
        <p:spPr>
          <a:xfrm>
            <a:off x="455760" y="376200"/>
            <a:ext cx="974520" cy="177840"/>
          </a:xfrm>
          <a:prstGeom prst="rect">
            <a:avLst/>
          </a:prstGeom>
          <a:ln w="0">
            <a:noFill/>
          </a:ln>
        </p:spPr>
      </p:pic>
      <p:sp>
        <p:nvSpPr>
          <p:cNvPr id="209" name="PlaceHolder 1"/>
          <p:cNvSpPr>
            <a:spLocks noGrp="1"/>
          </p:cNvSpPr>
          <p:nvPr>
            <p:ph type="title"/>
          </p:nvPr>
        </p:nvSpPr>
        <p:spPr>
          <a:xfrm>
            <a:off x="838080" y="365040"/>
            <a:ext cx="10515600" cy="132552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3f3f3f"/>
                </a:solidFill>
                <a:uFillTx/>
                <a:latin typeface="Roboto Condensed"/>
              </a:rPr>
              <a:t>Click to edit the title text format</a:t>
            </a:r>
            <a:endParaRPr b="0" lang="ru-RU" sz="4400" strike="noStrike" u="none">
              <a:solidFill>
                <a:srgbClr val="3f3f3f"/>
              </a:solidFill>
              <a:uFillTx/>
              <a:latin typeface="Roboto Condensed"/>
            </a:endParaRPr>
          </a:p>
        </p:txBody>
      </p:sp>
      <p:sp>
        <p:nvSpPr>
          <p:cNvPr id="210" name="PlaceHolder 2"/>
          <p:cNvSpPr>
            <a:spLocks noGrp="1"/>
          </p:cNvSpPr>
          <p:nvPr>
            <p:ph type="body"/>
          </p:nvPr>
        </p:nvSpPr>
        <p:spPr>
          <a:xfrm>
            <a:off x="838080" y="1825200"/>
            <a:ext cx="10515600" cy="4351320"/>
          </a:xfrm>
          <a:prstGeom prst="rect">
            <a:avLst/>
          </a:prstGeom>
          <a:noFill/>
          <a:ln w="0">
            <a:noFill/>
          </a:ln>
        </p:spPr>
        <p:txBody>
          <a:bodyPr lIns="90000" rIns="90000" tIns="46800" bIns="46800" anchor="t">
            <a:normAutofit/>
          </a:bodyPr>
          <a:p>
            <a:pPr marL="2286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Click to edit the outline text format</a:t>
            </a:r>
            <a:endParaRPr b="0" lang="ru-RU" sz="2800" strike="noStrike" u="none">
              <a:solidFill>
                <a:srgbClr val="3f3f3f"/>
              </a:solidFill>
              <a:uFillTx/>
              <a:latin typeface="Source Sans Pro"/>
            </a:endParaRPr>
          </a:p>
          <a:p>
            <a:pPr lvl="1" marL="6858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Second Outline Level</a:t>
            </a:r>
            <a:endParaRPr b="0" lang="ru-RU" sz="2800" strike="noStrike" u="none">
              <a:solidFill>
                <a:srgbClr val="3f3f3f"/>
              </a:solidFill>
              <a:uFillTx/>
              <a:latin typeface="Source Sans Pro"/>
            </a:endParaRPr>
          </a:p>
          <a:p>
            <a:pPr lvl="2" marL="11430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Third Outline Level</a:t>
            </a:r>
            <a:endParaRPr b="0" lang="ru-RU" sz="2800" strike="noStrike" u="none">
              <a:solidFill>
                <a:srgbClr val="3f3f3f"/>
              </a:solidFill>
              <a:uFillTx/>
              <a:latin typeface="Source Sans Pro"/>
            </a:endParaRPr>
          </a:p>
          <a:p>
            <a:pPr lvl="3" marL="16002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Fourth Outline Level</a:t>
            </a:r>
            <a:endParaRPr b="0" lang="ru-RU" sz="2800" strike="noStrike" u="none">
              <a:solidFill>
                <a:srgbClr val="3f3f3f"/>
              </a:solidFill>
              <a:uFillTx/>
              <a:latin typeface="Source Sans Pro"/>
            </a:endParaRPr>
          </a:p>
          <a:p>
            <a:pPr lvl="4"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Fifth Outline Level</a:t>
            </a:r>
            <a:endParaRPr b="0" lang="ru-RU" sz="2800" strike="noStrike" u="none">
              <a:solidFill>
                <a:srgbClr val="3f3f3f"/>
              </a:solidFill>
              <a:uFillTx/>
              <a:latin typeface="Source Sans Pro"/>
            </a:endParaRPr>
          </a:p>
          <a:p>
            <a:pPr lvl="5"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Sixth Outline Level</a:t>
            </a:r>
            <a:endParaRPr b="0" lang="ru-RU" sz="2800" strike="noStrike" u="none">
              <a:solidFill>
                <a:srgbClr val="3f3f3f"/>
              </a:solidFill>
              <a:uFillTx/>
              <a:latin typeface="Source Sans Pro"/>
            </a:endParaRPr>
          </a:p>
          <a:p>
            <a:pPr lvl="6"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Seventh Outline Level</a:t>
            </a:r>
            <a:endParaRPr b="0" lang="ru-RU" sz="2800" strike="noStrike" u="none">
              <a:solidFill>
                <a:srgbClr val="3f3f3f"/>
              </a:solidFill>
              <a:uFillTx/>
              <a:latin typeface="Source Sans Pro"/>
            </a:endParaRPr>
          </a:p>
        </p:txBody>
      </p:sp>
      <p:sp>
        <p:nvSpPr>
          <p:cNvPr id="211" name="PlaceHolder 3"/>
          <p:cNvSpPr>
            <a:spLocks noGrp="1"/>
          </p:cNvSpPr>
          <p:nvPr>
            <p:ph type="sldNum" idx="39"/>
          </p:nvPr>
        </p:nvSpPr>
        <p:spPr>
          <a:xfrm>
            <a:off x="11312640" y="282600"/>
            <a:ext cx="457200" cy="365040"/>
          </a:xfrm>
          <a:prstGeom prst="rect">
            <a:avLst/>
          </a:prstGeom>
          <a:noFill/>
          <a:ln w="0">
            <a:noFill/>
          </a:ln>
        </p:spPr>
        <p:txBody>
          <a:bodyPr lIns="90000" rIns="90000" tIns="46800" bIns="46800" anchor="ctr">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1" lang="en-US" sz="1200" strike="noStrike" u="none">
                <a:solidFill>
                  <a:srgbClr val="ffffff"/>
                </a:solidFill>
                <a:uFillTx/>
                <a:latin typeface="Roboto Condensed"/>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630E758F-3139-4B53-BE4E-DC2C41591771}" type="slidenum">
              <a:rPr b="1" lang="en-US" sz="1200" strike="noStrike" u="none">
                <a:solidFill>
                  <a:srgbClr val="ffffff"/>
                </a:solidFill>
                <a:uFillTx/>
                <a:latin typeface="Roboto Condensed"/>
              </a:rPr>
              <a:t>&lt;number&gt;</a:t>
            </a:fld>
            <a:endParaRPr b="0" lang="ru-RU"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4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12" name="Rectangle: Rounded Corners 5"/>
          <p:cNvSpPr/>
          <p:nvPr/>
        </p:nvSpPr>
        <p:spPr>
          <a:xfrm>
            <a:off x="11242800" y="301680"/>
            <a:ext cx="595080" cy="326880"/>
          </a:xfrm>
          <a:prstGeom prst="roundRect">
            <a:avLst>
              <a:gd name="adj" fmla="val 50000"/>
            </a:avLst>
          </a:prstGeom>
          <a:solidFill>
            <a:srgbClr val="593593"/>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sp>
        <p:nvSpPr>
          <p:cNvPr id="213" name="Rectangle: Rounded Corners 7"/>
          <p:cNvSpPr/>
          <p:nvPr/>
        </p:nvSpPr>
        <p:spPr>
          <a:xfrm>
            <a:off x="353880" y="301680"/>
            <a:ext cx="1177920" cy="326880"/>
          </a:xfrm>
          <a:prstGeom prst="roundRect">
            <a:avLst>
              <a:gd name="adj" fmla="val 50000"/>
            </a:avLst>
          </a:prstGeom>
          <a:solidFill>
            <a:srgbClr val="593593"/>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pic>
        <p:nvPicPr>
          <p:cNvPr id="214" name="Picture 2" descr="D:\KHABAR\ОНЛАЙН школа\LOGOMON\tvKAZ.png"/>
          <p:cNvPicPr/>
          <p:nvPr/>
        </p:nvPicPr>
        <p:blipFill>
          <a:blip r:embed="rId2"/>
          <a:stretch/>
        </p:blipFill>
        <p:spPr>
          <a:xfrm>
            <a:off x="455760" y="376200"/>
            <a:ext cx="974520" cy="177840"/>
          </a:xfrm>
          <a:prstGeom prst="rect">
            <a:avLst/>
          </a:prstGeom>
          <a:ln w="0">
            <a:noFill/>
          </a:ln>
        </p:spPr>
      </p:pic>
      <p:sp>
        <p:nvSpPr>
          <p:cNvPr id="215" name="PlaceHolder 1"/>
          <p:cNvSpPr>
            <a:spLocks noGrp="1"/>
          </p:cNvSpPr>
          <p:nvPr>
            <p:ph type="title"/>
          </p:nvPr>
        </p:nvSpPr>
        <p:spPr>
          <a:xfrm>
            <a:off x="838080" y="365040"/>
            <a:ext cx="10515600" cy="132552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3f3f3f"/>
                </a:solidFill>
                <a:uFillTx/>
                <a:latin typeface="Roboto Condensed"/>
              </a:rPr>
              <a:t>Click to edit the title text format</a:t>
            </a:r>
            <a:endParaRPr b="0" lang="ru-RU" sz="4400" strike="noStrike" u="none">
              <a:solidFill>
                <a:srgbClr val="3f3f3f"/>
              </a:solidFill>
              <a:uFillTx/>
              <a:latin typeface="Roboto Condensed"/>
            </a:endParaRPr>
          </a:p>
        </p:txBody>
      </p:sp>
      <p:sp>
        <p:nvSpPr>
          <p:cNvPr id="216" name="PlaceHolder 2"/>
          <p:cNvSpPr>
            <a:spLocks noGrp="1"/>
          </p:cNvSpPr>
          <p:nvPr>
            <p:ph type="body"/>
          </p:nvPr>
        </p:nvSpPr>
        <p:spPr>
          <a:xfrm>
            <a:off x="838080" y="1825200"/>
            <a:ext cx="10515600" cy="4351320"/>
          </a:xfrm>
          <a:prstGeom prst="rect">
            <a:avLst/>
          </a:prstGeom>
          <a:noFill/>
          <a:ln w="0">
            <a:noFill/>
          </a:ln>
        </p:spPr>
        <p:txBody>
          <a:bodyPr lIns="90000" rIns="90000" tIns="46800" bIns="46800" anchor="t">
            <a:normAutofit/>
          </a:bodyPr>
          <a:p>
            <a:pPr marL="2286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Click to edit the outline text format</a:t>
            </a:r>
            <a:endParaRPr b="0" lang="ru-RU" sz="2800" strike="noStrike" u="none">
              <a:solidFill>
                <a:srgbClr val="3f3f3f"/>
              </a:solidFill>
              <a:uFillTx/>
              <a:latin typeface="Source Sans Pro"/>
            </a:endParaRPr>
          </a:p>
          <a:p>
            <a:pPr lvl="1" marL="6858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Second Outline Level</a:t>
            </a:r>
            <a:endParaRPr b="0" lang="ru-RU" sz="2800" strike="noStrike" u="none">
              <a:solidFill>
                <a:srgbClr val="3f3f3f"/>
              </a:solidFill>
              <a:uFillTx/>
              <a:latin typeface="Source Sans Pro"/>
            </a:endParaRPr>
          </a:p>
          <a:p>
            <a:pPr lvl="2" marL="11430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Third Outline Level</a:t>
            </a:r>
            <a:endParaRPr b="0" lang="ru-RU" sz="2800" strike="noStrike" u="none">
              <a:solidFill>
                <a:srgbClr val="3f3f3f"/>
              </a:solidFill>
              <a:uFillTx/>
              <a:latin typeface="Source Sans Pro"/>
            </a:endParaRPr>
          </a:p>
          <a:p>
            <a:pPr lvl="3" marL="16002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Fourth Outline Level</a:t>
            </a:r>
            <a:endParaRPr b="0" lang="ru-RU" sz="2800" strike="noStrike" u="none">
              <a:solidFill>
                <a:srgbClr val="3f3f3f"/>
              </a:solidFill>
              <a:uFillTx/>
              <a:latin typeface="Source Sans Pro"/>
            </a:endParaRPr>
          </a:p>
          <a:p>
            <a:pPr lvl="4"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Fifth Outline Level</a:t>
            </a:r>
            <a:endParaRPr b="0" lang="ru-RU" sz="2800" strike="noStrike" u="none">
              <a:solidFill>
                <a:srgbClr val="3f3f3f"/>
              </a:solidFill>
              <a:uFillTx/>
              <a:latin typeface="Source Sans Pro"/>
            </a:endParaRPr>
          </a:p>
          <a:p>
            <a:pPr lvl="5"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Sixth Outline Level</a:t>
            </a:r>
            <a:endParaRPr b="0" lang="ru-RU" sz="2800" strike="noStrike" u="none">
              <a:solidFill>
                <a:srgbClr val="3f3f3f"/>
              </a:solidFill>
              <a:uFillTx/>
              <a:latin typeface="Source Sans Pro"/>
            </a:endParaRPr>
          </a:p>
          <a:p>
            <a:pPr lvl="6"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Seventh Outline Level</a:t>
            </a:r>
            <a:endParaRPr b="0" lang="ru-RU" sz="2800" strike="noStrike" u="none">
              <a:solidFill>
                <a:srgbClr val="3f3f3f"/>
              </a:solidFill>
              <a:uFillTx/>
              <a:latin typeface="Source Sans Pro"/>
            </a:endParaRPr>
          </a:p>
        </p:txBody>
      </p:sp>
      <p:sp>
        <p:nvSpPr>
          <p:cNvPr id="217" name="PlaceHolder 3"/>
          <p:cNvSpPr>
            <a:spLocks noGrp="1"/>
          </p:cNvSpPr>
          <p:nvPr>
            <p:ph type="sldNum" idx="40"/>
          </p:nvPr>
        </p:nvSpPr>
        <p:spPr>
          <a:xfrm>
            <a:off x="11312640" y="282600"/>
            <a:ext cx="457200" cy="365040"/>
          </a:xfrm>
          <a:prstGeom prst="rect">
            <a:avLst/>
          </a:prstGeom>
          <a:noFill/>
          <a:ln w="0">
            <a:noFill/>
          </a:ln>
        </p:spPr>
        <p:txBody>
          <a:bodyPr lIns="90000" rIns="90000" tIns="46800" bIns="46800" anchor="ctr">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1" lang="en-US" sz="1200" strike="noStrike" u="none">
                <a:solidFill>
                  <a:srgbClr val="ffffff"/>
                </a:solidFill>
                <a:uFillTx/>
                <a:latin typeface="Roboto Condensed"/>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E53448DE-68AA-4730-BAFE-F48381C2876A}" type="slidenum">
              <a:rPr b="1" lang="en-US" sz="1200" strike="noStrike" u="none">
                <a:solidFill>
                  <a:srgbClr val="ffffff"/>
                </a:solidFill>
                <a:uFillTx/>
                <a:latin typeface="Roboto Condensed"/>
              </a:rPr>
              <a:t>&lt;number&gt;</a:t>
            </a:fld>
            <a:endParaRPr b="0" lang="ru-RU"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4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18" name="Rectangle: Rounded Corners 11"/>
          <p:cNvSpPr/>
          <p:nvPr/>
        </p:nvSpPr>
        <p:spPr>
          <a:xfrm>
            <a:off x="11242800" y="301680"/>
            <a:ext cx="595080" cy="326880"/>
          </a:xfrm>
          <a:prstGeom prst="roundRect">
            <a:avLst>
              <a:gd name="adj" fmla="val 50000"/>
            </a:avLst>
          </a:prstGeom>
          <a:solidFill>
            <a:srgbClr val="593593"/>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sp>
        <p:nvSpPr>
          <p:cNvPr id="219" name="PlaceHolder 1"/>
          <p:cNvSpPr>
            <a:spLocks noGrp="1"/>
          </p:cNvSpPr>
          <p:nvPr>
            <p:ph type="title"/>
          </p:nvPr>
        </p:nvSpPr>
        <p:spPr>
          <a:xfrm>
            <a:off x="838080" y="365040"/>
            <a:ext cx="10515600" cy="132552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3f3f3f"/>
                </a:solidFill>
                <a:uFillTx/>
                <a:latin typeface="Roboto Condensed"/>
              </a:rPr>
              <a:t>Click to edit the title text format</a:t>
            </a:r>
            <a:endParaRPr b="0" lang="ru-RU" sz="4400" strike="noStrike" u="none">
              <a:solidFill>
                <a:srgbClr val="3f3f3f"/>
              </a:solidFill>
              <a:uFillTx/>
              <a:latin typeface="Roboto Condensed"/>
            </a:endParaRPr>
          </a:p>
        </p:txBody>
      </p:sp>
      <p:sp>
        <p:nvSpPr>
          <p:cNvPr id="220" name="PlaceHolder 2"/>
          <p:cNvSpPr>
            <a:spLocks noGrp="1"/>
          </p:cNvSpPr>
          <p:nvPr>
            <p:ph type="body"/>
          </p:nvPr>
        </p:nvSpPr>
        <p:spPr>
          <a:xfrm>
            <a:off x="838080" y="1825200"/>
            <a:ext cx="10515600" cy="4351320"/>
          </a:xfrm>
          <a:prstGeom prst="rect">
            <a:avLst/>
          </a:prstGeom>
          <a:noFill/>
          <a:ln w="0">
            <a:noFill/>
          </a:ln>
        </p:spPr>
        <p:txBody>
          <a:bodyPr lIns="90000" rIns="90000" tIns="46800" bIns="46800" anchor="t">
            <a:normAutofit/>
          </a:bodyPr>
          <a:p>
            <a:pPr marL="2286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Click to edit the outline text format</a:t>
            </a:r>
            <a:endParaRPr b="0" lang="ru-RU" sz="2800" strike="noStrike" u="none">
              <a:solidFill>
                <a:srgbClr val="3f3f3f"/>
              </a:solidFill>
              <a:uFillTx/>
              <a:latin typeface="Source Sans Pro"/>
            </a:endParaRPr>
          </a:p>
          <a:p>
            <a:pPr lvl="1" marL="6858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Second Outline Level</a:t>
            </a:r>
            <a:endParaRPr b="0" lang="ru-RU" sz="2800" strike="noStrike" u="none">
              <a:solidFill>
                <a:srgbClr val="3f3f3f"/>
              </a:solidFill>
              <a:uFillTx/>
              <a:latin typeface="Source Sans Pro"/>
            </a:endParaRPr>
          </a:p>
          <a:p>
            <a:pPr lvl="2" marL="11430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Third Outline Level</a:t>
            </a:r>
            <a:endParaRPr b="0" lang="ru-RU" sz="2800" strike="noStrike" u="none">
              <a:solidFill>
                <a:srgbClr val="3f3f3f"/>
              </a:solidFill>
              <a:uFillTx/>
              <a:latin typeface="Source Sans Pro"/>
            </a:endParaRPr>
          </a:p>
          <a:p>
            <a:pPr lvl="3" marL="16002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Fourth Outline Level</a:t>
            </a:r>
            <a:endParaRPr b="0" lang="ru-RU" sz="2800" strike="noStrike" u="none">
              <a:solidFill>
                <a:srgbClr val="3f3f3f"/>
              </a:solidFill>
              <a:uFillTx/>
              <a:latin typeface="Source Sans Pro"/>
            </a:endParaRPr>
          </a:p>
          <a:p>
            <a:pPr lvl="4"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Fifth Outline Level</a:t>
            </a:r>
            <a:endParaRPr b="0" lang="ru-RU" sz="2800" strike="noStrike" u="none">
              <a:solidFill>
                <a:srgbClr val="3f3f3f"/>
              </a:solidFill>
              <a:uFillTx/>
              <a:latin typeface="Source Sans Pro"/>
            </a:endParaRPr>
          </a:p>
          <a:p>
            <a:pPr lvl="5"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Sixth Outline Level</a:t>
            </a:r>
            <a:endParaRPr b="0" lang="ru-RU" sz="2800" strike="noStrike" u="none">
              <a:solidFill>
                <a:srgbClr val="3f3f3f"/>
              </a:solidFill>
              <a:uFillTx/>
              <a:latin typeface="Source Sans Pro"/>
            </a:endParaRPr>
          </a:p>
          <a:p>
            <a:pPr lvl="6"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Seventh Outline Level</a:t>
            </a:r>
            <a:endParaRPr b="0" lang="ru-RU" sz="2800" strike="noStrike" u="none">
              <a:solidFill>
                <a:srgbClr val="3f3f3f"/>
              </a:solidFill>
              <a:uFillTx/>
              <a:latin typeface="Source Sans Pro"/>
            </a:endParaRPr>
          </a:p>
        </p:txBody>
      </p:sp>
      <p:sp>
        <p:nvSpPr>
          <p:cNvPr id="221" name="PlaceHolder 3"/>
          <p:cNvSpPr>
            <a:spLocks noGrp="1"/>
          </p:cNvSpPr>
          <p:nvPr>
            <p:ph type="sldNum" idx="41"/>
          </p:nvPr>
        </p:nvSpPr>
        <p:spPr>
          <a:xfrm>
            <a:off x="11312640" y="282600"/>
            <a:ext cx="457200" cy="365040"/>
          </a:xfrm>
          <a:prstGeom prst="rect">
            <a:avLst/>
          </a:prstGeom>
          <a:noFill/>
          <a:ln w="0">
            <a:noFill/>
          </a:ln>
        </p:spPr>
        <p:txBody>
          <a:bodyPr lIns="90000" rIns="90000" tIns="46800" bIns="46800" anchor="ctr">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1" lang="en-US" sz="1200" strike="noStrike" u="none">
                <a:solidFill>
                  <a:srgbClr val="ffffff"/>
                </a:solidFill>
                <a:uFillTx/>
                <a:latin typeface="Roboto Condensed"/>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71473845-C355-4C4F-BBA6-9CB8810858C1}" type="slidenum">
              <a:rPr b="1" lang="en-US" sz="1200" strike="noStrike" u="none">
                <a:solidFill>
                  <a:srgbClr val="ffffff"/>
                </a:solidFill>
                <a:uFillTx/>
                <a:latin typeface="Roboto Condensed"/>
              </a:rPr>
              <a:t>&lt;number&gt;</a:t>
            </a:fld>
            <a:endParaRPr b="0" lang="ru-RU"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4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22" name="Rectangle: Rounded Corners 6"/>
          <p:cNvSpPr/>
          <p:nvPr/>
        </p:nvSpPr>
        <p:spPr>
          <a:xfrm>
            <a:off x="11242800" y="301680"/>
            <a:ext cx="595080" cy="326880"/>
          </a:xfrm>
          <a:prstGeom prst="roundRect">
            <a:avLst>
              <a:gd name="adj" fmla="val 50000"/>
            </a:avLst>
          </a:prstGeom>
          <a:solidFill>
            <a:srgbClr val="593593"/>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sp>
        <p:nvSpPr>
          <p:cNvPr id="223" name="Rectangle: Rounded Corners 8"/>
          <p:cNvSpPr/>
          <p:nvPr/>
        </p:nvSpPr>
        <p:spPr>
          <a:xfrm>
            <a:off x="353880" y="301680"/>
            <a:ext cx="1177920" cy="326880"/>
          </a:xfrm>
          <a:prstGeom prst="roundRect">
            <a:avLst>
              <a:gd name="adj" fmla="val 50000"/>
            </a:avLst>
          </a:prstGeom>
          <a:solidFill>
            <a:srgbClr val="593593"/>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pic>
        <p:nvPicPr>
          <p:cNvPr id="224" name="Picture 2" descr="D:\KHABAR\ОНЛАЙН школа\LOGOMON\tvKAZ.png"/>
          <p:cNvPicPr/>
          <p:nvPr/>
        </p:nvPicPr>
        <p:blipFill>
          <a:blip r:embed="rId2"/>
          <a:stretch/>
        </p:blipFill>
        <p:spPr>
          <a:xfrm>
            <a:off x="455760" y="376200"/>
            <a:ext cx="974520" cy="177840"/>
          </a:xfrm>
          <a:prstGeom prst="rect">
            <a:avLst/>
          </a:prstGeom>
          <a:ln w="0">
            <a:noFill/>
          </a:ln>
        </p:spPr>
      </p:pic>
      <p:sp>
        <p:nvSpPr>
          <p:cNvPr id="225" name="PlaceHolder 1"/>
          <p:cNvSpPr>
            <a:spLocks noGrp="1"/>
          </p:cNvSpPr>
          <p:nvPr>
            <p:ph type="title"/>
          </p:nvPr>
        </p:nvSpPr>
        <p:spPr>
          <a:xfrm>
            <a:off x="838080" y="365040"/>
            <a:ext cx="10515600" cy="132552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3f3f3f"/>
                </a:solidFill>
                <a:uFillTx/>
                <a:latin typeface="Roboto Condensed"/>
              </a:rPr>
              <a:t>Click to edit the title text format</a:t>
            </a:r>
            <a:endParaRPr b="0" lang="ru-RU" sz="4400" strike="noStrike" u="none">
              <a:solidFill>
                <a:srgbClr val="3f3f3f"/>
              </a:solidFill>
              <a:uFillTx/>
              <a:latin typeface="Roboto Condensed"/>
            </a:endParaRPr>
          </a:p>
        </p:txBody>
      </p:sp>
      <p:sp>
        <p:nvSpPr>
          <p:cNvPr id="226" name="PlaceHolder 2"/>
          <p:cNvSpPr>
            <a:spLocks noGrp="1"/>
          </p:cNvSpPr>
          <p:nvPr>
            <p:ph type="body"/>
          </p:nvPr>
        </p:nvSpPr>
        <p:spPr>
          <a:xfrm>
            <a:off x="838080" y="1825200"/>
            <a:ext cx="10515600" cy="4351320"/>
          </a:xfrm>
          <a:prstGeom prst="rect">
            <a:avLst/>
          </a:prstGeom>
          <a:noFill/>
          <a:ln w="0">
            <a:noFill/>
          </a:ln>
        </p:spPr>
        <p:txBody>
          <a:bodyPr lIns="90000" rIns="90000" tIns="46800" bIns="46800" anchor="t">
            <a:normAutofit/>
          </a:bodyPr>
          <a:p>
            <a:pPr marL="2286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Click to edit the outline text format</a:t>
            </a:r>
            <a:endParaRPr b="0" lang="ru-RU" sz="2800" strike="noStrike" u="none">
              <a:solidFill>
                <a:srgbClr val="3f3f3f"/>
              </a:solidFill>
              <a:uFillTx/>
              <a:latin typeface="Source Sans Pro"/>
            </a:endParaRPr>
          </a:p>
          <a:p>
            <a:pPr lvl="1" marL="6858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Second Outline Level</a:t>
            </a:r>
            <a:endParaRPr b="0" lang="ru-RU" sz="2800" strike="noStrike" u="none">
              <a:solidFill>
                <a:srgbClr val="3f3f3f"/>
              </a:solidFill>
              <a:uFillTx/>
              <a:latin typeface="Source Sans Pro"/>
            </a:endParaRPr>
          </a:p>
          <a:p>
            <a:pPr lvl="2" marL="11430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Third Outline Level</a:t>
            </a:r>
            <a:endParaRPr b="0" lang="ru-RU" sz="2800" strike="noStrike" u="none">
              <a:solidFill>
                <a:srgbClr val="3f3f3f"/>
              </a:solidFill>
              <a:uFillTx/>
              <a:latin typeface="Source Sans Pro"/>
            </a:endParaRPr>
          </a:p>
          <a:p>
            <a:pPr lvl="3" marL="16002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Fourth Outline Level</a:t>
            </a:r>
            <a:endParaRPr b="0" lang="ru-RU" sz="2800" strike="noStrike" u="none">
              <a:solidFill>
                <a:srgbClr val="3f3f3f"/>
              </a:solidFill>
              <a:uFillTx/>
              <a:latin typeface="Source Sans Pro"/>
            </a:endParaRPr>
          </a:p>
          <a:p>
            <a:pPr lvl="4"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Fifth Outline Level</a:t>
            </a:r>
            <a:endParaRPr b="0" lang="ru-RU" sz="2800" strike="noStrike" u="none">
              <a:solidFill>
                <a:srgbClr val="3f3f3f"/>
              </a:solidFill>
              <a:uFillTx/>
              <a:latin typeface="Source Sans Pro"/>
            </a:endParaRPr>
          </a:p>
          <a:p>
            <a:pPr lvl="5"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Sixth Outline Level</a:t>
            </a:r>
            <a:endParaRPr b="0" lang="ru-RU" sz="2800" strike="noStrike" u="none">
              <a:solidFill>
                <a:srgbClr val="3f3f3f"/>
              </a:solidFill>
              <a:uFillTx/>
              <a:latin typeface="Source Sans Pro"/>
            </a:endParaRPr>
          </a:p>
          <a:p>
            <a:pPr lvl="6"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Seventh Outline Level</a:t>
            </a:r>
            <a:endParaRPr b="0" lang="ru-RU" sz="2800" strike="noStrike" u="none">
              <a:solidFill>
                <a:srgbClr val="3f3f3f"/>
              </a:solidFill>
              <a:uFillTx/>
              <a:latin typeface="Source Sans Pro"/>
            </a:endParaRPr>
          </a:p>
        </p:txBody>
      </p:sp>
      <p:sp>
        <p:nvSpPr>
          <p:cNvPr id="227" name="PlaceHolder 3"/>
          <p:cNvSpPr>
            <a:spLocks noGrp="1"/>
          </p:cNvSpPr>
          <p:nvPr>
            <p:ph type="sldNum" idx="42"/>
          </p:nvPr>
        </p:nvSpPr>
        <p:spPr>
          <a:xfrm>
            <a:off x="11312640" y="282600"/>
            <a:ext cx="457200" cy="365040"/>
          </a:xfrm>
          <a:prstGeom prst="rect">
            <a:avLst/>
          </a:prstGeom>
          <a:noFill/>
          <a:ln w="0">
            <a:noFill/>
          </a:ln>
        </p:spPr>
        <p:txBody>
          <a:bodyPr lIns="90000" rIns="90000" tIns="46800" bIns="46800" anchor="ctr">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1" lang="en-US" sz="1200" strike="noStrike" u="none">
                <a:solidFill>
                  <a:srgbClr val="ffffff"/>
                </a:solidFill>
                <a:uFillTx/>
                <a:latin typeface="Roboto Condensed"/>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418A7634-AF6A-4875-8BD4-983691741564}" type="slidenum">
              <a:rPr b="1" lang="en-US" sz="1200" strike="noStrike" u="none">
                <a:solidFill>
                  <a:srgbClr val="ffffff"/>
                </a:solidFill>
                <a:uFillTx/>
                <a:latin typeface="Roboto Condensed"/>
              </a:rPr>
              <a:t>&lt;number&gt;</a:t>
            </a:fld>
            <a:endParaRPr b="0" lang="ru-RU"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4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28" name="Rectangle: Rounded Corners 5"/>
          <p:cNvSpPr/>
          <p:nvPr/>
        </p:nvSpPr>
        <p:spPr>
          <a:xfrm>
            <a:off x="11242800" y="301680"/>
            <a:ext cx="595080" cy="326880"/>
          </a:xfrm>
          <a:prstGeom prst="roundRect">
            <a:avLst>
              <a:gd name="adj" fmla="val 50000"/>
            </a:avLst>
          </a:prstGeom>
          <a:solidFill>
            <a:srgbClr val="593593"/>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sp>
        <p:nvSpPr>
          <p:cNvPr id="229" name="Rectangle: Rounded Corners 7"/>
          <p:cNvSpPr/>
          <p:nvPr/>
        </p:nvSpPr>
        <p:spPr>
          <a:xfrm>
            <a:off x="353880" y="301680"/>
            <a:ext cx="1177920" cy="326880"/>
          </a:xfrm>
          <a:prstGeom prst="roundRect">
            <a:avLst>
              <a:gd name="adj" fmla="val 50000"/>
            </a:avLst>
          </a:prstGeom>
          <a:solidFill>
            <a:srgbClr val="593593"/>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pic>
        <p:nvPicPr>
          <p:cNvPr id="230" name="Picture 2" descr="D:\KHABAR\ОНЛАЙН школа\LOGOMON\tvKAZ.png"/>
          <p:cNvPicPr/>
          <p:nvPr/>
        </p:nvPicPr>
        <p:blipFill>
          <a:blip r:embed="rId2"/>
          <a:stretch/>
        </p:blipFill>
        <p:spPr>
          <a:xfrm>
            <a:off x="455760" y="376200"/>
            <a:ext cx="974520" cy="177840"/>
          </a:xfrm>
          <a:prstGeom prst="rect">
            <a:avLst/>
          </a:prstGeom>
          <a:ln w="0">
            <a:noFill/>
          </a:ln>
        </p:spPr>
      </p:pic>
      <p:sp>
        <p:nvSpPr>
          <p:cNvPr id="231" name="PlaceHolder 1"/>
          <p:cNvSpPr>
            <a:spLocks noGrp="1"/>
          </p:cNvSpPr>
          <p:nvPr>
            <p:ph type="title"/>
          </p:nvPr>
        </p:nvSpPr>
        <p:spPr>
          <a:xfrm>
            <a:off x="838080" y="365040"/>
            <a:ext cx="10515600" cy="132552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3f3f3f"/>
                </a:solidFill>
                <a:uFillTx/>
                <a:latin typeface="Roboto Condensed"/>
              </a:rPr>
              <a:t>Click to edit the title text format</a:t>
            </a:r>
            <a:endParaRPr b="0" lang="ru-RU" sz="4400" strike="noStrike" u="none">
              <a:solidFill>
                <a:srgbClr val="3f3f3f"/>
              </a:solidFill>
              <a:uFillTx/>
              <a:latin typeface="Roboto Condensed"/>
            </a:endParaRPr>
          </a:p>
        </p:txBody>
      </p:sp>
      <p:sp>
        <p:nvSpPr>
          <p:cNvPr id="232" name="PlaceHolder 2"/>
          <p:cNvSpPr>
            <a:spLocks noGrp="1"/>
          </p:cNvSpPr>
          <p:nvPr>
            <p:ph type="body"/>
          </p:nvPr>
        </p:nvSpPr>
        <p:spPr>
          <a:xfrm>
            <a:off x="838080" y="1825200"/>
            <a:ext cx="10515600" cy="4351320"/>
          </a:xfrm>
          <a:prstGeom prst="rect">
            <a:avLst/>
          </a:prstGeom>
          <a:noFill/>
          <a:ln w="0">
            <a:noFill/>
          </a:ln>
        </p:spPr>
        <p:txBody>
          <a:bodyPr lIns="90000" rIns="90000" tIns="46800" bIns="46800" anchor="t">
            <a:normAutofit/>
          </a:bodyPr>
          <a:p>
            <a:pPr marL="2286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Click to edit the outline text format</a:t>
            </a:r>
            <a:endParaRPr b="0" lang="ru-RU" sz="2800" strike="noStrike" u="none">
              <a:solidFill>
                <a:srgbClr val="3f3f3f"/>
              </a:solidFill>
              <a:uFillTx/>
              <a:latin typeface="Source Sans Pro"/>
            </a:endParaRPr>
          </a:p>
          <a:p>
            <a:pPr lvl="1" marL="6858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Second Outline Level</a:t>
            </a:r>
            <a:endParaRPr b="0" lang="ru-RU" sz="2800" strike="noStrike" u="none">
              <a:solidFill>
                <a:srgbClr val="3f3f3f"/>
              </a:solidFill>
              <a:uFillTx/>
              <a:latin typeface="Source Sans Pro"/>
            </a:endParaRPr>
          </a:p>
          <a:p>
            <a:pPr lvl="2" marL="11430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Third Outline Level</a:t>
            </a:r>
            <a:endParaRPr b="0" lang="ru-RU" sz="2800" strike="noStrike" u="none">
              <a:solidFill>
                <a:srgbClr val="3f3f3f"/>
              </a:solidFill>
              <a:uFillTx/>
              <a:latin typeface="Source Sans Pro"/>
            </a:endParaRPr>
          </a:p>
          <a:p>
            <a:pPr lvl="3" marL="16002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Fourth Outline Level</a:t>
            </a:r>
            <a:endParaRPr b="0" lang="ru-RU" sz="2800" strike="noStrike" u="none">
              <a:solidFill>
                <a:srgbClr val="3f3f3f"/>
              </a:solidFill>
              <a:uFillTx/>
              <a:latin typeface="Source Sans Pro"/>
            </a:endParaRPr>
          </a:p>
          <a:p>
            <a:pPr lvl="4"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Fifth Outline Level</a:t>
            </a:r>
            <a:endParaRPr b="0" lang="ru-RU" sz="2800" strike="noStrike" u="none">
              <a:solidFill>
                <a:srgbClr val="3f3f3f"/>
              </a:solidFill>
              <a:uFillTx/>
              <a:latin typeface="Source Sans Pro"/>
            </a:endParaRPr>
          </a:p>
          <a:p>
            <a:pPr lvl="5"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Sixth Outline Level</a:t>
            </a:r>
            <a:endParaRPr b="0" lang="ru-RU" sz="2800" strike="noStrike" u="none">
              <a:solidFill>
                <a:srgbClr val="3f3f3f"/>
              </a:solidFill>
              <a:uFillTx/>
              <a:latin typeface="Source Sans Pro"/>
            </a:endParaRPr>
          </a:p>
          <a:p>
            <a:pPr lvl="6"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Seventh Outline Level</a:t>
            </a:r>
            <a:endParaRPr b="0" lang="ru-RU" sz="2800" strike="noStrike" u="none">
              <a:solidFill>
                <a:srgbClr val="3f3f3f"/>
              </a:solidFill>
              <a:uFillTx/>
              <a:latin typeface="Source Sans Pro"/>
            </a:endParaRPr>
          </a:p>
        </p:txBody>
      </p:sp>
      <p:sp>
        <p:nvSpPr>
          <p:cNvPr id="233" name="PlaceHolder 3"/>
          <p:cNvSpPr>
            <a:spLocks noGrp="1"/>
          </p:cNvSpPr>
          <p:nvPr>
            <p:ph type="sldNum" idx="43"/>
          </p:nvPr>
        </p:nvSpPr>
        <p:spPr>
          <a:xfrm>
            <a:off x="11312640" y="282600"/>
            <a:ext cx="457200" cy="365040"/>
          </a:xfrm>
          <a:prstGeom prst="rect">
            <a:avLst/>
          </a:prstGeom>
          <a:noFill/>
          <a:ln w="0">
            <a:noFill/>
          </a:ln>
        </p:spPr>
        <p:txBody>
          <a:bodyPr lIns="90000" rIns="90000" tIns="46800" bIns="46800" anchor="ctr">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1" lang="en-US" sz="1200" strike="noStrike" u="none">
                <a:solidFill>
                  <a:srgbClr val="ffffff"/>
                </a:solidFill>
                <a:uFillTx/>
                <a:latin typeface="Roboto Condensed"/>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ECB383B2-B0AB-4A99-9905-6458D3F24B44}" type="slidenum">
              <a:rPr b="1" lang="en-US" sz="1200" strike="noStrike" u="none">
                <a:solidFill>
                  <a:srgbClr val="ffffff"/>
                </a:solidFill>
                <a:uFillTx/>
                <a:latin typeface="Roboto Condensed"/>
              </a:rPr>
              <a:t>&lt;number&gt;</a:t>
            </a:fld>
            <a:endParaRPr b="0" lang="ru-RU"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4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34" name="Rectangle: Rounded Corners 5"/>
          <p:cNvSpPr/>
          <p:nvPr/>
        </p:nvSpPr>
        <p:spPr>
          <a:xfrm>
            <a:off x="11242800" y="301680"/>
            <a:ext cx="595080" cy="326880"/>
          </a:xfrm>
          <a:prstGeom prst="roundRect">
            <a:avLst>
              <a:gd name="adj" fmla="val 50000"/>
            </a:avLst>
          </a:prstGeom>
          <a:solidFill>
            <a:srgbClr val="593593"/>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sp>
        <p:nvSpPr>
          <p:cNvPr id="235" name="Rectangle: Rounded Corners 7"/>
          <p:cNvSpPr/>
          <p:nvPr/>
        </p:nvSpPr>
        <p:spPr>
          <a:xfrm>
            <a:off x="353880" y="301680"/>
            <a:ext cx="1177920" cy="326880"/>
          </a:xfrm>
          <a:prstGeom prst="roundRect">
            <a:avLst>
              <a:gd name="adj" fmla="val 50000"/>
            </a:avLst>
          </a:prstGeom>
          <a:solidFill>
            <a:srgbClr val="593593"/>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pic>
        <p:nvPicPr>
          <p:cNvPr id="236" name="Picture 2" descr="D:\KHABAR\ОНЛАЙН школа\LOGOMON\tvKAZ.png"/>
          <p:cNvPicPr/>
          <p:nvPr/>
        </p:nvPicPr>
        <p:blipFill>
          <a:blip r:embed="rId2"/>
          <a:stretch/>
        </p:blipFill>
        <p:spPr>
          <a:xfrm>
            <a:off x="455760" y="376200"/>
            <a:ext cx="974520" cy="177840"/>
          </a:xfrm>
          <a:prstGeom prst="rect">
            <a:avLst/>
          </a:prstGeom>
          <a:ln w="0">
            <a:noFill/>
          </a:ln>
        </p:spPr>
      </p:pic>
      <p:sp>
        <p:nvSpPr>
          <p:cNvPr id="237" name="PlaceHolder 1"/>
          <p:cNvSpPr>
            <a:spLocks noGrp="1"/>
          </p:cNvSpPr>
          <p:nvPr>
            <p:ph type="title"/>
          </p:nvPr>
        </p:nvSpPr>
        <p:spPr>
          <a:xfrm>
            <a:off x="838080" y="365040"/>
            <a:ext cx="10515600" cy="132552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3f3f3f"/>
                </a:solidFill>
                <a:uFillTx/>
                <a:latin typeface="Roboto Condensed"/>
              </a:rPr>
              <a:t>Click to edit the title text format</a:t>
            </a:r>
            <a:endParaRPr b="0" lang="ru-RU" sz="4400" strike="noStrike" u="none">
              <a:solidFill>
                <a:srgbClr val="3f3f3f"/>
              </a:solidFill>
              <a:uFillTx/>
              <a:latin typeface="Roboto Condensed"/>
            </a:endParaRPr>
          </a:p>
        </p:txBody>
      </p:sp>
      <p:sp>
        <p:nvSpPr>
          <p:cNvPr id="238" name="PlaceHolder 2"/>
          <p:cNvSpPr>
            <a:spLocks noGrp="1"/>
          </p:cNvSpPr>
          <p:nvPr>
            <p:ph type="body"/>
          </p:nvPr>
        </p:nvSpPr>
        <p:spPr>
          <a:xfrm>
            <a:off x="838080" y="1825200"/>
            <a:ext cx="10515600" cy="4351320"/>
          </a:xfrm>
          <a:prstGeom prst="rect">
            <a:avLst/>
          </a:prstGeom>
          <a:noFill/>
          <a:ln w="0">
            <a:noFill/>
          </a:ln>
        </p:spPr>
        <p:txBody>
          <a:bodyPr lIns="90000" rIns="90000" tIns="46800" bIns="46800" anchor="t">
            <a:normAutofit/>
          </a:bodyPr>
          <a:p>
            <a:pPr marL="2286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Click to edit the outline text format</a:t>
            </a:r>
            <a:endParaRPr b="0" lang="ru-RU" sz="2800" strike="noStrike" u="none">
              <a:solidFill>
                <a:srgbClr val="3f3f3f"/>
              </a:solidFill>
              <a:uFillTx/>
              <a:latin typeface="Source Sans Pro"/>
            </a:endParaRPr>
          </a:p>
          <a:p>
            <a:pPr lvl="1" marL="6858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Second Outline Level</a:t>
            </a:r>
            <a:endParaRPr b="0" lang="ru-RU" sz="2800" strike="noStrike" u="none">
              <a:solidFill>
                <a:srgbClr val="3f3f3f"/>
              </a:solidFill>
              <a:uFillTx/>
              <a:latin typeface="Source Sans Pro"/>
            </a:endParaRPr>
          </a:p>
          <a:p>
            <a:pPr lvl="2" marL="11430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Third Outline Level</a:t>
            </a:r>
            <a:endParaRPr b="0" lang="ru-RU" sz="2800" strike="noStrike" u="none">
              <a:solidFill>
                <a:srgbClr val="3f3f3f"/>
              </a:solidFill>
              <a:uFillTx/>
              <a:latin typeface="Source Sans Pro"/>
            </a:endParaRPr>
          </a:p>
          <a:p>
            <a:pPr lvl="3" marL="16002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Fourth Outline Level</a:t>
            </a:r>
            <a:endParaRPr b="0" lang="ru-RU" sz="2800" strike="noStrike" u="none">
              <a:solidFill>
                <a:srgbClr val="3f3f3f"/>
              </a:solidFill>
              <a:uFillTx/>
              <a:latin typeface="Source Sans Pro"/>
            </a:endParaRPr>
          </a:p>
          <a:p>
            <a:pPr lvl="4"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Fifth Outline Level</a:t>
            </a:r>
            <a:endParaRPr b="0" lang="ru-RU" sz="2800" strike="noStrike" u="none">
              <a:solidFill>
                <a:srgbClr val="3f3f3f"/>
              </a:solidFill>
              <a:uFillTx/>
              <a:latin typeface="Source Sans Pro"/>
            </a:endParaRPr>
          </a:p>
          <a:p>
            <a:pPr lvl="5"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Sixth Outline Level</a:t>
            </a:r>
            <a:endParaRPr b="0" lang="ru-RU" sz="2800" strike="noStrike" u="none">
              <a:solidFill>
                <a:srgbClr val="3f3f3f"/>
              </a:solidFill>
              <a:uFillTx/>
              <a:latin typeface="Source Sans Pro"/>
            </a:endParaRPr>
          </a:p>
          <a:p>
            <a:pPr lvl="6"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Seventh Outline Level</a:t>
            </a:r>
            <a:endParaRPr b="0" lang="ru-RU" sz="2800" strike="noStrike" u="none">
              <a:solidFill>
                <a:srgbClr val="3f3f3f"/>
              </a:solidFill>
              <a:uFillTx/>
              <a:latin typeface="Source Sans Pro"/>
            </a:endParaRPr>
          </a:p>
        </p:txBody>
      </p:sp>
      <p:sp>
        <p:nvSpPr>
          <p:cNvPr id="239" name="PlaceHolder 3"/>
          <p:cNvSpPr>
            <a:spLocks noGrp="1"/>
          </p:cNvSpPr>
          <p:nvPr>
            <p:ph type="sldNum" idx="44"/>
          </p:nvPr>
        </p:nvSpPr>
        <p:spPr>
          <a:xfrm>
            <a:off x="11312640" y="282600"/>
            <a:ext cx="457200" cy="365040"/>
          </a:xfrm>
          <a:prstGeom prst="rect">
            <a:avLst/>
          </a:prstGeom>
          <a:noFill/>
          <a:ln w="0">
            <a:noFill/>
          </a:ln>
        </p:spPr>
        <p:txBody>
          <a:bodyPr lIns="90000" rIns="90000" tIns="46800" bIns="46800" anchor="ctr">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1" lang="en-US" sz="1200" strike="noStrike" u="none">
                <a:solidFill>
                  <a:srgbClr val="ffffff"/>
                </a:solidFill>
                <a:uFillTx/>
                <a:latin typeface="Roboto Condensed"/>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1EC00149-2F2B-4BAA-9C21-5E8A7A0DD39A}" type="slidenum">
              <a:rPr b="1" lang="en-US" sz="1200" strike="noStrike" u="none">
                <a:solidFill>
                  <a:srgbClr val="ffffff"/>
                </a:solidFill>
                <a:uFillTx/>
                <a:latin typeface="Roboto Condensed"/>
              </a:rPr>
              <a:t>&lt;number&gt;</a:t>
            </a:fld>
            <a:endParaRPr b="0" lang="ru-RU"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4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40" name="Rectangle: Rounded Corners 5"/>
          <p:cNvSpPr/>
          <p:nvPr/>
        </p:nvSpPr>
        <p:spPr>
          <a:xfrm>
            <a:off x="11242800" y="301680"/>
            <a:ext cx="595080" cy="326880"/>
          </a:xfrm>
          <a:prstGeom prst="roundRect">
            <a:avLst>
              <a:gd name="adj" fmla="val 50000"/>
            </a:avLst>
          </a:prstGeom>
          <a:solidFill>
            <a:srgbClr val="593593"/>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sp>
        <p:nvSpPr>
          <p:cNvPr id="241" name="Rectangle: Rounded Corners 7"/>
          <p:cNvSpPr/>
          <p:nvPr/>
        </p:nvSpPr>
        <p:spPr>
          <a:xfrm>
            <a:off x="353880" y="301680"/>
            <a:ext cx="1177920" cy="326880"/>
          </a:xfrm>
          <a:prstGeom prst="roundRect">
            <a:avLst>
              <a:gd name="adj" fmla="val 50000"/>
            </a:avLst>
          </a:prstGeom>
          <a:solidFill>
            <a:srgbClr val="593593"/>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pic>
        <p:nvPicPr>
          <p:cNvPr id="242" name="Picture 2" descr="D:\KHABAR\ОНЛАЙН школа\LOGOMON\tvKAZ.png"/>
          <p:cNvPicPr/>
          <p:nvPr/>
        </p:nvPicPr>
        <p:blipFill>
          <a:blip r:embed="rId2"/>
          <a:stretch/>
        </p:blipFill>
        <p:spPr>
          <a:xfrm>
            <a:off x="455760" y="376200"/>
            <a:ext cx="974520" cy="177840"/>
          </a:xfrm>
          <a:prstGeom prst="rect">
            <a:avLst/>
          </a:prstGeom>
          <a:ln w="0">
            <a:noFill/>
          </a:ln>
        </p:spPr>
      </p:pic>
      <p:sp>
        <p:nvSpPr>
          <p:cNvPr id="243" name="PlaceHolder 1"/>
          <p:cNvSpPr>
            <a:spLocks noGrp="1"/>
          </p:cNvSpPr>
          <p:nvPr>
            <p:ph type="title"/>
          </p:nvPr>
        </p:nvSpPr>
        <p:spPr>
          <a:xfrm>
            <a:off x="838080" y="365040"/>
            <a:ext cx="10515600" cy="132552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3f3f3f"/>
                </a:solidFill>
                <a:uFillTx/>
                <a:latin typeface="Roboto Condensed"/>
              </a:rPr>
              <a:t>Click to edit the title text format</a:t>
            </a:r>
            <a:endParaRPr b="0" lang="ru-RU" sz="4400" strike="noStrike" u="none">
              <a:solidFill>
                <a:srgbClr val="3f3f3f"/>
              </a:solidFill>
              <a:uFillTx/>
              <a:latin typeface="Roboto Condensed"/>
            </a:endParaRPr>
          </a:p>
        </p:txBody>
      </p:sp>
      <p:sp>
        <p:nvSpPr>
          <p:cNvPr id="244" name="PlaceHolder 2"/>
          <p:cNvSpPr>
            <a:spLocks noGrp="1"/>
          </p:cNvSpPr>
          <p:nvPr>
            <p:ph type="body"/>
          </p:nvPr>
        </p:nvSpPr>
        <p:spPr>
          <a:xfrm>
            <a:off x="838080" y="1825200"/>
            <a:ext cx="10515600" cy="4351320"/>
          </a:xfrm>
          <a:prstGeom prst="rect">
            <a:avLst/>
          </a:prstGeom>
          <a:noFill/>
          <a:ln w="0">
            <a:noFill/>
          </a:ln>
        </p:spPr>
        <p:txBody>
          <a:bodyPr lIns="90000" rIns="90000" tIns="46800" bIns="46800" anchor="t">
            <a:normAutofit/>
          </a:bodyPr>
          <a:p>
            <a:pPr marL="2286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Click to edit the outline text format</a:t>
            </a:r>
            <a:endParaRPr b="0" lang="ru-RU" sz="2800" strike="noStrike" u="none">
              <a:solidFill>
                <a:srgbClr val="3f3f3f"/>
              </a:solidFill>
              <a:uFillTx/>
              <a:latin typeface="Source Sans Pro"/>
            </a:endParaRPr>
          </a:p>
          <a:p>
            <a:pPr lvl="1" marL="6858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Second Outline Level</a:t>
            </a:r>
            <a:endParaRPr b="0" lang="ru-RU" sz="2800" strike="noStrike" u="none">
              <a:solidFill>
                <a:srgbClr val="3f3f3f"/>
              </a:solidFill>
              <a:uFillTx/>
              <a:latin typeface="Source Sans Pro"/>
            </a:endParaRPr>
          </a:p>
          <a:p>
            <a:pPr lvl="2" marL="11430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Third Outline Level</a:t>
            </a:r>
            <a:endParaRPr b="0" lang="ru-RU" sz="2800" strike="noStrike" u="none">
              <a:solidFill>
                <a:srgbClr val="3f3f3f"/>
              </a:solidFill>
              <a:uFillTx/>
              <a:latin typeface="Source Sans Pro"/>
            </a:endParaRPr>
          </a:p>
          <a:p>
            <a:pPr lvl="3" marL="16002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Fourth Outline Level</a:t>
            </a:r>
            <a:endParaRPr b="0" lang="ru-RU" sz="2800" strike="noStrike" u="none">
              <a:solidFill>
                <a:srgbClr val="3f3f3f"/>
              </a:solidFill>
              <a:uFillTx/>
              <a:latin typeface="Source Sans Pro"/>
            </a:endParaRPr>
          </a:p>
          <a:p>
            <a:pPr lvl="4"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Fifth Outline Level</a:t>
            </a:r>
            <a:endParaRPr b="0" lang="ru-RU" sz="2800" strike="noStrike" u="none">
              <a:solidFill>
                <a:srgbClr val="3f3f3f"/>
              </a:solidFill>
              <a:uFillTx/>
              <a:latin typeface="Source Sans Pro"/>
            </a:endParaRPr>
          </a:p>
          <a:p>
            <a:pPr lvl="5"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Sixth Outline Level</a:t>
            </a:r>
            <a:endParaRPr b="0" lang="ru-RU" sz="2800" strike="noStrike" u="none">
              <a:solidFill>
                <a:srgbClr val="3f3f3f"/>
              </a:solidFill>
              <a:uFillTx/>
              <a:latin typeface="Source Sans Pro"/>
            </a:endParaRPr>
          </a:p>
          <a:p>
            <a:pPr lvl="6"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Seventh Outline Level</a:t>
            </a:r>
            <a:endParaRPr b="0" lang="ru-RU" sz="2800" strike="noStrike" u="none">
              <a:solidFill>
                <a:srgbClr val="3f3f3f"/>
              </a:solidFill>
              <a:uFillTx/>
              <a:latin typeface="Source Sans Pro"/>
            </a:endParaRPr>
          </a:p>
        </p:txBody>
      </p:sp>
      <p:sp>
        <p:nvSpPr>
          <p:cNvPr id="245" name="PlaceHolder 3"/>
          <p:cNvSpPr>
            <a:spLocks noGrp="1"/>
          </p:cNvSpPr>
          <p:nvPr>
            <p:ph type="sldNum" idx="45"/>
          </p:nvPr>
        </p:nvSpPr>
        <p:spPr>
          <a:xfrm>
            <a:off x="11312640" y="282600"/>
            <a:ext cx="457200" cy="365040"/>
          </a:xfrm>
          <a:prstGeom prst="rect">
            <a:avLst/>
          </a:prstGeom>
          <a:noFill/>
          <a:ln w="0">
            <a:noFill/>
          </a:ln>
        </p:spPr>
        <p:txBody>
          <a:bodyPr lIns="90000" rIns="90000" tIns="46800" bIns="46800" anchor="ctr">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1" lang="en-US" sz="1200" strike="noStrike" u="none">
                <a:solidFill>
                  <a:srgbClr val="ffffff"/>
                </a:solidFill>
                <a:uFillTx/>
                <a:latin typeface="Roboto Condensed"/>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C6BEC6E7-24EF-480B-94C5-6ECE4C30312F}" type="slidenum">
              <a:rPr b="1" lang="en-US" sz="1200" strike="noStrike" u="none">
                <a:solidFill>
                  <a:srgbClr val="ffffff"/>
                </a:solidFill>
                <a:uFillTx/>
                <a:latin typeface="Roboto Condensed"/>
              </a:rPr>
              <a:t>&lt;number&gt;</a:t>
            </a:fld>
            <a:endParaRPr b="0" lang="ru-RU"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4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46" name="Rectangle: Rounded Corners 6"/>
          <p:cNvSpPr/>
          <p:nvPr/>
        </p:nvSpPr>
        <p:spPr>
          <a:xfrm>
            <a:off x="11242800" y="301680"/>
            <a:ext cx="595080" cy="326880"/>
          </a:xfrm>
          <a:prstGeom prst="roundRect">
            <a:avLst>
              <a:gd name="adj" fmla="val 50000"/>
            </a:avLst>
          </a:prstGeom>
          <a:solidFill>
            <a:srgbClr val="593593"/>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sp>
        <p:nvSpPr>
          <p:cNvPr id="247" name="Rectangle: Rounded Corners 8"/>
          <p:cNvSpPr/>
          <p:nvPr/>
        </p:nvSpPr>
        <p:spPr>
          <a:xfrm>
            <a:off x="353880" y="301680"/>
            <a:ext cx="1177920" cy="326880"/>
          </a:xfrm>
          <a:prstGeom prst="roundRect">
            <a:avLst>
              <a:gd name="adj" fmla="val 50000"/>
            </a:avLst>
          </a:prstGeom>
          <a:solidFill>
            <a:srgbClr val="593593"/>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pic>
        <p:nvPicPr>
          <p:cNvPr id="248" name="Picture 2" descr="D:\KHABAR\ОНЛАЙН школа\LOGOMON\tvKAZ.png"/>
          <p:cNvPicPr/>
          <p:nvPr/>
        </p:nvPicPr>
        <p:blipFill>
          <a:blip r:embed="rId2"/>
          <a:stretch/>
        </p:blipFill>
        <p:spPr>
          <a:xfrm>
            <a:off x="455760" y="376200"/>
            <a:ext cx="974520" cy="177840"/>
          </a:xfrm>
          <a:prstGeom prst="rect">
            <a:avLst/>
          </a:prstGeom>
          <a:ln w="0">
            <a:noFill/>
          </a:ln>
        </p:spPr>
      </p:pic>
      <p:sp>
        <p:nvSpPr>
          <p:cNvPr id="249" name="PlaceHolder 1"/>
          <p:cNvSpPr>
            <a:spLocks noGrp="1"/>
          </p:cNvSpPr>
          <p:nvPr>
            <p:ph type="title"/>
          </p:nvPr>
        </p:nvSpPr>
        <p:spPr>
          <a:xfrm>
            <a:off x="838080" y="365040"/>
            <a:ext cx="10515600" cy="132552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3f3f3f"/>
                </a:solidFill>
                <a:uFillTx/>
                <a:latin typeface="Roboto Condensed"/>
              </a:rPr>
              <a:t>Click to edit the title text format</a:t>
            </a:r>
            <a:endParaRPr b="0" lang="ru-RU" sz="4400" strike="noStrike" u="none">
              <a:solidFill>
                <a:srgbClr val="3f3f3f"/>
              </a:solidFill>
              <a:uFillTx/>
              <a:latin typeface="Roboto Condensed"/>
            </a:endParaRPr>
          </a:p>
        </p:txBody>
      </p:sp>
      <p:sp>
        <p:nvSpPr>
          <p:cNvPr id="250" name="PlaceHolder 2"/>
          <p:cNvSpPr>
            <a:spLocks noGrp="1"/>
          </p:cNvSpPr>
          <p:nvPr>
            <p:ph type="body"/>
          </p:nvPr>
        </p:nvSpPr>
        <p:spPr>
          <a:xfrm>
            <a:off x="838080" y="1825200"/>
            <a:ext cx="10515600" cy="4351320"/>
          </a:xfrm>
          <a:prstGeom prst="rect">
            <a:avLst/>
          </a:prstGeom>
          <a:noFill/>
          <a:ln w="0">
            <a:noFill/>
          </a:ln>
        </p:spPr>
        <p:txBody>
          <a:bodyPr lIns="90000" rIns="90000" tIns="46800" bIns="46800" anchor="t">
            <a:normAutofit/>
          </a:bodyPr>
          <a:p>
            <a:pPr marL="2286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Click to edit the outline text format</a:t>
            </a:r>
            <a:endParaRPr b="0" lang="ru-RU" sz="2800" strike="noStrike" u="none">
              <a:solidFill>
                <a:srgbClr val="3f3f3f"/>
              </a:solidFill>
              <a:uFillTx/>
              <a:latin typeface="Source Sans Pro"/>
            </a:endParaRPr>
          </a:p>
          <a:p>
            <a:pPr lvl="1" marL="6858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Second Outline Level</a:t>
            </a:r>
            <a:endParaRPr b="0" lang="ru-RU" sz="2800" strike="noStrike" u="none">
              <a:solidFill>
                <a:srgbClr val="3f3f3f"/>
              </a:solidFill>
              <a:uFillTx/>
              <a:latin typeface="Source Sans Pro"/>
            </a:endParaRPr>
          </a:p>
          <a:p>
            <a:pPr lvl="2" marL="11430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Third Outline Level</a:t>
            </a:r>
            <a:endParaRPr b="0" lang="ru-RU" sz="2800" strike="noStrike" u="none">
              <a:solidFill>
                <a:srgbClr val="3f3f3f"/>
              </a:solidFill>
              <a:uFillTx/>
              <a:latin typeface="Source Sans Pro"/>
            </a:endParaRPr>
          </a:p>
          <a:p>
            <a:pPr lvl="3" marL="16002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Fourth Outline Level</a:t>
            </a:r>
            <a:endParaRPr b="0" lang="ru-RU" sz="2800" strike="noStrike" u="none">
              <a:solidFill>
                <a:srgbClr val="3f3f3f"/>
              </a:solidFill>
              <a:uFillTx/>
              <a:latin typeface="Source Sans Pro"/>
            </a:endParaRPr>
          </a:p>
          <a:p>
            <a:pPr lvl="4"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Fifth Outline Level</a:t>
            </a:r>
            <a:endParaRPr b="0" lang="ru-RU" sz="2800" strike="noStrike" u="none">
              <a:solidFill>
                <a:srgbClr val="3f3f3f"/>
              </a:solidFill>
              <a:uFillTx/>
              <a:latin typeface="Source Sans Pro"/>
            </a:endParaRPr>
          </a:p>
          <a:p>
            <a:pPr lvl="5"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Sixth Outline Level</a:t>
            </a:r>
            <a:endParaRPr b="0" lang="ru-RU" sz="2800" strike="noStrike" u="none">
              <a:solidFill>
                <a:srgbClr val="3f3f3f"/>
              </a:solidFill>
              <a:uFillTx/>
              <a:latin typeface="Source Sans Pro"/>
            </a:endParaRPr>
          </a:p>
          <a:p>
            <a:pPr lvl="6"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Seventh Outline Level</a:t>
            </a:r>
            <a:endParaRPr b="0" lang="ru-RU" sz="2800" strike="noStrike" u="none">
              <a:solidFill>
                <a:srgbClr val="3f3f3f"/>
              </a:solidFill>
              <a:uFillTx/>
              <a:latin typeface="Source Sans Pro"/>
            </a:endParaRPr>
          </a:p>
        </p:txBody>
      </p:sp>
      <p:sp>
        <p:nvSpPr>
          <p:cNvPr id="251" name="PlaceHolder 3"/>
          <p:cNvSpPr>
            <a:spLocks noGrp="1"/>
          </p:cNvSpPr>
          <p:nvPr>
            <p:ph type="sldNum" idx="46"/>
          </p:nvPr>
        </p:nvSpPr>
        <p:spPr>
          <a:xfrm>
            <a:off x="11312640" y="282600"/>
            <a:ext cx="457200" cy="365040"/>
          </a:xfrm>
          <a:prstGeom prst="rect">
            <a:avLst/>
          </a:prstGeom>
          <a:noFill/>
          <a:ln w="0">
            <a:noFill/>
          </a:ln>
        </p:spPr>
        <p:txBody>
          <a:bodyPr lIns="90000" rIns="90000" tIns="46800" bIns="46800" anchor="ctr">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1" lang="en-US" sz="1200" strike="noStrike" u="none">
                <a:solidFill>
                  <a:srgbClr val="ffffff"/>
                </a:solidFill>
                <a:uFillTx/>
                <a:latin typeface="Roboto Condensed"/>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92D7EFB4-1BD5-48DE-BD6B-11F4392E642C}" type="slidenum">
              <a:rPr b="1" lang="en-US" sz="1200" strike="noStrike" u="none">
                <a:solidFill>
                  <a:srgbClr val="ffffff"/>
                </a:solidFill>
                <a:uFillTx/>
                <a:latin typeface="Roboto Condensed"/>
              </a:rPr>
              <a:t>&lt;number&gt;</a:t>
            </a:fld>
            <a:endParaRPr b="0" lang="ru-RU"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4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52" name="Rectangle: Rounded Corners 5"/>
          <p:cNvSpPr/>
          <p:nvPr/>
        </p:nvSpPr>
        <p:spPr>
          <a:xfrm>
            <a:off x="11242800" y="301680"/>
            <a:ext cx="595080" cy="326880"/>
          </a:xfrm>
          <a:prstGeom prst="roundRect">
            <a:avLst>
              <a:gd name="adj" fmla="val 50000"/>
            </a:avLst>
          </a:prstGeom>
          <a:solidFill>
            <a:srgbClr val="593593"/>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sp>
        <p:nvSpPr>
          <p:cNvPr id="253" name="Slide Number Placeholder 5"/>
          <p:cNvSpPr/>
          <p:nvPr/>
        </p:nvSpPr>
        <p:spPr>
          <a:xfrm>
            <a:off x="11312640" y="282600"/>
            <a:ext cx="457200" cy="36504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B6706A52-9E43-4FFA-9A6D-DEFAB6EA78C8}" type="slidenum">
              <a:rPr b="1" lang="en-US" sz="1200" strike="noStrike" u="none">
                <a:solidFill>
                  <a:srgbClr val="ffffff"/>
                </a:solidFill>
                <a:uFillTx/>
                <a:latin typeface="Roboto Condensed"/>
              </a:rPr>
              <a:t>&lt;number&gt;</a:t>
            </a:fld>
            <a:endParaRPr b="0" lang="ru-RU" sz="1200" strike="noStrike" u="none">
              <a:solidFill>
                <a:srgbClr val="3f3f3f"/>
              </a:solidFill>
              <a:uFillTx/>
              <a:latin typeface="Arial"/>
            </a:endParaRPr>
          </a:p>
        </p:txBody>
      </p:sp>
      <p:sp>
        <p:nvSpPr>
          <p:cNvPr id="254" name="Rectangle: Rounded Corners 7"/>
          <p:cNvSpPr/>
          <p:nvPr/>
        </p:nvSpPr>
        <p:spPr>
          <a:xfrm>
            <a:off x="353880" y="301680"/>
            <a:ext cx="1177920" cy="326880"/>
          </a:xfrm>
          <a:prstGeom prst="roundRect">
            <a:avLst>
              <a:gd name="adj" fmla="val 50000"/>
            </a:avLst>
          </a:prstGeom>
          <a:solidFill>
            <a:srgbClr val="593593"/>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pic>
        <p:nvPicPr>
          <p:cNvPr id="255" name="Picture 2" descr="D:\KHABAR\ОНЛАЙН школа\LOGOMON\tvKAZ.png"/>
          <p:cNvPicPr/>
          <p:nvPr/>
        </p:nvPicPr>
        <p:blipFill>
          <a:blip r:embed="rId2"/>
          <a:stretch/>
        </p:blipFill>
        <p:spPr>
          <a:xfrm>
            <a:off x="455760" y="376200"/>
            <a:ext cx="974520" cy="177840"/>
          </a:xfrm>
          <a:prstGeom prst="rect">
            <a:avLst/>
          </a:prstGeom>
          <a:ln w="0">
            <a:noFill/>
          </a:ln>
        </p:spPr>
      </p:pic>
      <p:sp>
        <p:nvSpPr>
          <p:cNvPr id="256" name="PlaceHolder 1"/>
          <p:cNvSpPr>
            <a:spLocks noGrp="1"/>
          </p:cNvSpPr>
          <p:nvPr>
            <p:ph type="title"/>
          </p:nvPr>
        </p:nvSpPr>
        <p:spPr>
          <a:xfrm>
            <a:off x="838080" y="365040"/>
            <a:ext cx="10515600" cy="132552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3f3f3f"/>
                </a:solidFill>
                <a:uFillTx/>
                <a:latin typeface="Roboto Condensed"/>
              </a:rPr>
              <a:t>Click to edit the title text format</a:t>
            </a:r>
            <a:endParaRPr b="0" lang="ru-RU" sz="4400" strike="noStrike" u="none">
              <a:solidFill>
                <a:srgbClr val="3f3f3f"/>
              </a:solidFill>
              <a:uFillTx/>
              <a:latin typeface="Roboto Condensed"/>
            </a:endParaRPr>
          </a:p>
        </p:txBody>
      </p:sp>
      <p:sp>
        <p:nvSpPr>
          <p:cNvPr id="257" name="PlaceHolder 2"/>
          <p:cNvSpPr>
            <a:spLocks noGrp="1"/>
          </p:cNvSpPr>
          <p:nvPr>
            <p:ph type="body"/>
          </p:nvPr>
        </p:nvSpPr>
        <p:spPr>
          <a:xfrm>
            <a:off x="838080" y="1825200"/>
            <a:ext cx="10515600" cy="4351320"/>
          </a:xfrm>
          <a:prstGeom prst="rect">
            <a:avLst/>
          </a:prstGeom>
          <a:noFill/>
          <a:ln w="0">
            <a:noFill/>
          </a:ln>
        </p:spPr>
        <p:txBody>
          <a:bodyPr lIns="90000" rIns="90000" tIns="46800" bIns="46800" anchor="t">
            <a:normAutofit/>
          </a:bodyPr>
          <a:p>
            <a:pPr marL="2286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Click to edit the outline text format</a:t>
            </a:r>
            <a:endParaRPr b="0" lang="ru-RU" sz="2800" strike="noStrike" u="none">
              <a:solidFill>
                <a:srgbClr val="3f3f3f"/>
              </a:solidFill>
              <a:uFillTx/>
              <a:latin typeface="Source Sans Pro"/>
            </a:endParaRPr>
          </a:p>
          <a:p>
            <a:pPr lvl="1" marL="6858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Second Outline Level</a:t>
            </a:r>
            <a:endParaRPr b="0" lang="ru-RU" sz="2800" strike="noStrike" u="none">
              <a:solidFill>
                <a:srgbClr val="3f3f3f"/>
              </a:solidFill>
              <a:uFillTx/>
              <a:latin typeface="Source Sans Pro"/>
            </a:endParaRPr>
          </a:p>
          <a:p>
            <a:pPr lvl="2" marL="11430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Third Outline Level</a:t>
            </a:r>
            <a:endParaRPr b="0" lang="ru-RU" sz="2800" strike="noStrike" u="none">
              <a:solidFill>
                <a:srgbClr val="3f3f3f"/>
              </a:solidFill>
              <a:uFillTx/>
              <a:latin typeface="Source Sans Pro"/>
            </a:endParaRPr>
          </a:p>
          <a:p>
            <a:pPr lvl="3" marL="16002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Fourth Outline Level</a:t>
            </a:r>
            <a:endParaRPr b="0" lang="ru-RU" sz="2800" strike="noStrike" u="none">
              <a:solidFill>
                <a:srgbClr val="3f3f3f"/>
              </a:solidFill>
              <a:uFillTx/>
              <a:latin typeface="Source Sans Pro"/>
            </a:endParaRPr>
          </a:p>
          <a:p>
            <a:pPr lvl="4"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Fifth Outline Level</a:t>
            </a:r>
            <a:endParaRPr b="0" lang="ru-RU" sz="2800" strike="noStrike" u="none">
              <a:solidFill>
                <a:srgbClr val="3f3f3f"/>
              </a:solidFill>
              <a:uFillTx/>
              <a:latin typeface="Source Sans Pro"/>
            </a:endParaRPr>
          </a:p>
          <a:p>
            <a:pPr lvl="5"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Sixth Outline Level</a:t>
            </a:r>
            <a:endParaRPr b="0" lang="ru-RU" sz="2800" strike="noStrike" u="none">
              <a:solidFill>
                <a:srgbClr val="3f3f3f"/>
              </a:solidFill>
              <a:uFillTx/>
              <a:latin typeface="Source Sans Pro"/>
            </a:endParaRPr>
          </a:p>
          <a:p>
            <a:pPr lvl="6"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Seventh Outline Level</a:t>
            </a:r>
            <a:endParaRPr b="0" lang="ru-RU" sz="2800" strike="noStrike" u="none">
              <a:solidFill>
                <a:srgbClr val="3f3f3f"/>
              </a:solidFill>
              <a:uFillTx/>
              <a:latin typeface="Source Sans Pro"/>
            </a:endParaRPr>
          </a:p>
        </p:txBody>
      </p:sp>
    </p:spTree>
  </p:cSld>
  <p:clrMap bg1="lt1" tx1="dk1" bg2="lt2" tx2="dk2" accent1="accent1" accent2="accent2" accent3="accent3" accent4="accent4" accent5="accent5" accent6="accent6" hlink="hlink" folHlink="folHlink"/>
  <p:sldLayoutIdLst/>
</p:sldMaster>
</file>

<file path=ppt/slideMasters/slideMaster4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58" name="Rectangle: Rounded Corners 5"/>
          <p:cNvSpPr/>
          <p:nvPr/>
        </p:nvSpPr>
        <p:spPr>
          <a:xfrm>
            <a:off x="11242800" y="301680"/>
            <a:ext cx="595080" cy="326880"/>
          </a:xfrm>
          <a:prstGeom prst="roundRect">
            <a:avLst>
              <a:gd name="adj" fmla="val 50000"/>
            </a:avLst>
          </a:prstGeom>
          <a:solidFill>
            <a:srgbClr val="593593"/>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sp>
        <p:nvSpPr>
          <p:cNvPr id="259" name="Rectangle: Rounded Corners 7"/>
          <p:cNvSpPr/>
          <p:nvPr/>
        </p:nvSpPr>
        <p:spPr>
          <a:xfrm>
            <a:off x="353880" y="301680"/>
            <a:ext cx="1177920" cy="326880"/>
          </a:xfrm>
          <a:prstGeom prst="roundRect">
            <a:avLst>
              <a:gd name="adj" fmla="val 50000"/>
            </a:avLst>
          </a:prstGeom>
          <a:solidFill>
            <a:srgbClr val="593593"/>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pic>
        <p:nvPicPr>
          <p:cNvPr id="260" name="Picture 2" descr="D:\KHABAR\ОНЛАЙН школа\LOGOMON\tvKAZ.png"/>
          <p:cNvPicPr/>
          <p:nvPr/>
        </p:nvPicPr>
        <p:blipFill>
          <a:blip r:embed="rId2"/>
          <a:stretch/>
        </p:blipFill>
        <p:spPr>
          <a:xfrm>
            <a:off x="455760" y="376200"/>
            <a:ext cx="974520" cy="177840"/>
          </a:xfrm>
          <a:prstGeom prst="rect">
            <a:avLst/>
          </a:prstGeom>
          <a:ln w="0">
            <a:noFill/>
          </a:ln>
        </p:spPr>
      </p:pic>
      <p:sp>
        <p:nvSpPr>
          <p:cNvPr id="261" name="PlaceHolder 1"/>
          <p:cNvSpPr>
            <a:spLocks noGrp="1"/>
          </p:cNvSpPr>
          <p:nvPr>
            <p:ph type="title"/>
          </p:nvPr>
        </p:nvSpPr>
        <p:spPr>
          <a:xfrm>
            <a:off x="838080" y="365040"/>
            <a:ext cx="10515600" cy="132552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3f3f3f"/>
                </a:solidFill>
                <a:uFillTx/>
                <a:latin typeface="Roboto Condensed"/>
              </a:rPr>
              <a:t>Click to edit the title text format</a:t>
            </a:r>
            <a:endParaRPr b="0" lang="ru-RU" sz="4400" strike="noStrike" u="none">
              <a:solidFill>
                <a:srgbClr val="3f3f3f"/>
              </a:solidFill>
              <a:uFillTx/>
              <a:latin typeface="Roboto Condensed"/>
            </a:endParaRPr>
          </a:p>
        </p:txBody>
      </p:sp>
      <p:sp>
        <p:nvSpPr>
          <p:cNvPr id="262" name="PlaceHolder 2"/>
          <p:cNvSpPr>
            <a:spLocks noGrp="1"/>
          </p:cNvSpPr>
          <p:nvPr>
            <p:ph type="body"/>
          </p:nvPr>
        </p:nvSpPr>
        <p:spPr>
          <a:xfrm>
            <a:off x="838080" y="1825200"/>
            <a:ext cx="10515600" cy="4351320"/>
          </a:xfrm>
          <a:prstGeom prst="rect">
            <a:avLst/>
          </a:prstGeom>
          <a:noFill/>
          <a:ln w="0">
            <a:noFill/>
          </a:ln>
        </p:spPr>
        <p:txBody>
          <a:bodyPr lIns="90000" rIns="90000" tIns="46800" bIns="46800" anchor="t">
            <a:normAutofit/>
          </a:bodyPr>
          <a:p>
            <a:pPr marL="2286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Click to edit the outline text format</a:t>
            </a:r>
            <a:endParaRPr b="0" lang="ru-RU" sz="2800" strike="noStrike" u="none">
              <a:solidFill>
                <a:srgbClr val="3f3f3f"/>
              </a:solidFill>
              <a:uFillTx/>
              <a:latin typeface="Source Sans Pro"/>
            </a:endParaRPr>
          </a:p>
          <a:p>
            <a:pPr lvl="1" marL="6858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Second Outline Level</a:t>
            </a:r>
            <a:endParaRPr b="0" lang="ru-RU" sz="2800" strike="noStrike" u="none">
              <a:solidFill>
                <a:srgbClr val="3f3f3f"/>
              </a:solidFill>
              <a:uFillTx/>
              <a:latin typeface="Source Sans Pro"/>
            </a:endParaRPr>
          </a:p>
          <a:p>
            <a:pPr lvl="2" marL="11430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Third Outline Level</a:t>
            </a:r>
            <a:endParaRPr b="0" lang="ru-RU" sz="2800" strike="noStrike" u="none">
              <a:solidFill>
                <a:srgbClr val="3f3f3f"/>
              </a:solidFill>
              <a:uFillTx/>
              <a:latin typeface="Source Sans Pro"/>
            </a:endParaRPr>
          </a:p>
          <a:p>
            <a:pPr lvl="3" marL="16002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Fourth Outline Level</a:t>
            </a:r>
            <a:endParaRPr b="0" lang="ru-RU" sz="2800" strike="noStrike" u="none">
              <a:solidFill>
                <a:srgbClr val="3f3f3f"/>
              </a:solidFill>
              <a:uFillTx/>
              <a:latin typeface="Source Sans Pro"/>
            </a:endParaRPr>
          </a:p>
          <a:p>
            <a:pPr lvl="4"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Fifth Outline Level</a:t>
            </a:r>
            <a:endParaRPr b="0" lang="ru-RU" sz="2800" strike="noStrike" u="none">
              <a:solidFill>
                <a:srgbClr val="3f3f3f"/>
              </a:solidFill>
              <a:uFillTx/>
              <a:latin typeface="Source Sans Pro"/>
            </a:endParaRPr>
          </a:p>
          <a:p>
            <a:pPr lvl="5"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Sixth Outline Level</a:t>
            </a:r>
            <a:endParaRPr b="0" lang="ru-RU" sz="2800" strike="noStrike" u="none">
              <a:solidFill>
                <a:srgbClr val="3f3f3f"/>
              </a:solidFill>
              <a:uFillTx/>
              <a:latin typeface="Source Sans Pro"/>
            </a:endParaRPr>
          </a:p>
          <a:p>
            <a:pPr lvl="6"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Seventh Outline Level</a:t>
            </a:r>
            <a:endParaRPr b="0" lang="ru-RU" sz="2800" strike="noStrike" u="none">
              <a:solidFill>
                <a:srgbClr val="3f3f3f"/>
              </a:solidFill>
              <a:uFillTx/>
              <a:latin typeface="Source Sans Pro"/>
            </a:endParaRPr>
          </a:p>
        </p:txBody>
      </p:sp>
      <p:sp>
        <p:nvSpPr>
          <p:cNvPr id="263" name="PlaceHolder 3"/>
          <p:cNvSpPr>
            <a:spLocks noGrp="1"/>
          </p:cNvSpPr>
          <p:nvPr>
            <p:ph type="sldNum" idx="47"/>
          </p:nvPr>
        </p:nvSpPr>
        <p:spPr>
          <a:xfrm>
            <a:off x="11312640" y="282600"/>
            <a:ext cx="457200" cy="365040"/>
          </a:xfrm>
          <a:prstGeom prst="rect">
            <a:avLst/>
          </a:prstGeom>
          <a:noFill/>
          <a:ln w="0">
            <a:noFill/>
          </a:ln>
        </p:spPr>
        <p:txBody>
          <a:bodyPr lIns="90000" rIns="90000" tIns="46800" bIns="46800" anchor="ctr">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1" lang="en-US" sz="1200" strike="noStrike" u="none">
                <a:solidFill>
                  <a:srgbClr val="ffffff"/>
                </a:solidFill>
                <a:uFillTx/>
                <a:latin typeface="Roboto Condensed"/>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65C3B166-077C-4C79-8737-A53FCE6EB5AC}" type="slidenum">
              <a:rPr b="1" lang="en-US" sz="1200" strike="noStrike" u="none">
                <a:solidFill>
                  <a:srgbClr val="ffffff"/>
                </a:solidFill>
                <a:uFillTx/>
                <a:latin typeface="Roboto Condensed"/>
              </a:rPr>
              <a:t>&lt;number&gt;</a:t>
            </a:fld>
            <a:endParaRPr b="0" lang="ru-RU"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 name="Rectangle: Rounded Corners 14"/>
          <p:cNvSpPr/>
          <p:nvPr/>
        </p:nvSpPr>
        <p:spPr>
          <a:xfrm>
            <a:off x="11242800" y="301680"/>
            <a:ext cx="595080" cy="326880"/>
          </a:xfrm>
          <a:prstGeom prst="roundRect">
            <a:avLst>
              <a:gd name="adj" fmla="val 50000"/>
            </a:avLst>
          </a:prstGeom>
          <a:solidFill>
            <a:srgbClr val="593593"/>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sp>
        <p:nvSpPr>
          <p:cNvPr id="16" name="Rectangle: Rounded Corners 10"/>
          <p:cNvSpPr/>
          <p:nvPr/>
        </p:nvSpPr>
        <p:spPr>
          <a:xfrm>
            <a:off x="353880" y="301680"/>
            <a:ext cx="1177920" cy="326880"/>
          </a:xfrm>
          <a:prstGeom prst="roundRect">
            <a:avLst>
              <a:gd name="adj" fmla="val 50000"/>
            </a:avLst>
          </a:prstGeom>
          <a:solidFill>
            <a:srgbClr val="593593"/>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pic>
        <p:nvPicPr>
          <p:cNvPr id="17" name="Picture 2" descr="D:\KHABAR\ОНЛАЙН школа\LOGOMON\tvKAZ.png"/>
          <p:cNvPicPr/>
          <p:nvPr/>
        </p:nvPicPr>
        <p:blipFill>
          <a:blip r:embed="rId2"/>
          <a:stretch/>
        </p:blipFill>
        <p:spPr>
          <a:xfrm>
            <a:off x="455760" y="376200"/>
            <a:ext cx="974520" cy="177840"/>
          </a:xfrm>
          <a:prstGeom prst="rect">
            <a:avLst/>
          </a:prstGeom>
          <a:ln w="0">
            <a:noFill/>
          </a:ln>
        </p:spPr>
      </p:pic>
      <p:sp>
        <p:nvSpPr>
          <p:cNvPr id="18" name="PlaceHolder 1"/>
          <p:cNvSpPr>
            <a:spLocks noGrp="1"/>
          </p:cNvSpPr>
          <p:nvPr>
            <p:ph type="title"/>
          </p:nvPr>
        </p:nvSpPr>
        <p:spPr>
          <a:xfrm>
            <a:off x="838080" y="365040"/>
            <a:ext cx="10515600" cy="132552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3f3f3f"/>
                </a:solidFill>
                <a:uFillTx/>
                <a:latin typeface="Roboto Condensed"/>
              </a:rPr>
              <a:t>Click to edit the title text format</a:t>
            </a:r>
            <a:endParaRPr b="0" lang="ru-RU" sz="4400" strike="noStrike" u="none">
              <a:solidFill>
                <a:srgbClr val="3f3f3f"/>
              </a:solidFill>
              <a:uFillTx/>
              <a:latin typeface="Roboto Condensed"/>
            </a:endParaRPr>
          </a:p>
        </p:txBody>
      </p:sp>
      <p:sp>
        <p:nvSpPr>
          <p:cNvPr id="19" name="PlaceHolder 2"/>
          <p:cNvSpPr>
            <a:spLocks noGrp="1"/>
          </p:cNvSpPr>
          <p:nvPr>
            <p:ph type="body"/>
          </p:nvPr>
        </p:nvSpPr>
        <p:spPr>
          <a:xfrm>
            <a:off x="838080" y="1825200"/>
            <a:ext cx="10515600" cy="4351320"/>
          </a:xfrm>
          <a:prstGeom prst="rect">
            <a:avLst/>
          </a:prstGeom>
          <a:noFill/>
          <a:ln w="0">
            <a:noFill/>
          </a:ln>
        </p:spPr>
        <p:txBody>
          <a:bodyPr lIns="90000" rIns="90000" tIns="46800" bIns="46800" anchor="t">
            <a:normAutofit/>
          </a:bodyPr>
          <a:p>
            <a:pPr marL="2286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Click to edit the outline text format</a:t>
            </a:r>
            <a:endParaRPr b="0" lang="ru-RU" sz="2800" strike="noStrike" u="none">
              <a:solidFill>
                <a:srgbClr val="3f3f3f"/>
              </a:solidFill>
              <a:uFillTx/>
              <a:latin typeface="Source Sans Pro"/>
            </a:endParaRPr>
          </a:p>
          <a:p>
            <a:pPr lvl="1" marL="6858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Second Outline Level</a:t>
            </a:r>
            <a:endParaRPr b="0" lang="ru-RU" sz="2800" strike="noStrike" u="none">
              <a:solidFill>
                <a:srgbClr val="3f3f3f"/>
              </a:solidFill>
              <a:uFillTx/>
              <a:latin typeface="Source Sans Pro"/>
            </a:endParaRPr>
          </a:p>
          <a:p>
            <a:pPr lvl="2" marL="11430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Third Outline Level</a:t>
            </a:r>
            <a:endParaRPr b="0" lang="ru-RU" sz="2800" strike="noStrike" u="none">
              <a:solidFill>
                <a:srgbClr val="3f3f3f"/>
              </a:solidFill>
              <a:uFillTx/>
              <a:latin typeface="Source Sans Pro"/>
            </a:endParaRPr>
          </a:p>
          <a:p>
            <a:pPr lvl="3" marL="16002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Fourth Outline Level</a:t>
            </a:r>
            <a:endParaRPr b="0" lang="ru-RU" sz="2800" strike="noStrike" u="none">
              <a:solidFill>
                <a:srgbClr val="3f3f3f"/>
              </a:solidFill>
              <a:uFillTx/>
              <a:latin typeface="Source Sans Pro"/>
            </a:endParaRPr>
          </a:p>
          <a:p>
            <a:pPr lvl="4"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Fifth Outline Level</a:t>
            </a:r>
            <a:endParaRPr b="0" lang="ru-RU" sz="2800" strike="noStrike" u="none">
              <a:solidFill>
                <a:srgbClr val="3f3f3f"/>
              </a:solidFill>
              <a:uFillTx/>
              <a:latin typeface="Source Sans Pro"/>
            </a:endParaRPr>
          </a:p>
          <a:p>
            <a:pPr lvl="5"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Sixth Outline Level</a:t>
            </a:r>
            <a:endParaRPr b="0" lang="ru-RU" sz="2800" strike="noStrike" u="none">
              <a:solidFill>
                <a:srgbClr val="3f3f3f"/>
              </a:solidFill>
              <a:uFillTx/>
              <a:latin typeface="Source Sans Pro"/>
            </a:endParaRPr>
          </a:p>
          <a:p>
            <a:pPr lvl="6"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Seventh Outline Level</a:t>
            </a:r>
            <a:endParaRPr b="0" lang="ru-RU" sz="2800" strike="noStrike" u="none">
              <a:solidFill>
                <a:srgbClr val="3f3f3f"/>
              </a:solidFill>
              <a:uFillTx/>
              <a:latin typeface="Source Sans Pro"/>
            </a:endParaRPr>
          </a:p>
        </p:txBody>
      </p:sp>
      <p:sp>
        <p:nvSpPr>
          <p:cNvPr id="20" name="PlaceHolder 3"/>
          <p:cNvSpPr>
            <a:spLocks noGrp="1"/>
          </p:cNvSpPr>
          <p:nvPr>
            <p:ph type="sldNum" idx="8"/>
          </p:nvPr>
        </p:nvSpPr>
        <p:spPr>
          <a:xfrm>
            <a:off x="11312640" y="282600"/>
            <a:ext cx="457200" cy="365040"/>
          </a:xfrm>
          <a:prstGeom prst="rect">
            <a:avLst/>
          </a:prstGeom>
          <a:noFill/>
          <a:ln w="0">
            <a:noFill/>
          </a:ln>
        </p:spPr>
        <p:txBody>
          <a:bodyPr lIns="90000" rIns="90000" tIns="46800" bIns="46800" anchor="ctr">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1" lang="en-US" sz="1200" strike="noStrike" u="none">
                <a:solidFill>
                  <a:srgbClr val="ffffff"/>
                </a:solidFill>
                <a:uFillTx/>
                <a:latin typeface="Roboto Condensed"/>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FE9DCEB2-E265-4F0B-A9D2-C5B2FB2186D1}" type="slidenum">
              <a:rPr b="1" lang="en-US" sz="1200" strike="noStrike" u="none">
                <a:solidFill>
                  <a:srgbClr val="ffffff"/>
                </a:solidFill>
                <a:uFillTx/>
                <a:latin typeface="Roboto Condensed"/>
              </a:rPr>
              <a:t>&lt;number&gt;</a:t>
            </a:fld>
            <a:endParaRPr b="0" lang="ru-RU"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5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64" name="Rectangle: Rounded Corners 5"/>
          <p:cNvSpPr/>
          <p:nvPr/>
        </p:nvSpPr>
        <p:spPr>
          <a:xfrm>
            <a:off x="11242800" y="301680"/>
            <a:ext cx="595080" cy="326880"/>
          </a:xfrm>
          <a:prstGeom prst="roundRect">
            <a:avLst>
              <a:gd name="adj" fmla="val 50000"/>
            </a:avLst>
          </a:prstGeom>
          <a:solidFill>
            <a:srgbClr val="593593"/>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sp>
        <p:nvSpPr>
          <p:cNvPr id="265" name="Slide Number Placeholder 5"/>
          <p:cNvSpPr/>
          <p:nvPr/>
        </p:nvSpPr>
        <p:spPr>
          <a:xfrm>
            <a:off x="11312640" y="282600"/>
            <a:ext cx="457200" cy="36504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486EB70F-2255-499B-BB8B-EA088628F5EF}" type="slidenum">
              <a:rPr b="1" lang="en-US" sz="1200" strike="noStrike" u="none">
                <a:solidFill>
                  <a:srgbClr val="ffffff"/>
                </a:solidFill>
                <a:uFillTx/>
                <a:latin typeface="Roboto Condensed"/>
              </a:rPr>
              <a:t>&lt;number&gt;</a:t>
            </a:fld>
            <a:endParaRPr b="0" lang="ru-RU" sz="1200" strike="noStrike" u="none">
              <a:solidFill>
                <a:srgbClr val="3f3f3f"/>
              </a:solidFill>
              <a:uFillTx/>
              <a:latin typeface="Arial"/>
            </a:endParaRPr>
          </a:p>
        </p:txBody>
      </p:sp>
      <p:sp>
        <p:nvSpPr>
          <p:cNvPr id="266" name="Rectangle: Rounded Corners 7"/>
          <p:cNvSpPr/>
          <p:nvPr/>
        </p:nvSpPr>
        <p:spPr>
          <a:xfrm>
            <a:off x="353880" y="301680"/>
            <a:ext cx="1177920" cy="326880"/>
          </a:xfrm>
          <a:prstGeom prst="roundRect">
            <a:avLst>
              <a:gd name="adj" fmla="val 50000"/>
            </a:avLst>
          </a:prstGeom>
          <a:solidFill>
            <a:srgbClr val="593593"/>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pic>
        <p:nvPicPr>
          <p:cNvPr id="267" name="Picture 2" descr="D:\KHABAR\ОНЛАЙН школа\LOGOMON\tvKAZ.png"/>
          <p:cNvPicPr/>
          <p:nvPr/>
        </p:nvPicPr>
        <p:blipFill>
          <a:blip r:embed="rId2"/>
          <a:stretch/>
        </p:blipFill>
        <p:spPr>
          <a:xfrm>
            <a:off x="455760" y="376200"/>
            <a:ext cx="974520" cy="177840"/>
          </a:xfrm>
          <a:prstGeom prst="rect">
            <a:avLst/>
          </a:prstGeom>
          <a:ln w="0">
            <a:noFill/>
          </a:ln>
        </p:spPr>
      </p:pic>
      <p:sp>
        <p:nvSpPr>
          <p:cNvPr id="268" name="PlaceHolder 1"/>
          <p:cNvSpPr>
            <a:spLocks noGrp="1"/>
          </p:cNvSpPr>
          <p:nvPr>
            <p:ph type="title"/>
          </p:nvPr>
        </p:nvSpPr>
        <p:spPr>
          <a:xfrm>
            <a:off x="838080" y="365040"/>
            <a:ext cx="10515600" cy="132552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3f3f3f"/>
                </a:solidFill>
                <a:uFillTx/>
                <a:latin typeface="Roboto Condensed"/>
              </a:rPr>
              <a:t>Click to edit the title text format</a:t>
            </a:r>
            <a:endParaRPr b="0" lang="ru-RU" sz="4400" strike="noStrike" u="none">
              <a:solidFill>
                <a:srgbClr val="3f3f3f"/>
              </a:solidFill>
              <a:uFillTx/>
              <a:latin typeface="Roboto Condensed"/>
            </a:endParaRPr>
          </a:p>
        </p:txBody>
      </p:sp>
      <p:sp>
        <p:nvSpPr>
          <p:cNvPr id="269" name="PlaceHolder 2"/>
          <p:cNvSpPr>
            <a:spLocks noGrp="1"/>
          </p:cNvSpPr>
          <p:nvPr>
            <p:ph type="body"/>
          </p:nvPr>
        </p:nvSpPr>
        <p:spPr>
          <a:xfrm>
            <a:off x="838080" y="1825200"/>
            <a:ext cx="10515600" cy="4351320"/>
          </a:xfrm>
          <a:prstGeom prst="rect">
            <a:avLst/>
          </a:prstGeom>
          <a:noFill/>
          <a:ln w="0">
            <a:noFill/>
          </a:ln>
        </p:spPr>
        <p:txBody>
          <a:bodyPr lIns="90000" rIns="90000" tIns="46800" bIns="46800" anchor="t">
            <a:normAutofit/>
          </a:bodyPr>
          <a:p>
            <a:pPr marL="2286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Click to edit the outline text format</a:t>
            </a:r>
            <a:endParaRPr b="0" lang="ru-RU" sz="2800" strike="noStrike" u="none">
              <a:solidFill>
                <a:srgbClr val="3f3f3f"/>
              </a:solidFill>
              <a:uFillTx/>
              <a:latin typeface="Source Sans Pro"/>
            </a:endParaRPr>
          </a:p>
          <a:p>
            <a:pPr lvl="1" marL="6858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Second Outline Level</a:t>
            </a:r>
            <a:endParaRPr b="0" lang="ru-RU" sz="2800" strike="noStrike" u="none">
              <a:solidFill>
                <a:srgbClr val="3f3f3f"/>
              </a:solidFill>
              <a:uFillTx/>
              <a:latin typeface="Source Sans Pro"/>
            </a:endParaRPr>
          </a:p>
          <a:p>
            <a:pPr lvl="2" marL="11430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Third Outline Level</a:t>
            </a:r>
            <a:endParaRPr b="0" lang="ru-RU" sz="2800" strike="noStrike" u="none">
              <a:solidFill>
                <a:srgbClr val="3f3f3f"/>
              </a:solidFill>
              <a:uFillTx/>
              <a:latin typeface="Source Sans Pro"/>
            </a:endParaRPr>
          </a:p>
          <a:p>
            <a:pPr lvl="3" marL="16002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Fourth Outline Level</a:t>
            </a:r>
            <a:endParaRPr b="0" lang="ru-RU" sz="2800" strike="noStrike" u="none">
              <a:solidFill>
                <a:srgbClr val="3f3f3f"/>
              </a:solidFill>
              <a:uFillTx/>
              <a:latin typeface="Source Sans Pro"/>
            </a:endParaRPr>
          </a:p>
          <a:p>
            <a:pPr lvl="4"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Fifth Outline Level</a:t>
            </a:r>
            <a:endParaRPr b="0" lang="ru-RU" sz="2800" strike="noStrike" u="none">
              <a:solidFill>
                <a:srgbClr val="3f3f3f"/>
              </a:solidFill>
              <a:uFillTx/>
              <a:latin typeface="Source Sans Pro"/>
            </a:endParaRPr>
          </a:p>
          <a:p>
            <a:pPr lvl="5"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Sixth Outline Level</a:t>
            </a:r>
            <a:endParaRPr b="0" lang="ru-RU" sz="2800" strike="noStrike" u="none">
              <a:solidFill>
                <a:srgbClr val="3f3f3f"/>
              </a:solidFill>
              <a:uFillTx/>
              <a:latin typeface="Source Sans Pro"/>
            </a:endParaRPr>
          </a:p>
          <a:p>
            <a:pPr lvl="6"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Seventh Outline Level</a:t>
            </a:r>
            <a:endParaRPr b="0" lang="ru-RU" sz="2800" strike="noStrike" u="none">
              <a:solidFill>
                <a:srgbClr val="3f3f3f"/>
              </a:solidFill>
              <a:uFillTx/>
              <a:latin typeface="Source Sans Pro"/>
            </a:endParaRPr>
          </a:p>
        </p:txBody>
      </p:sp>
    </p:spTree>
  </p:cSld>
  <p:clrMap bg1="lt1" tx1="dk1" bg2="lt2" tx2="dk2" accent1="accent1" accent2="accent2" accent3="accent3" accent4="accent4" accent5="accent5" accent6="accent6" hlink="hlink" folHlink="folHlink"/>
  <p:sldLayoutIdLst/>
</p:sldMaster>
</file>

<file path=ppt/slideMasters/slideMaster5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70" name="Rectangle: Rounded Corners 5"/>
          <p:cNvSpPr/>
          <p:nvPr/>
        </p:nvSpPr>
        <p:spPr>
          <a:xfrm>
            <a:off x="11242800" y="301680"/>
            <a:ext cx="595080" cy="326880"/>
          </a:xfrm>
          <a:prstGeom prst="roundRect">
            <a:avLst>
              <a:gd name="adj" fmla="val 50000"/>
            </a:avLst>
          </a:prstGeom>
          <a:solidFill>
            <a:srgbClr val="593593"/>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sp>
        <p:nvSpPr>
          <p:cNvPr id="271" name="Rectangle: Rounded Corners 7"/>
          <p:cNvSpPr/>
          <p:nvPr/>
        </p:nvSpPr>
        <p:spPr>
          <a:xfrm>
            <a:off x="353880" y="301680"/>
            <a:ext cx="1177920" cy="326880"/>
          </a:xfrm>
          <a:prstGeom prst="roundRect">
            <a:avLst>
              <a:gd name="adj" fmla="val 50000"/>
            </a:avLst>
          </a:prstGeom>
          <a:solidFill>
            <a:srgbClr val="593593"/>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pic>
        <p:nvPicPr>
          <p:cNvPr id="272" name="Picture 2" descr="D:\KHABAR\ОНЛАЙН школа\LOGOMON\tvKAZ.png"/>
          <p:cNvPicPr/>
          <p:nvPr/>
        </p:nvPicPr>
        <p:blipFill>
          <a:blip r:embed="rId2"/>
          <a:stretch/>
        </p:blipFill>
        <p:spPr>
          <a:xfrm>
            <a:off x="455760" y="376200"/>
            <a:ext cx="974520" cy="177840"/>
          </a:xfrm>
          <a:prstGeom prst="rect">
            <a:avLst/>
          </a:prstGeom>
          <a:ln w="0">
            <a:noFill/>
          </a:ln>
        </p:spPr>
      </p:pic>
      <p:sp>
        <p:nvSpPr>
          <p:cNvPr id="273" name="PlaceHolder 1"/>
          <p:cNvSpPr>
            <a:spLocks noGrp="1"/>
          </p:cNvSpPr>
          <p:nvPr>
            <p:ph type="title"/>
          </p:nvPr>
        </p:nvSpPr>
        <p:spPr>
          <a:xfrm>
            <a:off x="838080" y="365040"/>
            <a:ext cx="10515600" cy="132552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3f3f3f"/>
                </a:solidFill>
                <a:uFillTx/>
                <a:latin typeface="Roboto Condensed"/>
              </a:rPr>
              <a:t>Click to edit the title text format</a:t>
            </a:r>
            <a:endParaRPr b="0" lang="ru-RU" sz="4400" strike="noStrike" u="none">
              <a:solidFill>
                <a:srgbClr val="3f3f3f"/>
              </a:solidFill>
              <a:uFillTx/>
              <a:latin typeface="Roboto Condensed"/>
            </a:endParaRPr>
          </a:p>
        </p:txBody>
      </p:sp>
      <p:sp>
        <p:nvSpPr>
          <p:cNvPr id="274" name="PlaceHolder 2"/>
          <p:cNvSpPr>
            <a:spLocks noGrp="1"/>
          </p:cNvSpPr>
          <p:nvPr>
            <p:ph type="body"/>
          </p:nvPr>
        </p:nvSpPr>
        <p:spPr>
          <a:xfrm>
            <a:off x="838080" y="1825200"/>
            <a:ext cx="10515600" cy="4351320"/>
          </a:xfrm>
          <a:prstGeom prst="rect">
            <a:avLst/>
          </a:prstGeom>
          <a:noFill/>
          <a:ln w="0">
            <a:noFill/>
          </a:ln>
        </p:spPr>
        <p:txBody>
          <a:bodyPr lIns="90000" rIns="90000" tIns="46800" bIns="46800" anchor="t">
            <a:normAutofit/>
          </a:bodyPr>
          <a:p>
            <a:pPr marL="2286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Click to edit the outline text format</a:t>
            </a:r>
            <a:endParaRPr b="0" lang="ru-RU" sz="2800" strike="noStrike" u="none">
              <a:solidFill>
                <a:srgbClr val="3f3f3f"/>
              </a:solidFill>
              <a:uFillTx/>
              <a:latin typeface="Source Sans Pro"/>
            </a:endParaRPr>
          </a:p>
          <a:p>
            <a:pPr lvl="1" marL="6858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Second Outline Level</a:t>
            </a:r>
            <a:endParaRPr b="0" lang="ru-RU" sz="2800" strike="noStrike" u="none">
              <a:solidFill>
                <a:srgbClr val="3f3f3f"/>
              </a:solidFill>
              <a:uFillTx/>
              <a:latin typeface="Source Sans Pro"/>
            </a:endParaRPr>
          </a:p>
          <a:p>
            <a:pPr lvl="2" marL="11430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Third Outline Level</a:t>
            </a:r>
            <a:endParaRPr b="0" lang="ru-RU" sz="2800" strike="noStrike" u="none">
              <a:solidFill>
                <a:srgbClr val="3f3f3f"/>
              </a:solidFill>
              <a:uFillTx/>
              <a:latin typeface="Source Sans Pro"/>
            </a:endParaRPr>
          </a:p>
          <a:p>
            <a:pPr lvl="3" marL="16002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Fourth Outline Level</a:t>
            </a:r>
            <a:endParaRPr b="0" lang="ru-RU" sz="2800" strike="noStrike" u="none">
              <a:solidFill>
                <a:srgbClr val="3f3f3f"/>
              </a:solidFill>
              <a:uFillTx/>
              <a:latin typeface="Source Sans Pro"/>
            </a:endParaRPr>
          </a:p>
          <a:p>
            <a:pPr lvl="4"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Fifth Outline Level</a:t>
            </a:r>
            <a:endParaRPr b="0" lang="ru-RU" sz="2800" strike="noStrike" u="none">
              <a:solidFill>
                <a:srgbClr val="3f3f3f"/>
              </a:solidFill>
              <a:uFillTx/>
              <a:latin typeface="Source Sans Pro"/>
            </a:endParaRPr>
          </a:p>
          <a:p>
            <a:pPr lvl="5"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Sixth Outline Level</a:t>
            </a:r>
            <a:endParaRPr b="0" lang="ru-RU" sz="2800" strike="noStrike" u="none">
              <a:solidFill>
                <a:srgbClr val="3f3f3f"/>
              </a:solidFill>
              <a:uFillTx/>
              <a:latin typeface="Source Sans Pro"/>
            </a:endParaRPr>
          </a:p>
          <a:p>
            <a:pPr lvl="6"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Seventh Outline Level</a:t>
            </a:r>
            <a:endParaRPr b="0" lang="ru-RU" sz="2800" strike="noStrike" u="none">
              <a:solidFill>
                <a:srgbClr val="3f3f3f"/>
              </a:solidFill>
              <a:uFillTx/>
              <a:latin typeface="Source Sans Pro"/>
            </a:endParaRPr>
          </a:p>
        </p:txBody>
      </p:sp>
      <p:sp>
        <p:nvSpPr>
          <p:cNvPr id="275" name="PlaceHolder 3"/>
          <p:cNvSpPr>
            <a:spLocks noGrp="1"/>
          </p:cNvSpPr>
          <p:nvPr>
            <p:ph type="sldNum" idx="48"/>
          </p:nvPr>
        </p:nvSpPr>
        <p:spPr>
          <a:xfrm>
            <a:off x="11312640" y="282600"/>
            <a:ext cx="457200" cy="365040"/>
          </a:xfrm>
          <a:prstGeom prst="rect">
            <a:avLst/>
          </a:prstGeom>
          <a:noFill/>
          <a:ln w="0">
            <a:noFill/>
          </a:ln>
        </p:spPr>
        <p:txBody>
          <a:bodyPr lIns="90000" rIns="90000" tIns="46800" bIns="46800" anchor="ctr">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1" lang="en-US" sz="1200" strike="noStrike" u="none">
                <a:solidFill>
                  <a:srgbClr val="ffffff"/>
                </a:solidFill>
                <a:uFillTx/>
                <a:latin typeface="Roboto Condensed"/>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C2A9A31F-6F1D-40DE-BAB0-693971BC15F0}" type="slidenum">
              <a:rPr b="1" lang="en-US" sz="1200" strike="noStrike" u="none">
                <a:solidFill>
                  <a:srgbClr val="ffffff"/>
                </a:solidFill>
                <a:uFillTx/>
                <a:latin typeface="Roboto Condensed"/>
              </a:rPr>
              <a:t>&lt;number&gt;</a:t>
            </a:fld>
            <a:endParaRPr b="0" lang="ru-RU"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5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76" name="Rectangle: Rounded Corners 5"/>
          <p:cNvSpPr/>
          <p:nvPr/>
        </p:nvSpPr>
        <p:spPr>
          <a:xfrm>
            <a:off x="11242800" y="301680"/>
            <a:ext cx="595080" cy="326880"/>
          </a:xfrm>
          <a:prstGeom prst="roundRect">
            <a:avLst>
              <a:gd name="adj" fmla="val 50000"/>
            </a:avLst>
          </a:prstGeom>
          <a:solidFill>
            <a:srgbClr val="593593"/>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sp>
        <p:nvSpPr>
          <p:cNvPr id="277" name="Slide Number Placeholder 5"/>
          <p:cNvSpPr/>
          <p:nvPr/>
        </p:nvSpPr>
        <p:spPr>
          <a:xfrm>
            <a:off x="11312640" y="282600"/>
            <a:ext cx="457200" cy="36504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362E5B17-CB8E-4D37-8F21-F7898EFA5AAD}" type="slidenum">
              <a:rPr b="1" lang="en-US" sz="1200" strike="noStrike" u="none">
                <a:solidFill>
                  <a:srgbClr val="ffffff"/>
                </a:solidFill>
                <a:uFillTx/>
                <a:latin typeface="Roboto Condensed"/>
              </a:rPr>
              <a:t>&lt;number&gt;</a:t>
            </a:fld>
            <a:endParaRPr b="0" lang="ru-RU" sz="1200" strike="noStrike" u="none">
              <a:solidFill>
                <a:srgbClr val="3f3f3f"/>
              </a:solidFill>
              <a:uFillTx/>
              <a:latin typeface="Arial"/>
            </a:endParaRPr>
          </a:p>
        </p:txBody>
      </p:sp>
      <p:sp>
        <p:nvSpPr>
          <p:cNvPr id="278" name="Rectangle: Rounded Corners 7"/>
          <p:cNvSpPr/>
          <p:nvPr/>
        </p:nvSpPr>
        <p:spPr>
          <a:xfrm>
            <a:off x="353880" y="301680"/>
            <a:ext cx="1177920" cy="326880"/>
          </a:xfrm>
          <a:prstGeom prst="roundRect">
            <a:avLst>
              <a:gd name="adj" fmla="val 50000"/>
            </a:avLst>
          </a:prstGeom>
          <a:solidFill>
            <a:srgbClr val="593593"/>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pic>
        <p:nvPicPr>
          <p:cNvPr id="279" name="Picture 2" descr="D:\KHABAR\ОНЛАЙН школа\LOGOMON\tvKAZ.png"/>
          <p:cNvPicPr/>
          <p:nvPr/>
        </p:nvPicPr>
        <p:blipFill>
          <a:blip r:embed="rId2"/>
          <a:stretch/>
        </p:blipFill>
        <p:spPr>
          <a:xfrm>
            <a:off x="455760" y="376200"/>
            <a:ext cx="974520" cy="177840"/>
          </a:xfrm>
          <a:prstGeom prst="rect">
            <a:avLst/>
          </a:prstGeom>
          <a:ln w="0">
            <a:noFill/>
          </a:ln>
        </p:spPr>
      </p:pic>
      <p:sp>
        <p:nvSpPr>
          <p:cNvPr id="280" name="PlaceHolder 1"/>
          <p:cNvSpPr>
            <a:spLocks noGrp="1"/>
          </p:cNvSpPr>
          <p:nvPr>
            <p:ph type="title"/>
          </p:nvPr>
        </p:nvSpPr>
        <p:spPr>
          <a:xfrm>
            <a:off x="838080" y="365040"/>
            <a:ext cx="10515600" cy="132552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3f3f3f"/>
                </a:solidFill>
                <a:uFillTx/>
                <a:latin typeface="Roboto Condensed"/>
              </a:rPr>
              <a:t>Click to edit the title text format</a:t>
            </a:r>
            <a:endParaRPr b="0" lang="ru-RU" sz="4400" strike="noStrike" u="none">
              <a:solidFill>
                <a:srgbClr val="3f3f3f"/>
              </a:solidFill>
              <a:uFillTx/>
              <a:latin typeface="Roboto Condensed"/>
            </a:endParaRPr>
          </a:p>
        </p:txBody>
      </p:sp>
      <p:sp>
        <p:nvSpPr>
          <p:cNvPr id="281" name="PlaceHolder 2"/>
          <p:cNvSpPr>
            <a:spLocks noGrp="1"/>
          </p:cNvSpPr>
          <p:nvPr>
            <p:ph type="body"/>
          </p:nvPr>
        </p:nvSpPr>
        <p:spPr>
          <a:xfrm>
            <a:off x="838080" y="1825200"/>
            <a:ext cx="10515600" cy="4351320"/>
          </a:xfrm>
          <a:prstGeom prst="rect">
            <a:avLst/>
          </a:prstGeom>
          <a:noFill/>
          <a:ln w="0">
            <a:noFill/>
          </a:ln>
        </p:spPr>
        <p:txBody>
          <a:bodyPr lIns="90000" rIns="90000" tIns="46800" bIns="46800" anchor="t">
            <a:normAutofit/>
          </a:bodyPr>
          <a:p>
            <a:pPr marL="2286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Click to edit the outline text format</a:t>
            </a:r>
            <a:endParaRPr b="0" lang="ru-RU" sz="2800" strike="noStrike" u="none">
              <a:solidFill>
                <a:srgbClr val="3f3f3f"/>
              </a:solidFill>
              <a:uFillTx/>
              <a:latin typeface="Source Sans Pro"/>
            </a:endParaRPr>
          </a:p>
          <a:p>
            <a:pPr lvl="1" marL="6858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Second Outline Level</a:t>
            </a:r>
            <a:endParaRPr b="0" lang="ru-RU" sz="2800" strike="noStrike" u="none">
              <a:solidFill>
                <a:srgbClr val="3f3f3f"/>
              </a:solidFill>
              <a:uFillTx/>
              <a:latin typeface="Source Sans Pro"/>
            </a:endParaRPr>
          </a:p>
          <a:p>
            <a:pPr lvl="2" marL="11430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Third Outline Level</a:t>
            </a:r>
            <a:endParaRPr b="0" lang="ru-RU" sz="2800" strike="noStrike" u="none">
              <a:solidFill>
                <a:srgbClr val="3f3f3f"/>
              </a:solidFill>
              <a:uFillTx/>
              <a:latin typeface="Source Sans Pro"/>
            </a:endParaRPr>
          </a:p>
          <a:p>
            <a:pPr lvl="3" marL="16002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Fourth Outline Level</a:t>
            </a:r>
            <a:endParaRPr b="0" lang="ru-RU" sz="2800" strike="noStrike" u="none">
              <a:solidFill>
                <a:srgbClr val="3f3f3f"/>
              </a:solidFill>
              <a:uFillTx/>
              <a:latin typeface="Source Sans Pro"/>
            </a:endParaRPr>
          </a:p>
          <a:p>
            <a:pPr lvl="4"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Fifth Outline Level</a:t>
            </a:r>
            <a:endParaRPr b="0" lang="ru-RU" sz="2800" strike="noStrike" u="none">
              <a:solidFill>
                <a:srgbClr val="3f3f3f"/>
              </a:solidFill>
              <a:uFillTx/>
              <a:latin typeface="Source Sans Pro"/>
            </a:endParaRPr>
          </a:p>
          <a:p>
            <a:pPr lvl="5"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Sixth Outline Level</a:t>
            </a:r>
            <a:endParaRPr b="0" lang="ru-RU" sz="2800" strike="noStrike" u="none">
              <a:solidFill>
                <a:srgbClr val="3f3f3f"/>
              </a:solidFill>
              <a:uFillTx/>
              <a:latin typeface="Source Sans Pro"/>
            </a:endParaRPr>
          </a:p>
          <a:p>
            <a:pPr lvl="6"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Seventh Outline Level</a:t>
            </a:r>
            <a:endParaRPr b="0" lang="ru-RU" sz="2800" strike="noStrike" u="none">
              <a:solidFill>
                <a:srgbClr val="3f3f3f"/>
              </a:solidFill>
              <a:uFillTx/>
              <a:latin typeface="Source Sans Pro"/>
            </a:endParaRPr>
          </a:p>
        </p:txBody>
      </p:sp>
    </p:spTree>
  </p:cSld>
  <p:clrMap bg1="lt1" tx1="dk1" bg2="lt2" tx2="dk2" accent1="accent1" accent2="accent2" accent3="accent3" accent4="accent4" accent5="accent5" accent6="accent6" hlink="hlink" folHlink="folHlink"/>
  <p:sldLayoutIdLst/>
</p:sldMaster>
</file>

<file path=ppt/slideMasters/slideMaster5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82" name="Rectangle: Rounded Corners 5"/>
          <p:cNvSpPr/>
          <p:nvPr/>
        </p:nvSpPr>
        <p:spPr>
          <a:xfrm>
            <a:off x="11242800" y="301680"/>
            <a:ext cx="595080" cy="326880"/>
          </a:xfrm>
          <a:prstGeom prst="roundRect">
            <a:avLst>
              <a:gd name="adj" fmla="val 50000"/>
            </a:avLst>
          </a:prstGeom>
          <a:solidFill>
            <a:srgbClr val="593593"/>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sp>
        <p:nvSpPr>
          <p:cNvPr id="283" name="Rectangle: Rounded Corners 7"/>
          <p:cNvSpPr/>
          <p:nvPr/>
        </p:nvSpPr>
        <p:spPr>
          <a:xfrm>
            <a:off x="353880" y="301680"/>
            <a:ext cx="1177920" cy="326880"/>
          </a:xfrm>
          <a:prstGeom prst="roundRect">
            <a:avLst>
              <a:gd name="adj" fmla="val 50000"/>
            </a:avLst>
          </a:prstGeom>
          <a:solidFill>
            <a:srgbClr val="593593"/>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pic>
        <p:nvPicPr>
          <p:cNvPr id="284" name="Picture 2" descr="D:\KHABAR\ОНЛАЙН школа\LOGOMON\tvKAZ.png"/>
          <p:cNvPicPr/>
          <p:nvPr/>
        </p:nvPicPr>
        <p:blipFill>
          <a:blip r:embed="rId2"/>
          <a:stretch/>
        </p:blipFill>
        <p:spPr>
          <a:xfrm>
            <a:off x="455760" y="376200"/>
            <a:ext cx="974520" cy="177840"/>
          </a:xfrm>
          <a:prstGeom prst="rect">
            <a:avLst/>
          </a:prstGeom>
          <a:ln w="0">
            <a:noFill/>
          </a:ln>
        </p:spPr>
      </p:pic>
      <p:sp>
        <p:nvSpPr>
          <p:cNvPr id="285" name="PlaceHolder 1"/>
          <p:cNvSpPr>
            <a:spLocks noGrp="1"/>
          </p:cNvSpPr>
          <p:nvPr>
            <p:ph type="title"/>
          </p:nvPr>
        </p:nvSpPr>
        <p:spPr>
          <a:xfrm>
            <a:off x="838080" y="365040"/>
            <a:ext cx="10515600" cy="132552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3f3f3f"/>
                </a:solidFill>
                <a:uFillTx/>
                <a:latin typeface="Roboto Condensed"/>
              </a:rPr>
              <a:t>Click to edit the title text format</a:t>
            </a:r>
            <a:endParaRPr b="0" lang="ru-RU" sz="4400" strike="noStrike" u="none">
              <a:solidFill>
                <a:srgbClr val="3f3f3f"/>
              </a:solidFill>
              <a:uFillTx/>
              <a:latin typeface="Roboto Condensed"/>
            </a:endParaRPr>
          </a:p>
        </p:txBody>
      </p:sp>
      <p:sp>
        <p:nvSpPr>
          <p:cNvPr id="286" name="PlaceHolder 2"/>
          <p:cNvSpPr>
            <a:spLocks noGrp="1"/>
          </p:cNvSpPr>
          <p:nvPr>
            <p:ph type="body"/>
          </p:nvPr>
        </p:nvSpPr>
        <p:spPr>
          <a:xfrm>
            <a:off x="838080" y="1825200"/>
            <a:ext cx="10515600" cy="4351320"/>
          </a:xfrm>
          <a:prstGeom prst="rect">
            <a:avLst/>
          </a:prstGeom>
          <a:noFill/>
          <a:ln w="0">
            <a:noFill/>
          </a:ln>
        </p:spPr>
        <p:txBody>
          <a:bodyPr lIns="90000" rIns="90000" tIns="46800" bIns="46800" anchor="t">
            <a:normAutofit/>
          </a:bodyPr>
          <a:p>
            <a:pPr marL="2286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Click to edit the outline text format</a:t>
            </a:r>
            <a:endParaRPr b="0" lang="ru-RU" sz="2800" strike="noStrike" u="none">
              <a:solidFill>
                <a:srgbClr val="3f3f3f"/>
              </a:solidFill>
              <a:uFillTx/>
              <a:latin typeface="Source Sans Pro"/>
            </a:endParaRPr>
          </a:p>
          <a:p>
            <a:pPr lvl="1" marL="6858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Second Outline Level</a:t>
            </a:r>
            <a:endParaRPr b="0" lang="ru-RU" sz="2800" strike="noStrike" u="none">
              <a:solidFill>
                <a:srgbClr val="3f3f3f"/>
              </a:solidFill>
              <a:uFillTx/>
              <a:latin typeface="Source Sans Pro"/>
            </a:endParaRPr>
          </a:p>
          <a:p>
            <a:pPr lvl="2" marL="11430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Third Outline Level</a:t>
            </a:r>
            <a:endParaRPr b="0" lang="ru-RU" sz="2800" strike="noStrike" u="none">
              <a:solidFill>
                <a:srgbClr val="3f3f3f"/>
              </a:solidFill>
              <a:uFillTx/>
              <a:latin typeface="Source Sans Pro"/>
            </a:endParaRPr>
          </a:p>
          <a:p>
            <a:pPr lvl="3" marL="16002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Fourth Outline Level</a:t>
            </a:r>
            <a:endParaRPr b="0" lang="ru-RU" sz="2800" strike="noStrike" u="none">
              <a:solidFill>
                <a:srgbClr val="3f3f3f"/>
              </a:solidFill>
              <a:uFillTx/>
              <a:latin typeface="Source Sans Pro"/>
            </a:endParaRPr>
          </a:p>
          <a:p>
            <a:pPr lvl="4"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Fifth Outline Level</a:t>
            </a:r>
            <a:endParaRPr b="0" lang="ru-RU" sz="2800" strike="noStrike" u="none">
              <a:solidFill>
                <a:srgbClr val="3f3f3f"/>
              </a:solidFill>
              <a:uFillTx/>
              <a:latin typeface="Source Sans Pro"/>
            </a:endParaRPr>
          </a:p>
          <a:p>
            <a:pPr lvl="5"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Sixth Outline Level</a:t>
            </a:r>
            <a:endParaRPr b="0" lang="ru-RU" sz="2800" strike="noStrike" u="none">
              <a:solidFill>
                <a:srgbClr val="3f3f3f"/>
              </a:solidFill>
              <a:uFillTx/>
              <a:latin typeface="Source Sans Pro"/>
            </a:endParaRPr>
          </a:p>
          <a:p>
            <a:pPr lvl="6"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Seventh Outline Level</a:t>
            </a:r>
            <a:endParaRPr b="0" lang="ru-RU" sz="2800" strike="noStrike" u="none">
              <a:solidFill>
                <a:srgbClr val="3f3f3f"/>
              </a:solidFill>
              <a:uFillTx/>
              <a:latin typeface="Source Sans Pro"/>
            </a:endParaRPr>
          </a:p>
        </p:txBody>
      </p:sp>
      <p:sp>
        <p:nvSpPr>
          <p:cNvPr id="287" name="PlaceHolder 3"/>
          <p:cNvSpPr>
            <a:spLocks noGrp="1"/>
          </p:cNvSpPr>
          <p:nvPr>
            <p:ph type="sldNum" idx="49"/>
          </p:nvPr>
        </p:nvSpPr>
        <p:spPr>
          <a:xfrm>
            <a:off x="11312640" y="282600"/>
            <a:ext cx="457200" cy="365040"/>
          </a:xfrm>
          <a:prstGeom prst="rect">
            <a:avLst/>
          </a:prstGeom>
          <a:noFill/>
          <a:ln w="0">
            <a:noFill/>
          </a:ln>
        </p:spPr>
        <p:txBody>
          <a:bodyPr lIns="90000" rIns="90000" tIns="46800" bIns="46800" anchor="ctr">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1" lang="en-US" sz="1200" strike="noStrike" u="none">
                <a:solidFill>
                  <a:srgbClr val="ffffff"/>
                </a:solidFill>
                <a:uFillTx/>
                <a:latin typeface="Roboto Condensed"/>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30C0078B-F964-4FA7-95BC-7D821A7307AC}" type="slidenum">
              <a:rPr b="1" lang="en-US" sz="1200" strike="noStrike" u="none">
                <a:solidFill>
                  <a:srgbClr val="ffffff"/>
                </a:solidFill>
                <a:uFillTx/>
                <a:latin typeface="Roboto Condensed"/>
              </a:rPr>
              <a:t>&lt;number&gt;</a:t>
            </a:fld>
            <a:endParaRPr b="0" lang="ru-RU"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5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88" name="Rectangle: Rounded Corners 6"/>
          <p:cNvSpPr/>
          <p:nvPr/>
        </p:nvSpPr>
        <p:spPr>
          <a:xfrm>
            <a:off x="11242800" y="301680"/>
            <a:ext cx="595080" cy="326880"/>
          </a:xfrm>
          <a:prstGeom prst="roundRect">
            <a:avLst>
              <a:gd name="adj" fmla="val 50000"/>
            </a:avLst>
          </a:prstGeom>
          <a:solidFill>
            <a:srgbClr val="593593"/>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sp>
        <p:nvSpPr>
          <p:cNvPr id="289" name="PlaceHolder 1"/>
          <p:cNvSpPr>
            <a:spLocks noGrp="1"/>
          </p:cNvSpPr>
          <p:nvPr>
            <p:ph type="title"/>
          </p:nvPr>
        </p:nvSpPr>
        <p:spPr>
          <a:xfrm>
            <a:off x="838080" y="365040"/>
            <a:ext cx="10515600" cy="132552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3f3f3f"/>
                </a:solidFill>
                <a:uFillTx/>
                <a:latin typeface="Roboto Condensed"/>
              </a:rPr>
              <a:t>Click to edit the title text format</a:t>
            </a:r>
            <a:endParaRPr b="0" lang="ru-RU" sz="4400" strike="noStrike" u="none">
              <a:solidFill>
                <a:srgbClr val="3f3f3f"/>
              </a:solidFill>
              <a:uFillTx/>
              <a:latin typeface="Roboto Condensed"/>
            </a:endParaRPr>
          </a:p>
        </p:txBody>
      </p:sp>
      <p:sp>
        <p:nvSpPr>
          <p:cNvPr id="290" name="PlaceHolder 2"/>
          <p:cNvSpPr>
            <a:spLocks noGrp="1"/>
          </p:cNvSpPr>
          <p:nvPr>
            <p:ph type="body"/>
          </p:nvPr>
        </p:nvSpPr>
        <p:spPr>
          <a:xfrm>
            <a:off x="838080" y="1825200"/>
            <a:ext cx="10515600" cy="4351320"/>
          </a:xfrm>
          <a:prstGeom prst="rect">
            <a:avLst/>
          </a:prstGeom>
          <a:noFill/>
          <a:ln w="0">
            <a:noFill/>
          </a:ln>
        </p:spPr>
        <p:txBody>
          <a:bodyPr lIns="90000" rIns="90000" tIns="46800" bIns="46800" anchor="t">
            <a:normAutofit/>
          </a:bodyPr>
          <a:p>
            <a:pPr marL="2286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Click to edit the outline text format</a:t>
            </a:r>
            <a:endParaRPr b="0" lang="ru-RU" sz="2800" strike="noStrike" u="none">
              <a:solidFill>
                <a:srgbClr val="3f3f3f"/>
              </a:solidFill>
              <a:uFillTx/>
              <a:latin typeface="Source Sans Pro"/>
            </a:endParaRPr>
          </a:p>
          <a:p>
            <a:pPr lvl="1" marL="6858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Second Outline Level</a:t>
            </a:r>
            <a:endParaRPr b="0" lang="ru-RU" sz="2800" strike="noStrike" u="none">
              <a:solidFill>
                <a:srgbClr val="3f3f3f"/>
              </a:solidFill>
              <a:uFillTx/>
              <a:latin typeface="Source Sans Pro"/>
            </a:endParaRPr>
          </a:p>
          <a:p>
            <a:pPr lvl="2" marL="11430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Third Outline Level</a:t>
            </a:r>
            <a:endParaRPr b="0" lang="ru-RU" sz="2800" strike="noStrike" u="none">
              <a:solidFill>
                <a:srgbClr val="3f3f3f"/>
              </a:solidFill>
              <a:uFillTx/>
              <a:latin typeface="Source Sans Pro"/>
            </a:endParaRPr>
          </a:p>
          <a:p>
            <a:pPr lvl="3" marL="16002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Fourth Outline Level</a:t>
            </a:r>
            <a:endParaRPr b="0" lang="ru-RU" sz="2800" strike="noStrike" u="none">
              <a:solidFill>
                <a:srgbClr val="3f3f3f"/>
              </a:solidFill>
              <a:uFillTx/>
              <a:latin typeface="Source Sans Pro"/>
            </a:endParaRPr>
          </a:p>
          <a:p>
            <a:pPr lvl="4"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Fifth Outline Level</a:t>
            </a:r>
            <a:endParaRPr b="0" lang="ru-RU" sz="2800" strike="noStrike" u="none">
              <a:solidFill>
                <a:srgbClr val="3f3f3f"/>
              </a:solidFill>
              <a:uFillTx/>
              <a:latin typeface="Source Sans Pro"/>
            </a:endParaRPr>
          </a:p>
          <a:p>
            <a:pPr lvl="5"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Sixth Outline Level</a:t>
            </a:r>
            <a:endParaRPr b="0" lang="ru-RU" sz="2800" strike="noStrike" u="none">
              <a:solidFill>
                <a:srgbClr val="3f3f3f"/>
              </a:solidFill>
              <a:uFillTx/>
              <a:latin typeface="Source Sans Pro"/>
            </a:endParaRPr>
          </a:p>
          <a:p>
            <a:pPr lvl="6"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Seventh Outline Level</a:t>
            </a:r>
            <a:endParaRPr b="0" lang="ru-RU" sz="2800" strike="noStrike" u="none">
              <a:solidFill>
                <a:srgbClr val="3f3f3f"/>
              </a:solidFill>
              <a:uFillTx/>
              <a:latin typeface="Source Sans Pro"/>
            </a:endParaRPr>
          </a:p>
        </p:txBody>
      </p:sp>
      <p:sp>
        <p:nvSpPr>
          <p:cNvPr id="291" name="PlaceHolder 3"/>
          <p:cNvSpPr>
            <a:spLocks noGrp="1"/>
          </p:cNvSpPr>
          <p:nvPr>
            <p:ph type="sldNum" idx="50"/>
          </p:nvPr>
        </p:nvSpPr>
        <p:spPr>
          <a:xfrm>
            <a:off x="11312640" y="282600"/>
            <a:ext cx="457200" cy="365040"/>
          </a:xfrm>
          <a:prstGeom prst="rect">
            <a:avLst/>
          </a:prstGeom>
          <a:noFill/>
          <a:ln w="0">
            <a:noFill/>
          </a:ln>
        </p:spPr>
        <p:txBody>
          <a:bodyPr lIns="90000" rIns="90000" tIns="46800" bIns="46800" anchor="ctr">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1" lang="en-US" sz="1200" strike="noStrike" u="none">
                <a:solidFill>
                  <a:srgbClr val="ffffff"/>
                </a:solidFill>
                <a:uFillTx/>
                <a:latin typeface="Roboto Condensed"/>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68A83734-06CE-470F-9006-CCFA7CE514A7}" type="slidenum">
              <a:rPr b="1" lang="en-US" sz="1200" strike="noStrike" u="none">
                <a:solidFill>
                  <a:srgbClr val="ffffff"/>
                </a:solidFill>
                <a:uFillTx/>
                <a:latin typeface="Roboto Condensed"/>
              </a:rPr>
              <a:t>&lt;number&gt;</a:t>
            </a:fld>
            <a:endParaRPr b="0" lang="ru-RU"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1" name="Rectangle: Rounded Corners 6"/>
          <p:cNvSpPr/>
          <p:nvPr/>
        </p:nvSpPr>
        <p:spPr>
          <a:xfrm>
            <a:off x="11242800" y="301680"/>
            <a:ext cx="595080" cy="326880"/>
          </a:xfrm>
          <a:prstGeom prst="roundRect">
            <a:avLst>
              <a:gd name="adj" fmla="val 50000"/>
            </a:avLst>
          </a:prstGeom>
          <a:solidFill>
            <a:srgbClr val="593593"/>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sp>
        <p:nvSpPr>
          <p:cNvPr id="22" name="Rectangle: Rounded Corners 11"/>
          <p:cNvSpPr/>
          <p:nvPr/>
        </p:nvSpPr>
        <p:spPr>
          <a:xfrm>
            <a:off x="353880" y="301680"/>
            <a:ext cx="1177920" cy="326880"/>
          </a:xfrm>
          <a:prstGeom prst="roundRect">
            <a:avLst>
              <a:gd name="adj" fmla="val 50000"/>
            </a:avLst>
          </a:prstGeom>
          <a:solidFill>
            <a:srgbClr val="593593"/>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pic>
        <p:nvPicPr>
          <p:cNvPr id="23" name="Picture 2" descr="D:\KHABAR\ОНЛАЙН школа\LOGOMON\tvKAZ.png"/>
          <p:cNvPicPr/>
          <p:nvPr/>
        </p:nvPicPr>
        <p:blipFill>
          <a:blip r:embed="rId2"/>
          <a:stretch/>
        </p:blipFill>
        <p:spPr>
          <a:xfrm>
            <a:off x="455760" y="376200"/>
            <a:ext cx="974520" cy="177840"/>
          </a:xfrm>
          <a:prstGeom prst="rect">
            <a:avLst/>
          </a:prstGeom>
          <a:ln w="0">
            <a:noFill/>
          </a:ln>
        </p:spPr>
      </p:pic>
      <p:sp>
        <p:nvSpPr>
          <p:cNvPr id="24" name="PlaceHolder 1"/>
          <p:cNvSpPr>
            <a:spLocks noGrp="1"/>
          </p:cNvSpPr>
          <p:nvPr>
            <p:ph type="title"/>
          </p:nvPr>
        </p:nvSpPr>
        <p:spPr>
          <a:xfrm>
            <a:off x="838080" y="365040"/>
            <a:ext cx="10515600" cy="132552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3f3f3f"/>
                </a:solidFill>
                <a:uFillTx/>
                <a:latin typeface="Roboto Condensed"/>
              </a:rPr>
              <a:t>Click to edit the title text format</a:t>
            </a:r>
            <a:endParaRPr b="0" lang="ru-RU" sz="4400" strike="noStrike" u="none">
              <a:solidFill>
                <a:srgbClr val="3f3f3f"/>
              </a:solidFill>
              <a:uFillTx/>
              <a:latin typeface="Roboto Condensed"/>
            </a:endParaRPr>
          </a:p>
        </p:txBody>
      </p:sp>
      <p:sp>
        <p:nvSpPr>
          <p:cNvPr id="25" name="PlaceHolder 2"/>
          <p:cNvSpPr>
            <a:spLocks noGrp="1"/>
          </p:cNvSpPr>
          <p:nvPr>
            <p:ph type="body"/>
          </p:nvPr>
        </p:nvSpPr>
        <p:spPr>
          <a:xfrm>
            <a:off x="838080" y="1825200"/>
            <a:ext cx="10515600" cy="4351320"/>
          </a:xfrm>
          <a:prstGeom prst="rect">
            <a:avLst/>
          </a:prstGeom>
          <a:noFill/>
          <a:ln w="0">
            <a:noFill/>
          </a:ln>
        </p:spPr>
        <p:txBody>
          <a:bodyPr lIns="90000" rIns="90000" tIns="46800" bIns="46800" anchor="t">
            <a:normAutofit/>
          </a:bodyPr>
          <a:p>
            <a:pPr marL="2286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Click to edit the outline text format</a:t>
            </a:r>
            <a:endParaRPr b="0" lang="ru-RU" sz="2800" strike="noStrike" u="none">
              <a:solidFill>
                <a:srgbClr val="3f3f3f"/>
              </a:solidFill>
              <a:uFillTx/>
              <a:latin typeface="Source Sans Pro"/>
            </a:endParaRPr>
          </a:p>
          <a:p>
            <a:pPr lvl="1" marL="6858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Second Outline Level</a:t>
            </a:r>
            <a:endParaRPr b="0" lang="ru-RU" sz="2800" strike="noStrike" u="none">
              <a:solidFill>
                <a:srgbClr val="3f3f3f"/>
              </a:solidFill>
              <a:uFillTx/>
              <a:latin typeface="Source Sans Pro"/>
            </a:endParaRPr>
          </a:p>
          <a:p>
            <a:pPr lvl="2" marL="11430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Third Outline Level</a:t>
            </a:r>
            <a:endParaRPr b="0" lang="ru-RU" sz="2800" strike="noStrike" u="none">
              <a:solidFill>
                <a:srgbClr val="3f3f3f"/>
              </a:solidFill>
              <a:uFillTx/>
              <a:latin typeface="Source Sans Pro"/>
            </a:endParaRPr>
          </a:p>
          <a:p>
            <a:pPr lvl="3" marL="16002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Fourth Outline Level</a:t>
            </a:r>
            <a:endParaRPr b="0" lang="ru-RU" sz="2800" strike="noStrike" u="none">
              <a:solidFill>
                <a:srgbClr val="3f3f3f"/>
              </a:solidFill>
              <a:uFillTx/>
              <a:latin typeface="Source Sans Pro"/>
            </a:endParaRPr>
          </a:p>
          <a:p>
            <a:pPr lvl="4"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Fifth Outline Level</a:t>
            </a:r>
            <a:endParaRPr b="0" lang="ru-RU" sz="2800" strike="noStrike" u="none">
              <a:solidFill>
                <a:srgbClr val="3f3f3f"/>
              </a:solidFill>
              <a:uFillTx/>
              <a:latin typeface="Source Sans Pro"/>
            </a:endParaRPr>
          </a:p>
          <a:p>
            <a:pPr lvl="5"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Sixth Outline Level</a:t>
            </a:r>
            <a:endParaRPr b="0" lang="ru-RU" sz="2800" strike="noStrike" u="none">
              <a:solidFill>
                <a:srgbClr val="3f3f3f"/>
              </a:solidFill>
              <a:uFillTx/>
              <a:latin typeface="Source Sans Pro"/>
            </a:endParaRPr>
          </a:p>
          <a:p>
            <a:pPr lvl="6"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Seventh Outline Level</a:t>
            </a:r>
            <a:endParaRPr b="0" lang="ru-RU" sz="2800" strike="noStrike" u="none">
              <a:solidFill>
                <a:srgbClr val="3f3f3f"/>
              </a:solidFill>
              <a:uFillTx/>
              <a:latin typeface="Source Sans Pro"/>
            </a:endParaRPr>
          </a:p>
        </p:txBody>
      </p:sp>
      <p:sp>
        <p:nvSpPr>
          <p:cNvPr id="26" name="PlaceHolder 3"/>
          <p:cNvSpPr>
            <a:spLocks noGrp="1"/>
          </p:cNvSpPr>
          <p:nvPr>
            <p:ph type="sldNum" idx="9"/>
          </p:nvPr>
        </p:nvSpPr>
        <p:spPr>
          <a:xfrm>
            <a:off x="11312640" y="282600"/>
            <a:ext cx="457200" cy="365040"/>
          </a:xfrm>
          <a:prstGeom prst="rect">
            <a:avLst/>
          </a:prstGeom>
          <a:noFill/>
          <a:ln w="0">
            <a:noFill/>
          </a:ln>
        </p:spPr>
        <p:txBody>
          <a:bodyPr lIns="90000" rIns="90000" tIns="46800" bIns="46800" anchor="ctr">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1" lang="en-US" sz="1200" strike="noStrike" u="none">
                <a:solidFill>
                  <a:srgbClr val="ffffff"/>
                </a:solidFill>
                <a:uFillTx/>
                <a:latin typeface="Roboto Condensed"/>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702D8C88-E51B-4EEE-8C23-6BAE32BE0ED8}" type="slidenum">
              <a:rPr b="1" lang="en-US" sz="1200" strike="noStrike" u="none">
                <a:solidFill>
                  <a:srgbClr val="ffffff"/>
                </a:solidFill>
                <a:uFillTx/>
                <a:latin typeface="Roboto Condensed"/>
              </a:rPr>
              <a:t>&lt;number&gt;</a:t>
            </a:fld>
            <a:endParaRPr b="0" lang="ru-RU"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7" name="Rectangle: Rounded Corners 14"/>
          <p:cNvSpPr/>
          <p:nvPr/>
        </p:nvSpPr>
        <p:spPr>
          <a:xfrm>
            <a:off x="11242800" y="301680"/>
            <a:ext cx="595080" cy="326880"/>
          </a:xfrm>
          <a:prstGeom prst="roundRect">
            <a:avLst>
              <a:gd name="adj" fmla="val 50000"/>
            </a:avLst>
          </a:prstGeom>
          <a:solidFill>
            <a:srgbClr val="593593"/>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sp>
        <p:nvSpPr>
          <p:cNvPr id="28" name="Rectangle: Rounded Corners 10"/>
          <p:cNvSpPr/>
          <p:nvPr/>
        </p:nvSpPr>
        <p:spPr>
          <a:xfrm>
            <a:off x="353880" y="301680"/>
            <a:ext cx="1177920" cy="326880"/>
          </a:xfrm>
          <a:prstGeom prst="roundRect">
            <a:avLst>
              <a:gd name="adj" fmla="val 50000"/>
            </a:avLst>
          </a:prstGeom>
          <a:solidFill>
            <a:srgbClr val="593593"/>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pic>
        <p:nvPicPr>
          <p:cNvPr id="29" name="Picture 2" descr="D:\KHABAR\ОНЛАЙН школа\LOGOMON\tvKAZ.png"/>
          <p:cNvPicPr/>
          <p:nvPr/>
        </p:nvPicPr>
        <p:blipFill>
          <a:blip r:embed="rId2"/>
          <a:stretch/>
        </p:blipFill>
        <p:spPr>
          <a:xfrm>
            <a:off x="455760" y="376200"/>
            <a:ext cx="974520" cy="177840"/>
          </a:xfrm>
          <a:prstGeom prst="rect">
            <a:avLst/>
          </a:prstGeom>
          <a:ln w="0">
            <a:noFill/>
          </a:ln>
        </p:spPr>
      </p:pic>
      <p:sp>
        <p:nvSpPr>
          <p:cNvPr id="30" name="PlaceHolder 1"/>
          <p:cNvSpPr>
            <a:spLocks noGrp="1"/>
          </p:cNvSpPr>
          <p:nvPr>
            <p:ph type="title"/>
          </p:nvPr>
        </p:nvSpPr>
        <p:spPr>
          <a:xfrm>
            <a:off x="838080" y="365040"/>
            <a:ext cx="10515600" cy="132552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3f3f3f"/>
                </a:solidFill>
                <a:uFillTx/>
                <a:latin typeface="Roboto Condensed"/>
              </a:rPr>
              <a:t>Click to edit the title text format</a:t>
            </a:r>
            <a:endParaRPr b="0" lang="ru-RU" sz="4400" strike="noStrike" u="none">
              <a:solidFill>
                <a:srgbClr val="3f3f3f"/>
              </a:solidFill>
              <a:uFillTx/>
              <a:latin typeface="Roboto Condensed"/>
            </a:endParaRPr>
          </a:p>
        </p:txBody>
      </p:sp>
      <p:sp>
        <p:nvSpPr>
          <p:cNvPr id="31" name="PlaceHolder 2"/>
          <p:cNvSpPr>
            <a:spLocks noGrp="1"/>
          </p:cNvSpPr>
          <p:nvPr>
            <p:ph type="body"/>
          </p:nvPr>
        </p:nvSpPr>
        <p:spPr>
          <a:xfrm>
            <a:off x="838080" y="1825200"/>
            <a:ext cx="10515600" cy="4351320"/>
          </a:xfrm>
          <a:prstGeom prst="rect">
            <a:avLst/>
          </a:prstGeom>
          <a:noFill/>
          <a:ln w="0">
            <a:noFill/>
          </a:ln>
        </p:spPr>
        <p:txBody>
          <a:bodyPr lIns="90000" rIns="90000" tIns="46800" bIns="46800" anchor="t">
            <a:normAutofit/>
          </a:bodyPr>
          <a:p>
            <a:pPr marL="2286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Click to edit the outline text format</a:t>
            </a:r>
            <a:endParaRPr b="0" lang="ru-RU" sz="2800" strike="noStrike" u="none">
              <a:solidFill>
                <a:srgbClr val="3f3f3f"/>
              </a:solidFill>
              <a:uFillTx/>
              <a:latin typeface="Source Sans Pro"/>
            </a:endParaRPr>
          </a:p>
          <a:p>
            <a:pPr lvl="1" marL="6858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Second Outline Level</a:t>
            </a:r>
            <a:endParaRPr b="0" lang="ru-RU" sz="2800" strike="noStrike" u="none">
              <a:solidFill>
                <a:srgbClr val="3f3f3f"/>
              </a:solidFill>
              <a:uFillTx/>
              <a:latin typeface="Source Sans Pro"/>
            </a:endParaRPr>
          </a:p>
          <a:p>
            <a:pPr lvl="2" marL="11430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Third Outline Level</a:t>
            </a:r>
            <a:endParaRPr b="0" lang="ru-RU" sz="2800" strike="noStrike" u="none">
              <a:solidFill>
                <a:srgbClr val="3f3f3f"/>
              </a:solidFill>
              <a:uFillTx/>
              <a:latin typeface="Source Sans Pro"/>
            </a:endParaRPr>
          </a:p>
          <a:p>
            <a:pPr lvl="3" marL="16002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Fourth Outline Level</a:t>
            </a:r>
            <a:endParaRPr b="0" lang="ru-RU" sz="2800" strike="noStrike" u="none">
              <a:solidFill>
                <a:srgbClr val="3f3f3f"/>
              </a:solidFill>
              <a:uFillTx/>
              <a:latin typeface="Source Sans Pro"/>
            </a:endParaRPr>
          </a:p>
          <a:p>
            <a:pPr lvl="4"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Fifth Outline Level</a:t>
            </a:r>
            <a:endParaRPr b="0" lang="ru-RU" sz="2800" strike="noStrike" u="none">
              <a:solidFill>
                <a:srgbClr val="3f3f3f"/>
              </a:solidFill>
              <a:uFillTx/>
              <a:latin typeface="Source Sans Pro"/>
            </a:endParaRPr>
          </a:p>
          <a:p>
            <a:pPr lvl="5"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Sixth Outline Level</a:t>
            </a:r>
            <a:endParaRPr b="0" lang="ru-RU" sz="2800" strike="noStrike" u="none">
              <a:solidFill>
                <a:srgbClr val="3f3f3f"/>
              </a:solidFill>
              <a:uFillTx/>
              <a:latin typeface="Source Sans Pro"/>
            </a:endParaRPr>
          </a:p>
          <a:p>
            <a:pPr lvl="6"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Seventh Outline Level</a:t>
            </a:r>
            <a:endParaRPr b="0" lang="ru-RU" sz="2800" strike="noStrike" u="none">
              <a:solidFill>
                <a:srgbClr val="3f3f3f"/>
              </a:solidFill>
              <a:uFillTx/>
              <a:latin typeface="Source Sans Pro"/>
            </a:endParaRPr>
          </a:p>
        </p:txBody>
      </p:sp>
      <p:sp>
        <p:nvSpPr>
          <p:cNvPr id="32" name="PlaceHolder 3"/>
          <p:cNvSpPr>
            <a:spLocks noGrp="1"/>
          </p:cNvSpPr>
          <p:nvPr>
            <p:ph type="sldNum" idx="10"/>
          </p:nvPr>
        </p:nvSpPr>
        <p:spPr>
          <a:xfrm>
            <a:off x="11312640" y="282600"/>
            <a:ext cx="457200" cy="365040"/>
          </a:xfrm>
          <a:prstGeom prst="rect">
            <a:avLst/>
          </a:prstGeom>
          <a:noFill/>
          <a:ln w="0">
            <a:noFill/>
          </a:ln>
        </p:spPr>
        <p:txBody>
          <a:bodyPr lIns="90000" rIns="90000" tIns="46800" bIns="46800" anchor="ctr">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1" lang="en-US" sz="1200" strike="noStrike" u="none">
                <a:solidFill>
                  <a:srgbClr val="ffffff"/>
                </a:solidFill>
                <a:uFillTx/>
                <a:latin typeface="Roboto Condensed"/>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7B93EFA6-9A1E-4305-8147-0A26D29BFF34}" type="slidenum">
              <a:rPr b="1" lang="en-US" sz="1200" strike="noStrike" u="none">
                <a:solidFill>
                  <a:srgbClr val="ffffff"/>
                </a:solidFill>
                <a:uFillTx/>
                <a:latin typeface="Roboto Condensed"/>
              </a:rPr>
              <a:t>&lt;number&gt;</a:t>
            </a:fld>
            <a:endParaRPr b="0" lang="ru-RU"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3" name="Rectangle: Rounded Corners 7"/>
          <p:cNvSpPr/>
          <p:nvPr/>
        </p:nvSpPr>
        <p:spPr>
          <a:xfrm>
            <a:off x="11242800" y="301680"/>
            <a:ext cx="595080" cy="326880"/>
          </a:xfrm>
          <a:prstGeom prst="roundRect">
            <a:avLst>
              <a:gd name="adj" fmla="val 50000"/>
            </a:avLst>
          </a:prstGeom>
          <a:solidFill>
            <a:srgbClr val="593593"/>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sp>
        <p:nvSpPr>
          <p:cNvPr id="34" name="Rectangle: Rounded Corners 9"/>
          <p:cNvSpPr/>
          <p:nvPr/>
        </p:nvSpPr>
        <p:spPr>
          <a:xfrm>
            <a:off x="353880" y="301680"/>
            <a:ext cx="1177920" cy="326880"/>
          </a:xfrm>
          <a:prstGeom prst="roundRect">
            <a:avLst>
              <a:gd name="adj" fmla="val 50000"/>
            </a:avLst>
          </a:prstGeom>
          <a:solidFill>
            <a:srgbClr val="593593"/>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pic>
        <p:nvPicPr>
          <p:cNvPr id="35" name="Picture 2" descr="D:\KHABAR\ОНЛАЙН школа\LOGOMON\tvKAZ.png"/>
          <p:cNvPicPr/>
          <p:nvPr/>
        </p:nvPicPr>
        <p:blipFill>
          <a:blip r:embed="rId2"/>
          <a:stretch/>
        </p:blipFill>
        <p:spPr>
          <a:xfrm>
            <a:off x="455760" y="376200"/>
            <a:ext cx="974520" cy="177840"/>
          </a:xfrm>
          <a:prstGeom prst="rect">
            <a:avLst/>
          </a:prstGeom>
          <a:ln w="0">
            <a:noFill/>
          </a:ln>
        </p:spPr>
      </p:pic>
      <p:sp>
        <p:nvSpPr>
          <p:cNvPr id="36" name="PlaceHolder 1"/>
          <p:cNvSpPr>
            <a:spLocks noGrp="1"/>
          </p:cNvSpPr>
          <p:nvPr>
            <p:ph type="title"/>
          </p:nvPr>
        </p:nvSpPr>
        <p:spPr>
          <a:xfrm>
            <a:off x="838080" y="365040"/>
            <a:ext cx="10515600" cy="132552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3f3f3f"/>
                </a:solidFill>
                <a:uFillTx/>
                <a:latin typeface="Roboto Condensed"/>
              </a:rPr>
              <a:t>Click to edit the title text format</a:t>
            </a:r>
            <a:endParaRPr b="0" lang="ru-RU" sz="4400" strike="noStrike" u="none">
              <a:solidFill>
                <a:srgbClr val="3f3f3f"/>
              </a:solidFill>
              <a:uFillTx/>
              <a:latin typeface="Roboto Condensed"/>
            </a:endParaRPr>
          </a:p>
        </p:txBody>
      </p:sp>
      <p:sp>
        <p:nvSpPr>
          <p:cNvPr id="37" name="PlaceHolder 2"/>
          <p:cNvSpPr>
            <a:spLocks noGrp="1"/>
          </p:cNvSpPr>
          <p:nvPr>
            <p:ph type="body"/>
          </p:nvPr>
        </p:nvSpPr>
        <p:spPr>
          <a:xfrm>
            <a:off x="838080" y="1825200"/>
            <a:ext cx="10515600" cy="4351320"/>
          </a:xfrm>
          <a:prstGeom prst="rect">
            <a:avLst/>
          </a:prstGeom>
          <a:noFill/>
          <a:ln w="0">
            <a:noFill/>
          </a:ln>
        </p:spPr>
        <p:txBody>
          <a:bodyPr lIns="90000" rIns="90000" tIns="46800" bIns="46800" anchor="t">
            <a:normAutofit/>
          </a:bodyPr>
          <a:p>
            <a:pPr marL="2286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Click to edit the outline text format</a:t>
            </a:r>
            <a:endParaRPr b="0" lang="ru-RU" sz="2800" strike="noStrike" u="none">
              <a:solidFill>
                <a:srgbClr val="3f3f3f"/>
              </a:solidFill>
              <a:uFillTx/>
              <a:latin typeface="Source Sans Pro"/>
            </a:endParaRPr>
          </a:p>
          <a:p>
            <a:pPr lvl="1" marL="6858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Second Outline Level</a:t>
            </a:r>
            <a:endParaRPr b="0" lang="ru-RU" sz="2800" strike="noStrike" u="none">
              <a:solidFill>
                <a:srgbClr val="3f3f3f"/>
              </a:solidFill>
              <a:uFillTx/>
              <a:latin typeface="Source Sans Pro"/>
            </a:endParaRPr>
          </a:p>
          <a:p>
            <a:pPr lvl="2" marL="11430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Third Outline Level</a:t>
            </a:r>
            <a:endParaRPr b="0" lang="ru-RU" sz="2800" strike="noStrike" u="none">
              <a:solidFill>
                <a:srgbClr val="3f3f3f"/>
              </a:solidFill>
              <a:uFillTx/>
              <a:latin typeface="Source Sans Pro"/>
            </a:endParaRPr>
          </a:p>
          <a:p>
            <a:pPr lvl="3" marL="16002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Fourth Outline Level</a:t>
            </a:r>
            <a:endParaRPr b="0" lang="ru-RU" sz="2800" strike="noStrike" u="none">
              <a:solidFill>
                <a:srgbClr val="3f3f3f"/>
              </a:solidFill>
              <a:uFillTx/>
              <a:latin typeface="Source Sans Pro"/>
            </a:endParaRPr>
          </a:p>
          <a:p>
            <a:pPr lvl="4"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Fifth Outline Level</a:t>
            </a:r>
            <a:endParaRPr b="0" lang="ru-RU" sz="2800" strike="noStrike" u="none">
              <a:solidFill>
                <a:srgbClr val="3f3f3f"/>
              </a:solidFill>
              <a:uFillTx/>
              <a:latin typeface="Source Sans Pro"/>
            </a:endParaRPr>
          </a:p>
          <a:p>
            <a:pPr lvl="5"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Sixth Outline Level</a:t>
            </a:r>
            <a:endParaRPr b="0" lang="ru-RU" sz="2800" strike="noStrike" u="none">
              <a:solidFill>
                <a:srgbClr val="3f3f3f"/>
              </a:solidFill>
              <a:uFillTx/>
              <a:latin typeface="Source Sans Pro"/>
            </a:endParaRPr>
          </a:p>
          <a:p>
            <a:pPr lvl="6"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Seventh Outline Level</a:t>
            </a:r>
            <a:endParaRPr b="0" lang="ru-RU" sz="2800" strike="noStrike" u="none">
              <a:solidFill>
                <a:srgbClr val="3f3f3f"/>
              </a:solidFill>
              <a:uFillTx/>
              <a:latin typeface="Source Sans Pro"/>
            </a:endParaRPr>
          </a:p>
        </p:txBody>
      </p:sp>
      <p:sp>
        <p:nvSpPr>
          <p:cNvPr id="38" name="PlaceHolder 3"/>
          <p:cNvSpPr>
            <a:spLocks noGrp="1"/>
          </p:cNvSpPr>
          <p:nvPr>
            <p:ph type="sldNum" idx="11"/>
          </p:nvPr>
        </p:nvSpPr>
        <p:spPr>
          <a:xfrm>
            <a:off x="11312640" y="282600"/>
            <a:ext cx="457200" cy="365040"/>
          </a:xfrm>
          <a:prstGeom prst="rect">
            <a:avLst/>
          </a:prstGeom>
          <a:noFill/>
          <a:ln w="0">
            <a:noFill/>
          </a:ln>
        </p:spPr>
        <p:txBody>
          <a:bodyPr lIns="90000" rIns="90000" tIns="46800" bIns="46800" anchor="ctr">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1" lang="en-US" sz="1200" strike="noStrike" u="none">
                <a:solidFill>
                  <a:srgbClr val="ffffff"/>
                </a:solidFill>
                <a:uFillTx/>
                <a:latin typeface="Roboto Condensed"/>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2558CB29-70CF-4518-8AD8-BCB1E560FFA7}" type="slidenum">
              <a:rPr b="1" lang="en-US" sz="1200" strike="noStrike" u="none">
                <a:solidFill>
                  <a:srgbClr val="ffffff"/>
                </a:solidFill>
                <a:uFillTx/>
                <a:latin typeface="Roboto Condensed"/>
              </a:rPr>
              <a:t>&lt;number&gt;</a:t>
            </a:fld>
            <a:endParaRPr b="0" lang="ru-RU"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9" name="Rectangle: Rounded Corners 14"/>
          <p:cNvSpPr/>
          <p:nvPr/>
        </p:nvSpPr>
        <p:spPr>
          <a:xfrm>
            <a:off x="11242800" y="301680"/>
            <a:ext cx="595080" cy="326880"/>
          </a:xfrm>
          <a:prstGeom prst="roundRect">
            <a:avLst>
              <a:gd name="adj" fmla="val 50000"/>
            </a:avLst>
          </a:prstGeom>
          <a:solidFill>
            <a:srgbClr val="593593"/>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sp>
        <p:nvSpPr>
          <p:cNvPr id="40" name="Rectangle: Rounded Corners 10"/>
          <p:cNvSpPr/>
          <p:nvPr/>
        </p:nvSpPr>
        <p:spPr>
          <a:xfrm>
            <a:off x="353880" y="301680"/>
            <a:ext cx="1177920" cy="326880"/>
          </a:xfrm>
          <a:prstGeom prst="roundRect">
            <a:avLst>
              <a:gd name="adj" fmla="val 50000"/>
            </a:avLst>
          </a:prstGeom>
          <a:solidFill>
            <a:srgbClr val="593593"/>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pic>
        <p:nvPicPr>
          <p:cNvPr id="41" name="Picture 2" descr="D:\KHABAR\ОНЛАЙН школа\LOGOMON\tvKAZ.png"/>
          <p:cNvPicPr/>
          <p:nvPr/>
        </p:nvPicPr>
        <p:blipFill>
          <a:blip r:embed="rId2"/>
          <a:stretch/>
        </p:blipFill>
        <p:spPr>
          <a:xfrm>
            <a:off x="455760" y="376200"/>
            <a:ext cx="974520" cy="177840"/>
          </a:xfrm>
          <a:prstGeom prst="rect">
            <a:avLst/>
          </a:prstGeom>
          <a:ln w="0">
            <a:noFill/>
          </a:ln>
        </p:spPr>
      </p:pic>
      <p:sp>
        <p:nvSpPr>
          <p:cNvPr id="42" name="PlaceHolder 1"/>
          <p:cNvSpPr>
            <a:spLocks noGrp="1"/>
          </p:cNvSpPr>
          <p:nvPr>
            <p:ph type="title"/>
          </p:nvPr>
        </p:nvSpPr>
        <p:spPr>
          <a:xfrm>
            <a:off x="838080" y="365040"/>
            <a:ext cx="10515600" cy="132552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3f3f3f"/>
                </a:solidFill>
                <a:uFillTx/>
                <a:latin typeface="Roboto Condensed"/>
              </a:rPr>
              <a:t>Click to edit the title text format</a:t>
            </a:r>
            <a:endParaRPr b="0" lang="ru-RU" sz="4400" strike="noStrike" u="none">
              <a:solidFill>
                <a:srgbClr val="3f3f3f"/>
              </a:solidFill>
              <a:uFillTx/>
              <a:latin typeface="Roboto Condensed"/>
            </a:endParaRPr>
          </a:p>
        </p:txBody>
      </p:sp>
      <p:sp>
        <p:nvSpPr>
          <p:cNvPr id="43" name="PlaceHolder 2"/>
          <p:cNvSpPr>
            <a:spLocks noGrp="1"/>
          </p:cNvSpPr>
          <p:nvPr>
            <p:ph type="body"/>
          </p:nvPr>
        </p:nvSpPr>
        <p:spPr>
          <a:xfrm>
            <a:off x="838080" y="1825200"/>
            <a:ext cx="10515600" cy="4351320"/>
          </a:xfrm>
          <a:prstGeom prst="rect">
            <a:avLst/>
          </a:prstGeom>
          <a:noFill/>
          <a:ln w="0">
            <a:noFill/>
          </a:ln>
        </p:spPr>
        <p:txBody>
          <a:bodyPr lIns="90000" rIns="90000" tIns="46800" bIns="46800" anchor="t">
            <a:normAutofit/>
          </a:bodyPr>
          <a:p>
            <a:pPr marL="2286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Click to edit the outline text format</a:t>
            </a:r>
            <a:endParaRPr b="0" lang="ru-RU" sz="2800" strike="noStrike" u="none">
              <a:solidFill>
                <a:srgbClr val="3f3f3f"/>
              </a:solidFill>
              <a:uFillTx/>
              <a:latin typeface="Source Sans Pro"/>
            </a:endParaRPr>
          </a:p>
          <a:p>
            <a:pPr lvl="1" marL="6858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Second Outline Level</a:t>
            </a:r>
            <a:endParaRPr b="0" lang="ru-RU" sz="2800" strike="noStrike" u="none">
              <a:solidFill>
                <a:srgbClr val="3f3f3f"/>
              </a:solidFill>
              <a:uFillTx/>
              <a:latin typeface="Source Sans Pro"/>
            </a:endParaRPr>
          </a:p>
          <a:p>
            <a:pPr lvl="2" marL="11430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Third Outline Level</a:t>
            </a:r>
            <a:endParaRPr b="0" lang="ru-RU" sz="2800" strike="noStrike" u="none">
              <a:solidFill>
                <a:srgbClr val="3f3f3f"/>
              </a:solidFill>
              <a:uFillTx/>
              <a:latin typeface="Source Sans Pro"/>
            </a:endParaRPr>
          </a:p>
          <a:p>
            <a:pPr lvl="3" marL="16002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Fourth Outline Level</a:t>
            </a:r>
            <a:endParaRPr b="0" lang="ru-RU" sz="2800" strike="noStrike" u="none">
              <a:solidFill>
                <a:srgbClr val="3f3f3f"/>
              </a:solidFill>
              <a:uFillTx/>
              <a:latin typeface="Source Sans Pro"/>
            </a:endParaRPr>
          </a:p>
          <a:p>
            <a:pPr lvl="4"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Fifth Outline Level</a:t>
            </a:r>
            <a:endParaRPr b="0" lang="ru-RU" sz="2800" strike="noStrike" u="none">
              <a:solidFill>
                <a:srgbClr val="3f3f3f"/>
              </a:solidFill>
              <a:uFillTx/>
              <a:latin typeface="Source Sans Pro"/>
            </a:endParaRPr>
          </a:p>
          <a:p>
            <a:pPr lvl="5"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Sixth Outline Level</a:t>
            </a:r>
            <a:endParaRPr b="0" lang="ru-RU" sz="2800" strike="noStrike" u="none">
              <a:solidFill>
                <a:srgbClr val="3f3f3f"/>
              </a:solidFill>
              <a:uFillTx/>
              <a:latin typeface="Source Sans Pro"/>
            </a:endParaRPr>
          </a:p>
          <a:p>
            <a:pPr lvl="6" marL="2057400" indent="-228600">
              <a:lnSpc>
                <a:spcPct val="90000"/>
              </a:lnSpc>
              <a:spcBef>
                <a:spcPts val="1001"/>
              </a:spcBef>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Source Sans Pro"/>
              </a:rPr>
              <a:t>Seventh Outline Level</a:t>
            </a:r>
            <a:endParaRPr b="0" lang="ru-RU" sz="2800" strike="noStrike" u="none">
              <a:solidFill>
                <a:srgbClr val="3f3f3f"/>
              </a:solidFill>
              <a:uFillTx/>
              <a:latin typeface="Source Sans Pro"/>
            </a:endParaRPr>
          </a:p>
        </p:txBody>
      </p:sp>
      <p:sp>
        <p:nvSpPr>
          <p:cNvPr id="44" name="PlaceHolder 3"/>
          <p:cNvSpPr>
            <a:spLocks noGrp="1"/>
          </p:cNvSpPr>
          <p:nvPr>
            <p:ph type="sldNum" idx="12"/>
          </p:nvPr>
        </p:nvSpPr>
        <p:spPr>
          <a:xfrm>
            <a:off x="11312640" y="282600"/>
            <a:ext cx="457200" cy="365040"/>
          </a:xfrm>
          <a:prstGeom prst="rect">
            <a:avLst/>
          </a:prstGeom>
          <a:noFill/>
          <a:ln w="0">
            <a:noFill/>
          </a:ln>
        </p:spPr>
        <p:txBody>
          <a:bodyPr lIns="90000" rIns="90000" tIns="46800" bIns="46800" anchor="ctr">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1" lang="en-US" sz="1200" strike="noStrike" u="none">
                <a:solidFill>
                  <a:srgbClr val="ffffff"/>
                </a:solidFill>
                <a:uFillTx/>
                <a:latin typeface="Roboto Condensed"/>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BCEDD182-93AF-4E31-B5DE-EFF7EC8937BC}" type="slidenum">
              <a:rPr b="1" lang="en-US" sz="1200" strike="noStrike" u="none">
                <a:solidFill>
                  <a:srgbClr val="ffffff"/>
                </a:solidFill>
                <a:uFillTx/>
                <a:latin typeface="Roboto Condensed"/>
              </a:rPr>
              <a:t>&lt;number&gt;</a:t>
            </a:fld>
            <a:endParaRPr b="0" lang="ru-RU"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s/_rels/slide1.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13.wmf"/><Relationship Id="rId3" Type="http://schemas.openxmlformats.org/officeDocument/2006/relationships/slideLayout" Target="../slideLayouts/slideLayout1.xml"/>
</Relationships>
</file>

<file path=ppt/slides/_rels/slide17.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xml"/>
</Relationships>
</file>

<file path=ppt/slides/_rels/slide18.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png"/><Relationship Id="rId3" Type="http://schemas.openxmlformats.org/officeDocument/2006/relationships/slideLayout" Target="../slideLayouts/slideLayout1.xml"/>
</Relationships>
</file>

<file path=ppt/slides/_rels/slide19.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image" Target="../media/image4.png"/><Relationship Id="rId4"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image" Target="../media/image4.png"/><Relationship Id="rId4" Type="http://schemas.openxmlformats.org/officeDocument/2006/relationships/slideLayout" Target="../slideLayouts/slideLayout1.xml"/><Relationship Id="rId5"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1.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image" Target="../media/image4.png"/><Relationship Id="rId4" Type="http://schemas.openxmlformats.org/officeDocument/2006/relationships/slideLayout" Target="../slideLayouts/slideLayout1.xml"/><Relationship Id="rId5"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2.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hyperlink" Target="https://www.google.kz/url?sa=i&amp;rct=j&amp;q=&amp;esrc=s&amp;source=images&amp;cd=&amp;cad=rja&amp;uact=8&amp;ved=2ahUKEwjN-orM5a3gAhWFpYsKHUrPDwUQjRx6BAgBEAU&amp;url=http://www.printplay.ru/shaxmatnaya-doska-raspechatat-shaxmatnoe-pole/&amp;psig=AOvVaw0_iWn1BzSis6PWTAtVht9D&amp;ust=1549772111977642" TargetMode="External"/><Relationship Id="rId2" Type="http://schemas.openxmlformats.org/officeDocument/2006/relationships/image" Target="../media/image11.jpeg"/><Relationship Id="rId3"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9" name="Right Triangle 284"/>
          <p:cNvSpPr/>
          <p:nvPr/>
        </p:nvSpPr>
        <p:spPr>
          <a:xfrm flipH="1" flipV="1" rot="5400000">
            <a:off x="5654160" y="338760"/>
            <a:ext cx="4797360" cy="8304120"/>
          </a:xfrm>
          <a:prstGeom prst="rtTriangle">
            <a:avLst/>
          </a:prstGeom>
          <a:solidFill>
            <a:srgbClr val="593593"/>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sp>
        <p:nvSpPr>
          <p:cNvPr id="300" name="Прямоугольник 73"/>
          <p:cNvSpPr/>
          <p:nvPr/>
        </p:nvSpPr>
        <p:spPr>
          <a:xfrm>
            <a:off x="674640" y="504720"/>
            <a:ext cx="6867720" cy="4299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4400" strike="noStrike" u="none">
                <a:solidFill>
                  <a:srgbClr val="3f3f3f"/>
                </a:solidFill>
                <a:uFillTx/>
                <a:latin typeface="Times New Roman"/>
                <a:ea typeface="Times New Roman"/>
              </a:rPr>
              <a:t>Бөлім: </a:t>
            </a:r>
            <a:endParaRPr b="0" lang="ru-RU" sz="4400" strike="noStrike" u="none">
              <a:solidFill>
                <a:srgbClr val="3f3f3f"/>
              </a:solidFill>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4400" strike="noStrike" u="none">
                <a:solidFill>
                  <a:srgbClr val="2f2f2f"/>
                </a:solidFill>
                <a:uFillTx/>
                <a:latin typeface="Times New Roman"/>
                <a:ea typeface="Times New Roman"/>
              </a:rPr>
              <a:t>Спорт. Белгілі спорт жұлдыздары</a:t>
            </a:r>
            <a:endParaRPr b="0" lang="ru-RU" sz="4400" strike="noStrike" u="none">
              <a:solidFill>
                <a:srgbClr val="3f3f3f"/>
              </a:solidFill>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4800" strike="noStrike" u="none">
              <a:solidFill>
                <a:srgbClr val="3f3f3f"/>
              </a:solidFill>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4800" strike="noStrike" u="none">
                <a:solidFill>
                  <a:srgbClr val="2f2f2f"/>
                </a:solidFill>
                <a:uFillTx/>
                <a:latin typeface="Times New Roman"/>
                <a:ea typeface="Times New Roman"/>
              </a:rPr>
              <a:t>Шахмат. Етіс. </a:t>
            </a:r>
            <a:endParaRPr b="0" lang="ru-RU" sz="4800" strike="noStrike" u="none">
              <a:solidFill>
                <a:srgbClr val="3f3f3f"/>
              </a:solidFill>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4800" strike="noStrike" u="none">
                <a:solidFill>
                  <a:srgbClr val="2f2f2f"/>
                </a:solidFill>
                <a:uFillTx/>
                <a:latin typeface="Times New Roman"/>
                <a:ea typeface="Times New Roman"/>
              </a:rPr>
              <a:t>Өздік етіс.</a:t>
            </a:r>
            <a:endParaRPr b="0" lang="ru-RU" sz="4800" strike="noStrike" u="none">
              <a:solidFill>
                <a:srgbClr val="3f3f3f"/>
              </a:solidFill>
              <a:uFillTx/>
              <a:latin typeface="Arial"/>
            </a:endParaRPr>
          </a:p>
        </p:txBody>
      </p:sp>
      <p:pic>
        <p:nvPicPr>
          <p:cNvPr id="301" name="Рисунок 83" descr=""/>
          <p:cNvPicPr/>
          <p:nvPr/>
        </p:nvPicPr>
        <p:blipFill>
          <a:blip r:embed="rId1"/>
          <a:stretch/>
        </p:blipFill>
        <p:spPr>
          <a:xfrm>
            <a:off x="7259760" y="1133640"/>
            <a:ext cx="3292200" cy="4290840"/>
          </a:xfrm>
          <a:prstGeom prst="rect">
            <a:avLst/>
          </a:prstGeom>
          <a:ln w="0">
            <a:noFill/>
          </a:ln>
        </p:spPr>
      </p:pic>
      <p:pic>
        <p:nvPicPr>
          <p:cNvPr id="302" name="Рисунок 84" descr=""/>
          <p:cNvPicPr/>
          <p:nvPr/>
        </p:nvPicPr>
        <p:blipFill>
          <a:blip r:embed="rId2"/>
          <a:stretch/>
        </p:blipFill>
        <p:spPr>
          <a:xfrm>
            <a:off x="7050240" y="3997440"/>
            <a:ext cx="1395360" cy="1743120"/>
          </a:xfrm>
          <a:prstGeom prst="rect">
            <a:avLst/>
          </a:prstGeom>
          <a:ln w="0">
            <a:noFill/>
          </a:ln>
        </p:spPr>
      </p:pic>
      <p:pic>
        <p:nvPicPr>
          <p:cNvPr id="303" name="Рисунок 85" descr=""/>
          <p:cNvPicPr/>
          <p:nvPr/>
        </p:nvPicPr>
        <p:blipFill>
          <a:blip r:embed="rId3"/>
          <a:stretch/>
        </p:blipFill>
        <p:spPr>
          <a:xfrm>
            <a:off x="8564400" y="4336920"/>
            <a:ext cx="963720" cy="1403640"/>
          </a:xfrm>
          <a:prstGeom prst="rect">
            <a:avLst/>
          </a:prstGeom>
          <a:ln w="0">
            <a:noFill/>
          </a:ln>
        </p:spPr>
      </p:pic>
    </p:spTree>
  </p:cSld>
  <p:transition spd="med">
    <p:fade/>
  </p:transition>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7" name="Прямоугольник 2"/>
          <p:cNvSpPr/>
          <p:nvPr/>
        </p:nvSpPr>
        <p:spPr>
          <a:xfrm>
            <a:off x="892080" y="1339920"/>
            <a:ext cx="10820520" cy="368280"/>
          </a:xfrm>
          <a:prstGeom prst="rect">
            <a:avLst/>
          </a:prstGeom>
          <a:noFill/>
          <a:ln w="0">
            <a:noFill/>
          </a:ln>
        </p:spPr>
        <p:style>
          <a:lnRef idx="0"/>
          <a:fillRef idx="0"/>
          <a:effectRef idx="0"/>
          <a:fontRef idx="minor"/>
        </p:style>
        <p:txBody>
          <a:bodyPr lIns="90000" rIns="90000" tIns="46800" bIns="46800" anchor="t">
            <a:spAutoFit/>
          </a:bodyPr>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3f3f3f"/>
                </a:solidFill>
                <a:uFillTx/>
                <a:latin typeface="Arial"/>
                <a:ea typeface="Arial"/>
              </a:rPr>
              <a:t>	</a:t>
            </a:r>
            <a:endParaRPr b="0" lang="ru-RU" sz="1800" strike="noStrike" u="none">
              <a:solidFill>
                <a:srgbClr val="3f3f3f"/>
              </a:solidFill>
              <a:uFillTx/>
              <a:latin typeface="Arial"/>
            </a:endParaRPr>
          </a:p>
        </p:txBody>
      </p:sp>
      <p:pic>
        <p:nvPicPr>
          <p:cNvPr id="338" name="Рисунок 4" descr=""/>
          <p:cNvPicPr/>
          <p:nvPr/>
        </p:nvPicPr>
        <p:blipFill>
          <a:blip r:embed="rId1"/>
          <a:stretch/>
        </p:blipFill>
        <p:spPr>
          <a:xfrm>
            <a:off x="782640" y="0"/>
            <a:ext cx="9145440" cy="6931080"/>
          </a:xfrm>
          <a:prstGeom prst="rect">
            <a:avLst/>
          </a:prstGeom>
          <a:ln w="0">
            <a:noFill/>
          </a:ln>
        </p:spPr>
      </p:pic>
      <p:sp>
        <p:nvSpPr>
          <p:cNvPr id="339" name="Заголовок 2"/>
          <p:cNvSpPr/>
          <p:nvPr/>
        </p:nvSpPr>
        <p:spPr>
          <a:xfrm rot="2170800">
            <a:off x="318960" y="5022720"/>
            <a:ext cx="3786480" cy="137160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kk-KZ" sz="6000" strike="noStrike" u="none">
                <a:solidFill>
                  <a:srgbClr val="ff0000"/>
                </a:solidFill>
                <a:uFillTx/>
                <a:latin typeface="Times New Roman"/>
                <a:ea typeface="Times New Roman"/>
              </a:rPr>
              <a:t>А    Қ</a:t>
            </a:r>
            <a:endParaRPr b="0" lang="ru-RU" sz="6000" strike="noStrike" u="none">
              <a:solidFill>
                <a:srgbClr val="3f3f3f"/>
              </a:solidFill>
              <a:uFillTx/>
              <a:latin typeface="Arial"/>
            </a:endParaRPr>
          </a:p>
        </p:txBody>
      </p:sp>
      <p:sp>
        <p:nvSpPr>
          <p:cNvPr id="340" name="Заголовок 2"/>
          <p:cNvSpPr/>
          <p:nvPr/>
        </p:nvSpPr>
        <p:spPr>
          <a:xfrm rot="2170200">
            <a:off x="379440" y="4400640"/>
            <a:ext cx="5683320" cy="119376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kk-KZ" sz="6000" strike="noStrike" u="none">
                <a:solidFill>
                  <a:srgbClr val="ff0000"/>
                </a:solidFill>
                <a:uFillTx/>
                <a:latin typeface="Times New Roman"/>
                <a:ea typeface="Times New Roman"/>
              </a:rPr>
              <a:t>О    Й    Ы    Н </a:t>
            </a:r>
            <a:endParaRPr b="0" lang="ru-RU" sz="6000" strike="noStrike" u="none">
              <a:solidFill>
                <a:srgbClr val="3f3f3f"/>
              </a:solidFill>
              <a:uFillTx/>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1" name="Прямоугольник 2"/>
          <p:cNvSpPr/>
          <p:nvPr/>
        </p:nvSpPr>
        <p:spPr>
          <a:xfrm>
            <a:off x="892080" y="1339920"/>
            <a:ext cx="10820520" cy="368280"/>
          </a:xfrm>
          <a:prstGeom prst="rect">
            <a:avLst/>
          </a:prstGeom>
          <a:noFill/>
          <a:ln w="0">
            <a:noFill/>
          </a:ln>
        </p:spPr>
        <p:style>
          <a:lnRef idx="0"/>
          <a:fillRef idx="0"/>
          <a:effectRef idx="0"/>
          <a:fontRef idx="minor"/>
        </p:style>
        <p:txBody>
          <a:bodyPr lIns="90000" rIns="90000" tIns="46800" bIns="46800" anchor="t">
            <a:spAutoFit/>
          </a:bodyPr>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3f3f3f"/>
                </a:solidFill>
                <a:uFillTx/>
                <a:latin typeface="Arial"/>
                <a:ea typeface="Arial"/>
              </a:rPr>
              <a:t>	</a:t>
            </a:r>
            <a:endParaRPr b="0" lang="ru-RU" sz="1800" strike="noStrike" u="none">
              <a:solidFill>
                <a:srgbClr val="3f3f3f"/>
              </a:solidFill>
              <a:uFillTx/>
              <a:latin typeface="Arial"/>
            </a:endParaRPr>
          </a:p>
        </p:txBody>
      </p:sp>
      <p:pic>
        <p:nvPicPr>
          <p:cNvPr id="342" name="Рисунок 4" descr=""/>
          <p:cNvPicPr/>
          <p:nvPr/>
        </p:nvPicPr>
        <p:blipFill>
          <a:blip r:embed="rId1"/>
          <a:stretch/>
        </p:blipFill>
        <p:spPr>
          <a:xfrm>
            <a:off x="574560" y="0"/>
            <a:ext cx="9463320" cy="6931080"/>
          </a:xfrm>
          <a:prstGeom prst="rect">
            <a:avLst/>
          </a:prstGeom>
          <a:ln w="0">
            <a:noFill/>
          </a:ln>
        </p:spPr>
      </p:pic>
      <p:sp>
        <p:nvSpPr>
          <p:cNvPr id="343" name="Заголовок 2"/>
          <p:cNvSpPr/>
          <p:nvPr/>
        </p:nvSpPr>
        <p:spPr>
          <a:xfrm rot="2170800">
            <a:off x="318960" y="5022720"/>
            <a:ext cx="3786480" cy="137160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kk-KZ" sz="6000" strike="noStrike" u="none">
                <a:solidFill>
                  <a:srgbClr val="ff0000"/>
                </a:solidFill>
                <a:uFillTx/>
                <a:latin typeface="Times New Roman"/>
                <a:ea typeface="Times New Roman"/>
              </a:rPr>
              <a:t>А    Қ</a:t>
            </a:r>
            <a:endParaRPr b="0" lang="ru-RU" sz="6000" strike="noStrike" u="none">
              <a:solidFill>
                <a:srgbClr val="3f3f3f"/>
              </a:solidFill>
              <a:uFillTx/>
              <a:latin typeface="Arial"/>
            </a:endParaRPr>
          </a:p>
        </p:txBody>
      </p:sp>
      <p:sp>
        <p:nvSpPr>
          <p:cNvPr id="344" name="Заголовок 2"/>
          <p:cNvSpPr/>
          <p:nvPr/>
        </p:nvSpPr>
        <p:spPr>
          <a:xfrm rot="2170200">
            <a:off x="379440" y="4400640"/>
            <a:ext cx="5683320" cy="119376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kk-KZ" sz="6000" strike="noStrike" u="none">
                <a:solidFill>
                  <a:srgbClr val="ff0000"/>
                </a:solidFill>
                <a:uFillTx/>
                <a:latin typeface="Times New Roman"/>
                <a:ea typeface="Times New Roman"/>
              </a:rPr>
              <a:t>О    Й    Ы    Н </a:t>
            </a:r>
            <a:endParaRPr b="0" lang="ru-RU" sz="6000" strike="noStrike" u="none">
              <a:solidFill>
                <a:srgbClr val="3f3f3f"/>
              </a:solidFill>
              <a:uFillTx/>
              <a:latin typeface="Arial"/>
            </a:endParaRPr>
          </a:p>
        </p:txBody>
      </p:sp>
      <p:sp>
        <p:nvSpPr>
          <p:cNvPr id="345" name="Заголовок 2"/>
          <p:cNvSpPr/>
          <p:nvPr/>
        </p:nvSpPr>
        <p:spPr>
          <a:xfrm rot="2170200">
            <a:off x="129960" y="3435480"/>
            <a:ext cx="8029440" cy="137160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kk-KZ" sz="6000" strike="noStrike" u="none">
                <a:solidFill>
                  <a:srgbClr val="ff0000"/>
                </a:solidFill>
                <a:uFillTx/>
                <a:latin typeface="Times New Roman"/>
                <a:ea typeface="Times New Roman"/>
              </a:rPr>
              <a:t>Ш    А   Х    М   А     Т</a:t>
            </a:r>
            <a:endParaRPr b="0" lang="ru-RU" sz="6000" strike="noStrike" u="none">
              <a:solidFill>
                <a:srgbClr val="3f3f3f"/>
              </a:solidFill>
              <a:uFillTx/>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6" name="Прямоугольник 2"/>
          <p:cNvSpPr/>
          <p:nvPr/>
        </p:nvSpPr>
        <p:spPr>
          <a:xfrm>
            <a:off x="892080" y="1339920"/>
            <a:ext cx="10820520" cy="368280"/>
          </a:xfrm>
          <a:prstGeom prst="rect">
            <a:avLst/>
          </a:prstGeom>
          <a:noFill/>
          <a:ln w="0">
            <a:noFill/>
          </a:ln>
        </p:spPr>
        <p:style>
          <a:lnRef idx="0"/>
          <a:fillRef idx="0"/>
          <a:effectRef idx="0"/>
          <a:fontRef idx="minor"/>
        </p:style>
        <p:txBody>
          <a:bodyPr lIns="90000" rIns="90000" tIns="46800" bIns="46800" anchor="t">
            <a:spAutoFit/>
          </a:bodyPr>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3f3f3f"/>
                </a:solidFill>
                <a:uFillTx/>
                <a:latin typeface="Arial"/>
                <a:ea typeface="Arial"/>
              </a:rPr>
              <a:t>	</a:t>
            </a:r>
            <a:endParaRPr b="0" lang="ru-RU" sz="1800" strike="noStrike" u="none">
              <a:solidFill>
                <a:srgbClr val="3f3f3f"/>
              </a:solidFill>
              <a:uFillTx/>
              <a:latin typeface="Arial"/>
            </a:endParaRPr>
          </a:p>
        </p:txBody>
      </p:sp>
      <p:pic>
        <p:nvPicPr>
          <p:cNvPr id="347" name="Рисунок 4" descr=""/>
          <p:cNvPicPr/>
          <p:nvPr/>
        </p:nvPicPr>
        <p:blipFill>
          <a:blip r:embed="rId1"/>
          <a:stretch/>
        </p:blipFill>
        <p:spPr>
          <a:xfrm>
            <a:off x="574560" y="0"/>
            <a:ext cx="9463320" cy="6931080"/>
          </a:xfrm>
          <a:prstGeom prst="rect">
            <a:avLst/>
          </a:prstGeom>
          <a:ln w="0">
            <a:noFill/>
          </a:ln>
        </p:spPr>
      </p:pic>
      <p:sp>
        <p:nvSpPr>
          <p:cNvPr id="348" name="Заголовок 2"/>
          <p:cNvSpPr/>
          <p:nvPr/>
        </p:nvSpPr>
        <p:spPr>
          <a:xfrm rot="2170800">
            <a:off x="318960" y="5022720"/>
            <a:ext cx="3786480" cy="137160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kk-KZ" sz="6000" strike="noStrike" u="none">
                <a:solidFill>
                  <a:srgbClr val="ff0000"/>
                </a:solidFill>
                <a:uFillTx/>
                <a:latin typeface="Times New Roman"/>
                <a:ea typeface="Times New Roman"/>
              </a:rPr>
              <a:t>А    Қ</a:t>
            </a:r>
            <a:endParaRPr b="0" lang="ru-RU" sz="6000" strike="noStrike" u="none">
              <a:solidFill>
                <a:srgbClr val="3f3f3f"/>
              </a:solidFill>
              <a:uFillTx/>
              <a:latin typeface="Arial"/>
            </a:endParaRPr>
          </a:p>
        </p:txBody>
      </p:sp>
      <p:sp>
        <p:nvSpPr>
          <p:cNvPr id="349" name="Заголовок 2"/>
          <p:cNvSpPr/>
          <p:nvPr/>
        </p:nvSpPr>
        <p:spPr>
          <a:xfrm rot="2170200">
            <a:off x="379440" y="4400640"/>
            <a:ext cx="5683320" cy="119376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kk-KZ" sz="6000" strike="noStrike" u="none">
                <a:solidFill>
                  <a:srgbClr val="ff0000"/>
                </a:solidFill>
                <a:uFillTx/>
                <a:latin typeface="Times New Roman"/>
                <a:ea typeface="Times New Roman"/>
              </a:rPr>
              <a:t>О    Й    Ы    Н </a:t>
            </a:r>
            <a:endParaRPr b="0" lang="ru-RU" sz="6000" strike="noStrike" u="none">
              <a:solidFill>
                <a:srgbClr val="3f3f3f"/>
              </a:solidFill>
              <a:uFillTx/>
              <a:latin typeface="Arial"/>
            </a:endParaRPr>
          </a:p>
        </p:txBody>
      </p:sp>
      <p:sp>
        <p:nvSpPr>
          <p:cNvPr id="350" name="Заголовок 2"/>
          <p:cNvSpPr/>
          <p:nvPr/>
        </p:nvSpPr>
        <p:spPr>
          <a:xfrm rot="2170200">
            <a:off x="129960" y="3449520"/>
            <a:ext cx="8029440" cy="137160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kk-KZ" sz="6000" strike="noStrike" u="none">
                <a:solidFill>
                  <a:srgbClr val="ff0000"/>
                </a:solidFill>
                <a:uFillTx/>
                <a:latin typeface="Times New Roman"/>
                <a:ea typeface="Times New Roman"/>
              </a:rPr>
              <a:t>Ш    А   Х    М   А     Т</a:t>
            </a:r>
            <a:endParaRPr b="0" lang="ru-RU" sz="6000" strike="noStrike" u="none">
              <a:solidFill>
                <a:srgbClr val="3f3f3f"/>
              </a:solidFill>
              <a:uFillTx/>
              <a:latin typeface="Arial"/>
            </a:endParaRPr>
          </a:p>
        </p:txBody>
      </p:sp>
      <p:sp>
        <p:nvSpPr>
          <p:cNvPr id="351" name="Заголовок 2"/>
          <p:cNvSpPr/>
          <p:nvPr/>
        </p:nvSpPr>
        <p:spPr>
          <a:xfrm rot="2140200">
            <a:off x="-107640" y="2744640"/>
            <a:ext cx="10780920" cy="138600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kk-KZ" sz="6000" strike="noStrike" u="none">
                <a:solidFill>
                  <a:srgbClr val="ff0000"/>
                </a:solidFill>
                <a:uFillTx/>
                <a:latin typeface="Times New Roman"/>
                <a:ea typeface="Times New Roman"/>
              </a:rPr>
              <a:t>Ү     Н    Д    І    С     Т     А    Н</a:t>
            </a:r>
            <a:endParaRPr b="0" lang="ru-RU" sz="6000" strike="noStrike" u="none">
              <a:solidFill>
                <a:srgbClr val="3f3f3f"/>
              </a:solidFill>
              <a:uFillTx/>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2" name="Прямоугольник 2"/>
          <p:cNvSpPr/>
          <p:nvPr/>
        </p:nvSpPr>
        <p:spPr>
          <a:xfrm>
            <a:off x="892080" y="1339920"/>
            <a:ext cx="10820520" cy="368280"/>
          </a:xfrm>
          <a:prstGeom prst="rect">
            <a:avLst/>
          </a:prstGeom>
          <a:noFill/>
          <a:ln w="0">
            <a:noFill/>
          </a:ln>
        </p:spPr>
        <p:style>
          <a:lnRef idx="0"/>
          <a:fillRef idx="0"/>
          <a:effectRef idx="0"/>
          <a:fontRef idx="minor"/>
        </p:style>
        <p:txBody>
          <a:bodyPr lIns="90000" rIns="90000" tIns="46800" bIns="46800" anchor="t">
            <a:spAutoFit/>
          </a:bodyPr>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3f3f3f"/>
                </a:solidFill>
                <a:uFillTx/>
                <a:latin typeface="Arial"/>
                <a:ea typeface="Arial"/>
              </a:rPr>
              <a:t>	</a:t>
            </a:r>
            <a:endParaRPr b="0" lang="ru-RU" sz="1800" strike="noStrike" u="none">
              <a:solidFill>
                <a:srgbClr val="3f3f3f"/>
              </a:solidFill>
              <a:uFillTx/>
              <a:latin typeface="Arial"/>
            </a:endParaRPr>
          </a:p>
        </p:txBody>
      </p:sp>
      <p:pic>
        <p:nvPicPr>
          <p:cNvPr id="353" name="Рисунок 4" descr=""/>
          <p:cNvPicPr/>
          <p:nvPr/>
        </p:nvPicPr>
        <p:blipFill>
          <a:blip r:embed="rId1"/>
          <a:stretch/>
        </p:blipFill>
        <p:spPr>
          <a:xfrm>
            <a:off x="574560" y="0"/>
            <a:ext cx="9463320" cy="6931080"/>
          </a:xfrm>
          <a:prstGeom prst="rect">
            <a:avLst/>
          </a:prstGeom>
          <a:ln w="0">
            <a:noFill/>
          </a:ln>
        </p:spPr>
      </p:pic>
      <p:sp>
        <p:nvSpPr>
          <p:cNvPr id="354" name="Заголовок 2"/>
          <p:cNvSpPr/>
          <p:nvPr/>
        </p:nvSpPr>
        <p:spPr>
          <a:xfrm rot="2170800">
            <a:off x="318960" y="5022720"/>
            <a:ext cx="3786480" cy="137160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kk-KZ" sz="6000" strike="noStrike" u="none">
                <a:solidFill>
                  <a:srgbClr val="ff0000"/>
                </a:solidFill>
                <a:uFillTx/>
                <a:latin typeface="Times New Roman"/>
                <a:ea typeface="Times New Roman"/>
              </a:rPr>
              <a:t>А    Қ</a:t>
            </a:r>
            <a:endParaRPr b="0" lang="ru-RU" sz="6000" strike="noStrike" u="none">
              <a:solidFill>
                <a:srgbClr val="3f3f3f"/>
              </a:solidFill>
              <a:uFillTx/>
              <a:latin typeface="Arial"/>
            </a:endParaRPr>
          </a:p>
        </p:txBody>
      </p:sp>
      <p:sp>
        <p:nvSpPr>
          <p:cNvPr id="355" name="Заголовок 2"/>
          <p:cNvSpPr/>
          <p:nvPr/>
        </p:nvSpPr>
        <p:spPr>
          <a:xfrm rot="2170200">
            <a:off x="379440" y="4400640"/>
            <a:ext cx="5683320" cy="119376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kk-KZ" sz="6000" strike="noStrike" u="none">
                <a:solidFill>
                  <a:srgbClr val="ff0000"/>
                </a:solidFill>
                <a:uFillTx/>
                <a:latin typeface="Times New Roman"/>
                <a:ea typeface="Times New Roman"/>
              </a:rPr>
              <a:t>О    Й    Ы    Н </a:t>
            </a:r>
            <a:endParaRPr b="0" lang="ru-RU" sz="6000" strike="noStrike" u="none">
              <a:solidFill>
                <a:srgbClr val="3f3f3f"/>
              </a:solidFill>
              <a:uFillTx/>
              <a:latin typeface="Arial"/>
            </a:endParaRPr>
          </a:p>
        </p:txBody>
      </p:sp>
      <p:sp>
        <p:nvSpPr>
          <p:cNvPr id="356" name="Заголовок 2"/>
          <p:cNvSpPr/>
          <p:nvPr/>
        </p:nvSpPr>
        <p:spPr>
          <a:xfrm rot="2170200">
            <a:off x="129960" y="3449520"/>
            <a:ext cx="8029440" cy="137160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kk-KZ" sz="6000" strike="noStrike" u="none">
                <a:solidFill>
                  <a:srgbClr val="ff0000"/>
                </a:solidFill>
                <a:uFillTx/>
                <a:latin typeface="Times New Roman"/>
                <a:ea typeface="Times New Roman"/>
              </a:rPr>
              <a:t>Ш    А   Х    М   А     Т</a:t>
            </a:r>
            <a:endParaRPr b="0" lang="ru-RU" sz="6000" strike="noStrike" u="none">
              <a:solidFill>
                <a:srgbClr val="3f3f3f"/>
              </a:solidFill>
              <a:uFillTx/>
              <a:latin typeface="Arial"/>
            </a:endParaRPr>
          </a:p>
        </p:txBody>
      </p:sp>
      <p:sp>
        <p:nvSpPr>
          <p:cNvPr id="357" name="Заголовок 2"/>
          <p:cNvSpPr/>
          <p:nvPr/>
        </p:nvSpPr>
        <p:spPr>
          <a:xfrm rot="2140200">
            <a:off x="-107640" y="2744640"/>
            <a:ext cx="10780920" cy="138600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kk-KZ" sz="6000" strike="noStrike" u="none">
                <a:solidFill>
                  <a:srgbClr val="ff0000"/>
                </a:solidFill>
                <a:uFillTx/>
                <a:latin typeface="Times New Roman"/>
                <a:ea typeface="Times New Roman"/>
              </a:rPr>
              <a:t>Ү     Н    Д    І    С     Т     А    Н</a:t>
            </a:r>
            <a:endParaRPr b="0" lang="ru-RU" sz="6000" strike="noStrike" u="none">
              <a:solidFill>
                <a:srgbClr val="3f3f3f"/>
              </a:solidFill>
              <a:uFillTx/>
              <a:latin typeface="Arial"/>
            </a:endParaRPr>
          </a:p>
        </p:txBody>
      </p:sp>
      <p:sp>
        <p:nvSpPr>
          <p:cNvPr id="358" name="Заголовок 2"/>
          <p:cNvSpPr/>
          <p:nvPr/>
        </p:nvSpPr>
        <p:spPr>
          <a:xfrm rot="2251200">
            <a:off x="872640" y="1876320"/>
            <a:ext cx="10742760" cy="147492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kk-KZ" sz="6000" strike="noStrike" u="none">
                <a:solidFill>
                  <a:srgbClr val="ff0000"/>
                </a:solidFill>
                <a:uFillTx/>
                <a:latin typeface="Times New Roman"/>
                <a:ea typeface="Times New Roman"/>
              </a:rPr>
              <a:t>Ж    И   Ы    Р    М   А </a:t>
            </a:r>
            <a:endParaRPr b="0" lang="ru-RU" sz="6000" strike="noStrike" u="none">
              <a:solidFill>
                <a:srgbClr val="3f3f3f"/>
              </a:solidFill>
              <a:uFillTx/>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9" name="Прямоугольник 2"/>
          <p:cNvSpPr/>
          <p:nvPr/>
        </p:nvSpPr>
        <p:spPr>
          <a:xfrm>
            <a:off x="892080" y="1339920"/>
            <a:ext cx="10820520" cy="368280"/>
          </a:xfrm>
          <a:prstGeom prst="rect">
            <a:avLst/>
          </a:prstGeom>
          <a:noFill/>
          <a:ln w="0">
            <a:noFill/>
          </a:ln>
        </p:spPr>
        <p:style>
          <a:lnRef idx="0"/>
          <a:fillRef idx="0"/>
          <a:effectRef idx="0"/>
          <a:fontRef idx="minor"/>
        </p:style>
        <p:txBody>
          <a:bodyPr lIns="90000" rIns="90000" tIns="46800" bIns="46800" anchor="t">
            <a:spAutoFit/>
          </a:bodyPr>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3f3f3f"/>
                </a:solidFill>
                <a:uFillTx/>
                <a:latin typeface="Arial"/>
                <a:ea typeface="Arial"/>
              </a:rPr>
              <a:t>	</a:t>
            </a:r>
            <a:endParaRPr b="0" lang="ru-RU" sz="1800" strike="noStrike" u="none">
              <a:solidFill>
                <a:srgbClr val="3f3f3f"/>
              </a:solidFill>
              <a:uFillTx/>
              <a:latin typeface="Arial"/>
            </a:endParaRPr>
          </a:p>
        </p:txBody>
      </p:sp>
      <p:pic>
        <p:nvPicPr>
          <p:cNvPr id="360" name="Рисунок 4" descr=""/>
          <p:cNvPicPr/>
          <p:nvPr/>
        </p:nvPicPr>
        <p:blipFill>
          <a:blip r:embed="rId1"/>
          <a:stretch/>
        </p:blipFill>
        <p:spPr>
          <a:xfrm>
            <a:off x="574560" y="0"/>
            <a:ext cx="9463320" cy="6931080"/>
          </a:xfrm>
          <a:prstGeom prst="rect">
            <a:avLst/>
          </a:prstGeom>
          <a:ln w="0">
            <a:noFill/>
          </a:ln>
        </p:spPr>
      </p:pic>
      <p:sp>
        <p:nvSpPr>
          <p:cNvPr id="361" name="Заголовок 2"/>
          <p:cNvSpPr/>
          <p:nvPr/>
        </p:nvSpPr>
        <p:spPr>
          <a:xfrm rot="2170800">
            <a:off x="318960" y="5022720"/>
            <a:ext cx="3786480" cy="137160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kk-KZ" sz="6000" strike="noStrike" u="none">
                <a:solidFill>
                  <a:srgbClr val="ff0000"/>
                </a:solidFill>
                <a:uFillTx/>
                <a:latin typeface="Times New Roman"/>
                <a:ea typeface="Times New Roman"/>
              </a:rPr>
              <a:t>А    Қ</a:t>
            </a:r>
            <a:endParaRPr b="0" lang="ru-RU" sz="6000" strike="noStrike" u="none">
              <a:solidFill>
                <a:srgbClr val="3f3f3f"/>
              </a:solidFill>
              <a:uFillTx/>
              <a:latin typeface="Arial"/>
            </a:endParaRPr>
          </a:p>
        </p:txBody>
      </p:sp>
      <p:sp>
        <p:nvSpPr>
          <p:cNvPr id="362" name="Заголовок 2"/>
          <p:cNvSpPr/>
          <p:nvPr/>
        </p:nvSpPr>
        <p:spPr>
          <a:xfrm rot="2170200">
            <a:off x="379440" y="4400640"/>
            <a:ext cx="5683320" cy="119376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kk-KZ" sz="6000" strike="noStrike" u="none">
                <a:solidFill>
                  <a:srgbClr val="ff0000"/>
                </a:solidFill>
                <a:uFillTx/>
                <a:latin typeface="Times New Roman"/>
                <a:ea typeface="Times New Roman"/>
              </a:rPr>
              <a:t>О    Й    Ы    Н </a:t>
            </a:r>
            <a:endParaRPr b="0" lang="ru-RU" sz="6000" strike="noStrike" u="none">
              <a:solidFill>
                <a:srgbClr val="3f3f3f"/>
              </a:solidFill>
              <a:uFillTx/>
              <a:latin typeface="Arial"/>
            </a:endParaRPr>
          </a:p>
        </p:txBody>
      </p:sp>
      <p:sp>
        <p:nvSpPr>
          <p:cNvPr id="363" name="Заголовок 2"/>
          <p:cNvSpPr/>
          <p:nvPr/>
        </p:nvSpPr>
        <p:spPr>
          <a:xfrm rot="2170200">
            <a:off x="129960" y="3449520"/>
            <a:ext cx="8029440" cy="137160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kk-KZ" sz="6000" strike="noStrike" u="none">
                <a:solidFill>
                  <a:srgbClr val="ff0000"/>
                </a:solidFill>
                <a:uFillTx/>
                <a:latin typeface="Times New Roman"/>
                <a:ea typeface="Times New Roman"/>
              </a:rPr>
              <a:t>Ш    А   Х    М   А     Т</a:t>
            </a:r>
            <a:endParaRPr b="0" lang="ru-RU" sz="6000" strike="noStrike" u="none">
              <a:solidFill>
                <a:srgbClr val="3f3f3f"/>
              </a:solidFill>
              <a:uFillTx/>
              <a:latin typeface="Arial"/>
            </a:endParaRPr>
          </a:p>
        </p:txBody>
      </p:sp>
      <p:sp>
        <p:nvSpPr>
          <p:cNvPr id="364" name="Заголовок 2"/>
          <p:cNvSpPr/>
          <p:nvPr/>
        </p:nvSpPr>
        <p:spPr>
          <a:xfrm rot="2140200">
            <a:off x="-107640" y="2744640"/>
            <a:ext cx="10780920" cy="138600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kk-KZ" sz="6000" strike="noStrike" u="none">
                <a:solidFill>
                  <a:srgbClr val="ff0000"/>
                </a:solidFill>
                <a:uFillTx/>
                <a:latin typeface="Times New Roman"/>
                <a:ea typeface="Times New Roman"/>
              </a:rPr>
              <a:t>Ү     Н    Д    І    С     Т     А    Н</a:t>
            </a:r>
            <a:endParaRPr b="0" lang="ru-RU" sz="6000" strike="noStrike" u="none">
              <a:solidFill>
                <a:srgbClr val="3f3f3f"/>
              </a:solidFill>
              <a:uFillTx/>
              <a:latin typeface="Arial"/>
            </a:endParaRPr>
          </a:p>
        </p:txBody>
      </p:sp>
      <p:sp>
        <p:nvSpPr>
          <p:cNvPr id="365" name="Заголовок 2"/>
          <p:cNvSpPr/>
          <p:nvPr/>
        </p:nvSpPr>
        <p:spPr>
          <a:xfrm rot="2251200">
            <a:off x="872640" y="1876320"/>
            <a:ext cx="10742760" cy="147492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kk-KZ" sz="6000" strike="noStrike" u="none">
                <a:solidFill>
                  <a:srgbClr val="ff0000"/>
                </a:solidFill>
                <a:uFillTx/>
                <a:latin typeface="Times New Roman"/>
                <a:ea typeface="Times New Roman"/>
              </a:rPr>
              <a:t>Ж    И   Ы    Р    М   А </a:t>
            </a:r>
            <a:endParaRPr b="0" lang="ru-RU" sz="6000" strike="noStrike" u="none">
              <a:solidFill>
                <a:srgbClr val="3f3f3f"/>
              </a:solidFill>
              <a:uFillTx/>
              <a:latin typeface="Arial"/>
            </a:endParaRPr>
          </a:p>
        </p:txBody>
      </p:sp>
      <p:sp>
        <p:nvSpPr>
          <p:cNvPr id="366" name="Заголовок 2"/>
          <p:cNvSpPr/>
          <p:nvPr/>
        </p:nvSpPr>
        <p:spPr>
          <a:xfrm rot="2286600">
            <a:off x="4727520" y="1114560"/>
            <a:ext cx="5305320" cy="137304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kk-KZ" sz="6000" strike="noStrike" u="none">
                <a:solidFill>
                  <a:srgbClr val="ff0000"/>
                </a:solidFill>
                <a:uFillTx/>
                <a:latin typeface="Times New Roman"/>
                <a:ea typeface="Times New Roman"/>
              </a:rPr>
              <a:t>Е     С    Е    П</a:t>
            </a:r>
            <a:endParaRPr b="0" lang="ru-RU" sz="6000" strike="noStrike" u="none">
              <a:solidFill>
                <a:srgbClr val="3f3f3f"/>
              </a:solidFill>
              <a:uFillTx/>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7" name="Прямоугольник 2"/>
          <p:cNvSpPr/>
          <p:nvPr/>
        </p:nvSpPr>
        <p:spPr>
          <a:xfrm>
            <a:off x="892080" y="1339920"/>
            <a:ext cx="10820520" cy="368280"/>
          </a:xfrm>
          <a:prstGeom prst="rect">
            <a:avLst/>
          </a:prstGeom>
          <a:noFill/>
          <a:ln w="0">
            <a:noFill/>
          </a:ln>
        </p:spPr>
        <p:style>
          <a:lnRef idx="0"/>
          <a:fillRef idx="0"/>
          <a:effectRef idx="0"/>
          <a:fontRef idx="minor"/>
        </p:style>
        <p:txBody>
          <a:bodyPr lIns="90000" rIns="90000" tIns="46800" bIns="46800" anchor="t">
            <a:spAutoFit/>
          </a:bodyPr>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3f3f3f"/>
                </a:solidFill>
                <a:uFillTx/>
                <a:latin typeface="Arial"/>
                <a:ea typeface="Arial"/>
              </a:rPr>
              <a:t>	</a:t>
            </a:r>
            <a:endParaRPr b="0" lang="ru-RU" sz="1800" strike="noStrike" u="none">
              <a:solidFill>
                <a:srgbClr val="3f3f3f"/>
              </a:solidFill>
              <a:uFillTx/>
              <a:latin typeface="Arial"/>
            </a:endParaRPr>
          </a:p>
        </p:txBody>
      </p:sp>
      <p:pic>
        <p:nvPicPr>
          <p:cNvPr id="368" name="Рисунок 4" descr=""/>
          <p:cNvPicPr/>
          <p:nvPr/>
        </p:nvPicPr>
        <p:blipFill>
          <a:blip r:embed="rId1"/>
          <a:stretch/>
        </p:blipFill>
        <p:spPr>
          <a:xfrm>
            <a:off x="574560" y="0"/>
            <a:ext cx="9463320" cy="6931080"/>
          </a:xfrm>
          <a:prstGeom prst="rect">
            <a:avLst/>
          </a:prstGeom>
          <a:ln w="0">
            <a:noFill/>
          </a:ln>
        </p:spPr>
      </p:pic>
      <p:sp>
        <p:nvSpPr>
          <p:cNvPr id="369" name="Заголовок 2"/>
          <p:cNvSpPr/>
          <p:nvPr/>
        </p:nvSpPr>
        <p:spPr>
          <a:xfrm rot="2170800">
            <a:off x="318960" y="5022720"/>
            <a:ext cx="3786480" cy="137160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kk-KZ" sz="6000" strike="noStrike" u="none">
                <a:solidFill>
                  <a:srgbClr val="ff0000"/>
                </a:solidFill>
                <a:uFillTx/>
                <a:latin typeface="Times New Roman"/>
                <a:ea typeface="Times New Roman"/>
              </a:rPr>
              <a:t>А    Қ</a:t>
            </a:r>
            <a:endParaRPr b="0" lang="ru-RU" sz="6000" strike="noStrike" u="none">
              <a:solidFill>
                <a:srgbClr val="3f3f3f"/>
              </a:solidFill>
              <a:uFillTx/>
              <a:latin typeface="Arial"/>
            </a:endParaRPr>
          </a:p>
        </p:txBody>
      </p:sp>
      <p:sp>
        <p:nvSpPr>
          <p:cNvPr id="370" name="Заголовок 2"/>
          <p:cNvSpPr/>
          <p:nvPr/>
        </p:nvSpPr>
        <p:spPr>
          <a:xfrm rot="2170200">
            <a:off x="379440" y="4400640"/>
            <a:ext cx="5683320" cy="119376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kk-KZ" sz="6000" strike="noStrike" u="none">
                <a:solidFill>
                  <a:srgbClr val="ff0000"/>
                </a:solidFill>
                <a:uFillTx/>
                <a:latin typeface="Times New Roman"/>
                <a:ea typeface="Times New Roman"/>
              </a:rPr>
              <a:t>О    Й    Ы    Н </a:t>
            </a:r>
            <a:endParaRPr b="0" lang="ru-RU" sz="6000" strike="noStrike" u="none">
              <a:solidFill>
                <a:srgbClr val="3f3f3f"/>
              </a:solidFill>
              <a:uFillTx/>
              <a:latin typeface="Arial"/>
            </a:endParaRPr>
          </a:p>
        </p:txBody>
      </p:sp>
      <p:sp>
        <p:nvSpPr>
          <p:cNvPr id="371" name="Заголовок 2"/>
          <p:cNvSpPr/>
          <p:nvPr/>
        </p:nvSpPr>
        <p:spPr>
          <a:xfrm rot="2170200">
            <a:off x="129960" y="3449520"/>
            <a:ext cx="8029440" cy="137160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kk-KZ" sz="6000" strike="noStrike" u="none">
                <a:solidFill>
                  <a:srgbClr val="ff0000"/>
                </a:solidFill>
                <a:uFillTx/>
                <a:latin typeface="Times New Roman"/>
                <a:ea typeface="Times New Roman"/>
              </a:rPr>
              <a:t>Ш    А   Х    М   А     Т</a:t>
            </a:r>
            <a:endParaRPr b="0" lang="ru-RU" sz="6000" strike="noStrike" u="none">
              <a:solidFill>
                <a:srgbClr val="3f3f3f"/>
              </a:solidFill>
              <a:uFillTx/>
              <a:latin typeface="Arial"/>
            </a:endParaRPr>
          </a:p>
        </p:txBody>
      </p:sp>
      <p:sp>
        <p:nvSpPr>
          <p:cNvPr id="372" name="Заголовок 2"/>
          <p:cNvSpPr/>
          <p:nvPr/>
        </p:nvSpPr>
        <p:spPr>
          <a:xfrm rot="2140200">
            <a:off x="-107640" y="2744640"/>
            <a:ext cx="10780920" cy="138600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kk-KZ" sz="6000" strike="noStrike" u="none">
                <a:solidFill>
                  <a:srgbClr val="ff0000"/>
                </a:solidFill>
                <a:uFillTx/>
                <a:latin typeface="Times New Roman"/>
                <a:ea typeface="Times New Roman"/>
              </a:rPr>
              <a:t>Ү     Н    Д    І    С     Т     А    Н</a:t>
            </a:r>
            <a:endParaRPr b="0" lang="ru-RU" sz="6000" strike="noStrike" u="none">
              <a:solidFill>
                <a:srgbClr val="3f3f3f"/>
              </a:solidFill>
              <a:uFillTx/>
              <a:latin typeface="Arial"/>
            </a:endParaRPr>
          </a:p>
        </p:txBody>
      </p:sp>
      <p:sp>
        <p:nvSpPr>
          <p:cNvPr id="373" name="Заголовок 2"/>
          <p:cNvSpPr/>
          <p:nvPr/>
        </p:nvSpPr>
        <p:spPr>
          <a:xfrm rot="2251200">
            <a:off x="872640" y="1876320"/>
            <a:ext cx="10742760" cy="147492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kk-KZ" sz="6000" strike="noStrike" u="none">
                <a:solidFill>
                  <a:srgbClr val="ff0000"/>
                </a:solidFill>
                <a:uFillTx/>
                <a:latin typeface="Times New Roman"/>
                <a:ea typeface="Times New Roman"/>
              </a:rPr>
              <a:t>Ж    И   Ы    Р    М   А </a:t>
            </a:r>
            <a:endParaRPr b="0" lang="ru-RU" sz="6000" strike="noStrike" u="none">
              <a:solidFill>
                <a:srgbClr val="3f3f3f"/>
              </a:solidFill>
              <a:uFillTx/>
              <a:latin typeface="Arial"/>
            </a:endParaRPr>
          </a:p>
        </p:txBody>
      </p:sp>
      <p:sp>
        <p:nvSpPr>
          <p:cNvPr id="374" name="Заголовок 2"/>
          <p:cNvSpPr/>
          <p:nvPr/>
        </p:nvSpPr>
        <p:spPr>
          <a:xfrm rot="2286600">
            <a:off x="4727520" y="1114560"/>
            <a:ext cx="5305320" cy="137304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kk-KZ" sz="6000" strike="noStrike" u="none">
                <a:solidFill>
                  <a:srgbClr val="ff0000"/>
                </a:solidFill>
                <a:uFillTx/>
                <a:latin typeface="Times New Roman"/>
                <a:ea typeface="Times New Roman"/>
              </a:rPr>
              <a:t>Е     С    Е    П</a:t>
            </a:r>
            <a:endParaRPr b="0" lang="ru-RU" sz="6000" strike="noStrike" u="none">
              <a:solidFill>
                <a:srgbClr val="3f3f3f"/>
              </a:solidFill>
              <a:uFillTx/>
              <a:latin typeface="Arial"/>
            </a:endParaRPr>
          </a:p>
        </p:txBody>
      </p:sp>
      <p:sp>
        <p:nvSpPr>
          <p:cNvPr id="375" name="Заголовок 2"/>
          <p:cNvSpPr/>
          <p:nvPr/>
        </p:nvSpPr>
        <p:spPr>
          <a:xfrm rot="2170800">
            <a:off x="6708600" y="396720"/>
            <a:ext cx="3786480" cy="137160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kk-KZ" sz="6000" strike="noStrike" u="none">
                <a:solidFill>
                  <a:srgbClr val="ff0000"/>
                </a:solidFill>
                <a:uFillTx/>
                <a:latin typeface="Times New Roman"/>
                <a:ea typeface="Times New Roman"/>
              </a:rPr>
              <a:t>О    Й</a:t>
            </a:r>
            <a:endParaRPr b="0" lang="ru-RU" sz="6000" strike="noStrike" u="none">
              <a:solidFill>
                <a:srgbClr val="3f3f3f"/>
              </a:solidFill>
              <a:uFillTx/>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6" name="Скругленный прямоугольник 17"/>
          <p:cNvSpPr/>
          <p:nvPr/>
        </p:nvSpPr>
        <p:spPr>
          <a:xfrm>
            <a:off x="555480" y="274680"/>
            <a:ext cx="11157120" cy="6583320"/>
          </a:xfrm>
          <a:prstGeom prst="roundRect">
            <a:avLst>
              <a:gd name="adj" fmla="val 8509"/>
            </a:avLst>
          </a:prstGeom>
          <a:solidFill>
            <a:srgbClr val="eae3f5"/>
          </a:solidFill>
          <a:ln w="12600">
            <a:solidFill>
              <a:srgbClr val="593593"/>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3f3f3f"/>
                </a:solidFill>
                <a:uFillTx/>
                <a:latin typeface="Times New Roman"/>
                <a:ea typeface="Times New Roman"/>
              </a:rPr>
              <a:t>ЕТІС ЖӘНЕ ОНЫҢ ТҮРЛЕРІ</a:t>
            </a:r>
            <a:endParaRPr b="0" lang="ru-RU" sz="1800" strike="noStrike" u="none">
              <a:solidFill>
                <a:srgbClr val="3f3f3f"/>
              </a:solidFill>
              <a:uFillTx/>
              <a:latin typeface="Arial"/>
            </a:endParaRPr>
          </a:p>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3f3f3f"/>
                </a:solidFill>
                <a:uFillTx/>
                <a:latin typeface="Times New Roman"/>
                <a:ea typeface="Times New Roman"/>
              </a:rPr>
              <a:t>Етіс – іс-әрекет пен оның жүзеге асырушы арасындағы қатынасты білдіретін етістіктің түрі. Етіс белгілі бір қосымшалар арқылы жасалады. Қазақ тілінде етістің 4 түрі бар. Олар:</a:t>
            </a:r>
            <a:endParaRPr b="0" lang="ru-RU" sz="1800" strike="noStrike" u="none">
              <a:solidFill>
                <a:srgbClr val="3f3f3f"/>
              </a:solidFill>
              <a:uFillTx/>
              <a:latin typeface="Arial"/>
            </a:endParaRPr>
          </a:p>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3f3f3f"/>
                </a:solidFill>
                <a:uFillTx/>
                <a:latin typeface="Times New Roman"/>
                <a:ea typeface="Times New Roman"/>
              </a:rPr>
              <a:t> </a:t>
            </a:r>
            <a:r>
              <a:rPr b="1" lang="kk-KZ" sz="1800" strike="noStrike" u="none">
                <a:solidFill>
                  <a:srgbClr val="3f3f3f"/>
                </a:solidFill>
                <a:uFillTx/>
                <a:latin typeface="Times New Roman"/>
                <a:ea typeface="Times New Roman"/>
              </a:rPr>
              <a:t>ӨЗДІК ЕТІС</a:t>
            </a:r>
            <a:endParaRPr b="0" lang="ru-RU" sz="1800" strike="noStrike" u="none">
              <a:solidFill>
                <a:srgbClr val="3f3f3f"/>
              </a:solidFill>
              <a:uFillTx/>
              <a:latin typeface="Arial"/>
            </a:endParaRPr>
          </a:p>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3f3f3f"/>
                </a:solidFill>
                <a:uFillTx/>
                <a:latin typeface="Times New Roman"/>
                <a:ea typeface="Times New Roman"/>
              </a:rPr>
              <a:t>Іс-әрекетті, қимылды тікелей өзі істейтіндігін немесе өз істегендігін білдіретін етіс түрі өздік етіс деп аталады. Жасалу жолдары:</a:t>
            </a:r>
            <a:endParaRPr b="0" lang="ru-RU" sz="1800" strike="noStrike" u="none">
              <a:solidFill>
                <a:srgbClr val="3f3f3f"/>
              </a:solidFill>
              <a:uFillTx/>
              <a:latin typeface="Arial"/>
            </a:endParaRPr>
          </a:p>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3f3f3f"/>
                </a:solidFill>
                <a:uFillTx/>
                <a:latin typeface="Times New Roman"/>
                <a:ea typeface="Times New Roman"/>
              </a:rPr>
              <a:t>-ын: жу+ын, жасыр+ын;</a:t>
            </a:r>
            <a:endParaRPr b="0" lang="ru-RU" sz="1800" strike="noStrike" u="none">
              <a:solidFill>
                <a:srgbClr val="3f3f3f"/>
              </a:solidFill>
              <a:uFillTx/>
              <a:latin typeface="Arial"/>
            </a:endParaRPr>
          </a:p>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3f3f3f"/>
                </a:solidFill>
                <a:uFillTx/>
                <a:latin typeface="Times New Roman"/>
                <a:ea typeface="Times New Roman"/>
              </a:rPr>
              <a:t>-ін: ки+ін, сез+ін, сүрт+ін;</a:t>
            </a:r>
            <a:endParaRPr b="0" lang="ru-RU" sz="1800" strike="noStrike" u="none">
              <a:solidFill>
                <a:srgbClr val="3f3f3f"/>
              </a:solidFill>
              <a:uFillTx/>
              <a:latin typeface="Arial"/>
            </a:endParaRPr>
          </a:p>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3f3f3f"/>
                </a:solidFill>
                <a:uFillTx/>
                <a:latin typeface="Times New Roman"/>
                <a:ea typeface="Times New Roman"/>
              </a:rPr>
              <a:t>-н: тара+н, ора+н, тазала+н, сұра+н.</a:t>
            </a:r>
            <a:endParaRPr b="0" lang="ru-RU" sz="1800" strike="noStrike" u="none">
              <a:solidFill>
                <a:srgbClr val="3f3f3f"/>
              </a:solidFill>
              <a:uFillTx/>
              <a:latin typeface="Arial"/>
            </a:endParaRPr>
          </a:p>
        </p:txBody>
      </p:sp>
      <p:sp>
        <p:nvSpPr>
          <p:cNvPr id="377" name="Прямоугольник 2"/>
          <p:cNvSpPr/>
          <p:nvPr/>
        </p:nvSpPr>
        <p:spPr>
          <a:xfrm>
            <a:off x="892080" y="1339920"/>
            <a:ext cx="10820520" cy="3682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3f3f3f"/>
                </a:solidFill>
                <a:uFillTx/>
                <a:latin typeface="Arial"/>
                <a:ea typeface="Arial"/>
              </a:rPr>
              <a:t>	</a:t>
            </a:r>
            <a:endParaRPr b="0" lang="ru-RU" sz="1800" strike="noStrike" u="none">
              <a:solidFill>
                <a:srgbClr val="3f3f3f"/>
              </a:solidFill>
              <a:uFillTx/>
              <a:latin typeface="Arial"/>
            </a:endParaRPr>
          </a:p>
        </p:txBody>
      </p:sp>
      <p:graphicFrame>
        <p:nvGraphicFramePr>
          <p:cNvPr id="378" name="Объект 1"/>
          <p:cNvGraphicFramePr/>
          <p:nvPr/>
        </p:nvGraphicFramePr>
        <p:xfrm>
          <a:off x="892080" y="2486160"/>
          <a:ext cx="10603080" cy="2568600"/>
        </p:xfrm>
        <a:graphic>
          <a:graphicData uri="http://schemas.openxmlformats.org/presentationml/2006/ole">
            <p:oleObj r:id="rId1" spid="">
              <p:embed/>
              <p:pic>
                <p:nvPicPr>
                  <p:cNvPr id="379" name="Объект 1" descr=""/>
                  <p:cNvPicPr/>
                  <p:nvPr/>
                </p:nvPicPr>
                <p:blipFill>
                  <a:blip r:embed="rId2"/>
                  <a:stretch/>
                </p:blipFill>
                <p:spPr>
                  <a:xfrm>
                    <a:off x="892080" y="2486160"/>
                    <a:ext cx="10603080" cy="2568600"/>
                  </a:xfrm>
                  <a:prstGeom prst="rect">
                    <a:avLst/>
                  </a:prstGeom>
                  <a:ln w="0">
                    <a:noFill/>
                  </a:ln>
                </p:spPr>
              </p:pic>
            </p:oleObj>
          </a:graphicData>
        </a:graphic>
      </p:graphicFrame>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0" name="Скругленный прямоугольник 1"/>
          <p:cNvSpPr/>
          <p:nvPr/>
        </p:nvSpPr>
        <p:spPr>
          <a:xfrm>
            <a:off x="557280" y="217440"/>
            <a:ext cx="11352240" cy="1203480"/>
          </a:xfrm>
          <a:prstGeom prst="roundRect">
            <a:avLst>
              <a:gd name="adj" fmla="val 8509"/>
            </a:avLst>
          </a:prstGeom>
          <a:solidFill>
            <a:srgbClr val="eae3f5"/>
          </a:solidFill>
          <a:ln w="12600">
            <a:solidFill>
              <a:srgbClr val="593593"/>
            </a:solidFill>
            <a:miter/>
          </a:ln>
        </p:spPr>
        <p:style>
          <a:lnRef idx="0"/>
          <a:fillRef idx="0"/>
          <a:effectRef idx="0"/>
          <a:fontRef idx="minor"/>
        </p:style>
        <p:txBody>
          <a:bodyPr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3f3f3f"/>
                </a:solidFill>
                <a:uFillTx/>
                <a:latin typeface="Times New Roman"/>
                <a:ea typeface="Times New Roman"/>
              </a:rPr>
              <a:t>4- тапсырма. Өздік етіс жұрнақтары жалғанатын етістіктерді тауып, олармен сөйлем құрау.</a:t>
            </a:r>
            <a:endParaRPr b="0" lang="ru-RU" sz="2800" strike="noStrike" u="none">
              <a:solidFill>
                <a:srgbClr val="3f3f3f"/>
              </a:solidFill>
              <a:uFillTx/>
              <a:latin typeface="Arial"/>
            </a:endParaRPr>
          </a:p>
        </p:txBody>
      </p:sp>
      <p:sp>
        <p:nvSpPr>
          <p:cNvPr id="381" name="Заголовок 2"/>
          <p:cNvSpPr/>
          <p:nvPr/>
        </p:nvSpPr>
        <p:spPr>
          <a:xfrm>
            <a:off x="1000080" y="1420920"/>
            <a:ext cx="9374400" cy="4565520"/>
          </a:xfrm>
          <a:prstGeom prst="rect">
            <a:avLst/>
          </a:prstGeom>
          <a:noFill/>
          <a:ln w="0">
            <a:noFill/>
          </a:ln>
        </p:spPr>
        <p:style>
          <a:lnRef idx="0"/>
          <a:fillRef idx="0"/>
          <a:effectRef idx="0"/>
          <a:fontRef idx="minor"/>
        </p:style>
        <p:txBody>
          <a:bodyPr lIns="90000" rIns="90000" tIns="46800" bIns="46800" anchor="ctr">
            <a:normAutofit/>
          </a:bodyPr>
          <a:p>
            <a:pPr>
              <a:lnSpc>
                <a:spcPct val="100000"/>
              </a:lnSpc>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000000"/>
                </a:solidFill>
                <a:uFillTx/>
                <a:latin typeface="Times New Roman"/>
                <a:ea typeface="Times New Roman"/>
              </a:rPr>
              <a:t>Оқу                                                        </a:t>
            </a:r>
            <a:endParaRPr b="0" lang="ru-RU" sz="2800" strike="noStrike" u="none">
              <a:solidFill>
                <a:srgbClr val="3f3f3f"/>
              </a:solidFill>
              <a:uFillTx/>
              <a:latin typeface="Arial"/>
            </a:endParaRPr>
          </a:p>
          <a:p>
            <a:pPr>
              <a:lnSpc>
                <a:spcPct val="100000"/>
              </a:lnSpc>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000000"/>
                </a:solidFill>
                <a:uFillTx/>
                <a:latin typeface="Times New Roman"/>
                <a:ea typeface="Times New Roman"/>
              </a:rPr>
              <a:t>Білу </a:t>
            </a:r>
            <a:endParaRPr b="0" lang="ru-RU" sz="2800" strike="noStrike" u="none">
              <a:solidFill>
                <a:srgbClr val="3f3f3f"/>
              </a:solidFill>
              <a:uFillTx/>
              <a:latin typeface="Arial"/>
            </a:endParaRPr>
          </a:p>
          <a:p>
            <a:pPr>
              <a:lnSpc>
                <a:spcPct val="100000"/>
              </a:lnSpc>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000000"/>
                </a:solidFill>
                <a:uFillTx/>
                <a:latin typeface="Times New Roman"/>
                <a:ea typeface="Times New Roman"/>
              </a:rPr>
              <a:t>Айту</a:t>
            </a:r>
            <a:endParaRPr b="0" lang="ru-RU" sz="2800" strike="noStrike" u="none">
              <a:solidFill>
                <a:srgbClr val="3f3f3f"/>
              </a:solidFill>
              <a:uFillTx/>
              <a:latin typeface="Arial"/>
            </a:endParaRPr>
          </a:p>
          <a:p>
            <a:pPr>
              <a:lnSpc>
                <a:spcPct val="100000"/>
              </a:lnSpc>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000000"/>
                </a:solidFill>
                <a:uFillTx/>
                <a:latin typeface="Times New Roman"/>
                <a:ea typeface="Times New Roman"/>
              </a:rPr>
              <a:t>Орау</a:t>
            </a:r>
            <a:endParaRPr b="0" lang="ru-RU" sz="2800" strike="noStrike" u="none">
              <a:solidFill>
                <a:srgbClr val="3f3f3f"/>
              </a:solidFill>
              <a:uFillTx/>
              <a:latin typeface="Arial"/>
            </a:endParaRPr>
          </a:p>
          <a:p>
            <a:pPr>
              <a:lnSpc>
                <a:spcPct val="100000"/>
              </a:lnSpc>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000000"/>
                </a:solidFill>
                <a:uFillTx/>
                <a:latin typeface="Times New Roman"/>
                <a:ea typeface="Times New Roman"/>
              </a:rPr>
              <a:t>Отыру</a:t>
            </a:r>
            <a:endParaRPr b="0" lang="ru-RU" sz="2800" strike="noStrike" u="none">
              <a:solidFill>
                <a:srgbClr val="3f3f3f"/>
              </a:solidFill>
              <a:uFillTx/>
              <a:latin typeface="Arial"/>
            </a:endParaRPr>
          </a:p>
          <a:p>
            <a:pPr>
              <a:lnSpc>
                <a:spcPct val="100000"/>
              </a:lnSpc>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000000"/>
                </a:solidFill>
                <a:uFillTx/>
                <a:latin typeface="Times New Roman"/>
                <a:ea typeface="Times New Roman"/>
              </a:rPr>
              <a:t>Бояу</a:t>
            </a:r>
            <a:endParaRPr b="0" lang="ru-RU" sz="2800" strike="noStrike" u="none">
              <a:solidFill>
                <a:srgbClr val="3f3f3f"/>
              </a:solidFill>
              <a:uFillTx/>
              <a:latin typeface="Arial"/>
            </a:endParaRPr>
          </a:p>
          <a:p>
            <a:pPr>
              <a:lnSpc>
                <a:spcPct val="100000"/>
              </a:lnSpc>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000000"/>
                </a:solidFill>
                <a:uFillTx/>
                <a:latin typeface="Times New Roman"/>
                <a:ea typeface="Times New Roman"/>
              </a:rPr>
              <a:t>Көтеру</a:t>
            </a:r>
            <a:endParaRPr b="0" lang="ru-RU" sz="2800" strike="noStrike" u="none">
              <a:solidFill>
                <a:srgbClr val="3f3f3f"/>
              </a:solidFill>
              <a:uFillTx/>
              <a:latin typeface="Arial"/>
            </a:endParaRPr>
          </a:p>
          <a:p>
            <a:pPr algn="ctr">
              <a:lnSpc>
                <a:spcPct val="100000"/>
              </a:lnSpc>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3f3f3f"/>
              </a:solidFill>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3f3f3f"/>
              </a:solidFill>
              <a:uFillTx/>
              <a:latin typeface="Arial"/>
            </a:endParaRPr>
          </a:p>
        </p:txBody>
      </p:sp>
      <p:pic>
        <p:nvPicPr>
          <p:cNvPr id="382" name="Рисунок 4" descr=""/>
          <p:cNvPicPr/>
          <p:nvPr/>
        </p:nvPicPr>
        <p:blipFill>
          <a:blip r:embed="rId1"/>
          <a:stretch/>
        </p:blipFill>
        <p:spPr>
          <a:xfrm>
            <a:off x="7083360" y="1774800"/>
            <a:ext cx="2027160" cy="3090960"/>
          </a:xfrm>
          <a:prstGeom prst="rect">
            <a:avLst/>
          </a:prstGeom>
          <a:ln w="0">
            <a:noFill/>
          </a:ln>
        </p:spPr>
      </p:pic>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83" name="Прямоугольник 5" descr=""/>
          <p:cNvPicPr/>
          <p:nvPr/>
        </p:nvPicPr>
        <p:blipFill>
          <a:blip r:embed="rId1"/>
          <a:stretch/>
        </p:blipFill>
        <p:spPr>
          <a:xfrm>
            <a:off x="189000" y="96840"/>
            <a:ext cx="8454960" cy="750960"/>
          </a:xfrm>
          <a:prstGeom prst="rect">
            <a:avLst/>
          </a:prstGeom>
          <a:ln w="0">
            <a:noFill/>
          </a:ln>
        </p:spPr>
      </p:pic>
      <p:pic>
        <p:nvPicPr>
          <p:cNvPr id="384" name="Рисунок 1" descr=""/>
          <p:cNvPicPr/>
          <p:nvPr/>
        </p:nvPicPr>
        <p:blipFill>
          <a:blip r:embed="rId2"/>
          <a:stretch/>
        </p:blipFill>
        <p:spPr>
          <a:xfrm>
            <a:off x="1039680" y="682560"/>
            <a:ext cx="2340000" cy="5875560"/>
          </a:xfrm>
          <a:prstGeom prst="rect">
            <a:avLst/>
          </a:prstGeom>
          <a:ln w="0">
            <a:noFill/>
          </a:ln>
        </p:spPr>
      </p:pic>
      <p:sp>
        <p:nvSpPr>
          <p:cNvPr id="385" name="Прямоугольник 7"/>
          <p:cNvSpPr/>
          <p:nvPr/>
        </p:nvSpPr>
        <p:spPr>
          <a:xfrm>
            <a:off x="2556000" y="-392040"/>
            <a:ext cx="709560" cy="618984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40000" strike="noStrike" u="none">
                <a:solidFill>
                  <a:srgbClr val="593593"/>
                </a:solidFill>
                <a:uFillTx/>
                <a:latin typeface="Times New Roman"/>
                <a:ea typeface="Times New Roman"/>
              </a:rPr>
              <a:t>}</a:t>
            </a:r>
            <a:endParaRPr b="0" lang="ru-RU" sz="40000" strike="noStrike" u="none">
              <a:solidFill>
                <a:srgbClr val="3f3f3f"/>
              </a:solidFill>
              <a:uFillTx/>
              <a:latin typeface="Arial"/>
            </a:endParaRPr>
          </a:p>
        </p:txBody>
      </p:sp>
      <p:sp>
        <p:nvSpPr>
          <p:cNvPr id="386" name="Заголовок 2"/>
          <p:cNvSpPr/>
          <p:nvPr/>
        </p:nvSpPr>
        <p:spPr>
          <a:xfrm>
            <a:off x="4481640" y="787320"/>
            <a:ext cx="2214360" cy="5429160"/>
          </a:xfrm>
          <a:prstGeom prst="rect">
            <a:avLst/>
          </a:prstGeom>
          <a:noFill/>
          <a:ln w="0">
            <a:noFill/>
          </a:ln>
        </p:spPr>
        <p:style>
          <a:lnRef idx="0"/>
          <a:fillRef idx="0"/>
          <a:effectRef idx="0"/>
          <a:fontRef idx="minor"/>
        </p:style>
        <p:txBody>
          <a:bodyPr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5000" strike="noStrike" u="none">
                <a:solidFill>
                  <a:srgbClr val="593593"/>
                </a:solidFill>
                <a:uFillTx/>
                <a:latin typeface="Times New Roman"/>
                <a:ea typeface="Times New Roman"/>
              </a:rPr>
              <a:t>+ын</a:t>
            </a:r>
            <a:endParaRPr b="0" lang="ru-RU" sz="5000" strike="noStrike" u="none">
              <a:solidFill>
                <a:srgbClr val="3f3f3f"/>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5000" strike="noStrike" u="none">
                <a:solidFill>
                  <a:srgbClr val="593593"/>
                </a:solidFill>
                <a:uFillTx/>
                <a:latin typeface="Times New Roman"/>
                <a:ea typeface="Times New Roman"/>
              </a:rPr>
              <a:t>+ін</a:t>
            </a:r>
            <a:endParaRPr b="0" lang="ru-RU" sz="5000" strike="noStrike" u="none">
              <a:solidFill>
                <a:srgbClr val="3f3f3f"/>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5000" strike="noStrike" u="none">
                <a:solidFill>
                  <a:srgbClr val="593593"/>
                </a:solidFill>
                <a:uFillTx/>
                <a:latin typeface="Times New Roman"/>
                <a:ea typeface="Times New Roman"/>
              </a:rPr>
              <a:t>+н</a:t>
            </a:r>
            <a:endParaRPr b="0" lang="ru-RU" sz="5000" strike="noStrike" u="none">
              <a:solidFill>
                <a:srgbClr val="3f3f3f"/>
              </a:solidFill>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5000" strike="noStrike" u="none">
              <a:solidFill>
                <a:srgbClr val="3f3f3f"/>
              </a:solidFill>
              <a:uFillTx/>
              <a:latin typeface="Arial"/>
            </a:endParaRPr>
          </a:p>
        </p:txBody>
      </p:sp>
      <p:sp>
        <p:nvSpPr>
          <p:cNvPr id="387" name="Заголовок 2"/>
          <p:cNvSpPr/>
          <p:nvPr/>
        </p:nvSpPr>
        <p:spPr>
          <a:xfrm>
            <a:off x="7554960" y="158760"/>
            <a:ext cx="3838680" cy="7143840"/>
          </a:xfrm>
          <a:prstGeom prst="rect">
            <a:avLst/>
          </a:prstGeom>
          <a:noFill/>
          <a:ln w="0">
            <a:noFill/>
          </a:ln>
        </p:spPr>
        <p:style>
          <a:lnRef idx="0"/>
          <a:fillRef idx="0"/>
          <a:effectRef idx="0"/>
          <a:fontRef idx="minor"/>
        </p:style>
        <p:txBody>
          <a:bodyPr lIns="90000" rIns="90000" tIns="46800" bIns="46800" anchor="ctr">
            <a:noAutofit/>
          </a:bodyPr>
          <a:p>
            <a:pPr>
              <a:lnSpc>
                <a:spcPct val="100000"/>
              </a:lnSpc>
              <a:buClr>
                <a:srgbClr val="3f3f3f"/>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3f3f3f"/>
                </a:solidFill>
                <a:uFillTx/>
                <a:latin typeface="Times New Roman"/>
                <a:ea typeface="Times New Roman"/>
              </a:rPr>
              <a:t>Оқу</a:t>
            </a:r>
            <a:endParaRPr b="0" lang="ru-RU" sz="2800" strike="noStrike" u="none">
              <a:solidFill>
                <a:srgbClr val="3f3f3f"/>
              </a:solidFill>
              <a:uFillTx/>
              <a:latin typeface="Arial"/>
            </a:endParaRPr>
          </a:p>
          <a:p>
            <a:pPr>
              <a:lnSpc>
                <a:spcPct val="100000"/>
              </a:lnSpc>
              <a:buClr>
                <a:srgbClr val="3f3f3f"/>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3f3f3f"/>
                </a:solidFill>
                <a:uFillTx/>
                <a:latin typeface="Times New Roman"/>
                <a:ea typeface="Times New Roman"/>
              </a:rPr>
              <a:t>Білу </a:t>
            </a:r>
            <a:endParaRPr b="0" lang="ru-RU" sz="2800" strike="noStrike" u="none">
              <a:solidFill>
                <a:srgbClr val="3f3f3f"/>
              </a:solidFill>
              <a:uFillTx/>
              <a:latin typeface="Arial"/>
            </a:endParaRPr>
          </a:p>
          <a:p>
            <a:pPr>
              <a:lnSpc>
                <a:spcPct val="100000"/>
              </a:lnSpc>
              <a:buClr>
                <a:srgbClr val="3f3f3f"/>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3f3f3f"/>
                </a:solidFill>
                <a:uFillTx/>
                <a:latin typeface="Times New Roman"/>
                <a:ea typeface="Times New Roman"/>
              </a:rPr>
              <a:t>Айту</a:t>
            </a:r>
            <a:endParaRPr b="0" lang="ru-RU" sz="2800" strike="noStrike" u="none">
              <a:solidFill>
                <a:srgbClr val="3f3f3f"/>
              </a:solidFill>
              <a:uFillTx/>
              <a:latin typeface="Arial"/>
            </a:endParaRPr>
          </a:p>
          <a:p>
            <a:pPr>
              <a:lnSpc>
                <a:spcPct val="100000"/>
              </a:lnSpc>
              <a:buClr>
                <a:srgbClr val="593593"/>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593593"/>
                </a:solidFill>
                <a:uFillTx/>
                <a:latin typeface="Times New Roman"/>
                <a:ea typeface="Times New Roman"/>
              </a:rPr>
              <a:t>Орау</a:t>
            </a:r>
            <a:endParaRPr b="0" lang="ru-RU" sz="2800" strike="noStrike" u="none">
              <a:solidFill>
                <a:srgbClr val="3f3f3f"/>
              </a:solidFill>
              <a:uFillTx/>
              <a:latin typeface="Arial"/>
            </a:endParaRPr>
          </a:p>
          <a:p>
            <a:pPr>
              <a:lnSpc>
                <a:spcPct val="100000"/>
              </a:lnSpc>
              <a:buClr>
                <a:srgbClr val="3f3f3f"/>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3f3f3f"/>
                </a:solidFill>
                <a:uFillTx/>
                <a:latin typeface="Times New Roman"/>
                <a:ea typeface="Times New Roman"/>
              </a:rPr>
              <a:t>Отыру</a:t>
            </a:r>
            <a:endParaRPr b="0" lang="ru-RU" sz="2800" strike="noStrike" u="none">
              <a:solidFill>
                <a:srgbClr val="3f3f3f"/>
              </a:solidFill>
              <a:uFillTx/>
              <a:latin typeface="Arial"/>
            </a:endParaRPr>
          </a:p>
          <a:p>
            <a:pPr>
              <a:lnSpc>
                <a:spcPct val="100000"/>
              </a:lnSpc>
              <a:buClr>
                <a:srgbClr val="593593"/>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593593"/>
                </a:solidFill>
                <a:uFillTx/>
                <a:latin typeface="Times New Roman"/>
                <a:ea typeface="Times New Roman"/>
              </a:rPr>
              <a:t>Бояу</a:t>
            </a:r>
            <a:endParaRPr b="0" lang="ru-RU" sz="2800" strike="noStrike" u="none">
              <a:solidFill>
                <a:srgbClr val="3f3f3f"/>
              </a:solidFill>
              <a:uFillTx/>
              <a:latin typeface="Arial"/>
            </a:endParaRPr>
          </a:p>
          <a:p>
            <a:pPr>
              <a:lnSpc>
                <a:spcPct val="100000"/>
              </a:lnSpc>
              <a:buClr>
                <a:srgbClr val="3f3f3f"/>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3f3f3f"/>
                </a:solidFill>
                <a:uFillTx/>
                <a:latin typeface="Times New Roman"/>
                <a:ea typeface="Times New Roman"/>
              </a:rPr>
              <a:t>Көтеру</a:t>
            </a:r>
            <a:endParaRPr b="0" lang="ru-RU" sz="2800" strike="noStrike" u="none">
              <a:solidFill>
                <a:srgbClr val="3f3f3f"/>
              </a:solidFill>
              <a:uFillTx/>
              <a:latin typeface="Arial"/>
            </a:endParaRPr>
          </a:p>
          <a:p>
            <a:pPr>
              <a:lnSpc>
                <a:spcPct val="100000"/>
              </a:lnSpc>
              <a:buClr>
                <a:srgbClr val="593593"/>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593593"/>
                </a:solidFill>
                <a:uFillTx/>
                <a:latin typeface="Times New Roman"/>
                <a:ea typeface="Times New Roman"/>
              </a:rPr>
              <a:t>Домалау</a:t>
            </a:r>
            <a:endParaRPr b="0" lang="ru-RU" sz="2800" strike="noStrike" u="none">
              <a:solidFill>
                <a:srgbClr val="3f3f3f"/>
              </a:solidFill>
              <a:uFillTx/>
              <a:latin typeface="Arial"/>
            </a:endParaRPr>
          </a:p>
          <a:p>
            <a:pPr>
              <a:lnSpc>
                <a:spcPct val="100000"/>
              </a:lnSpc>
              <a:buClr>
                <a:srgbClr val="3f3f3f"/>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3f3f3f"/>
                </a:solidFill>
                <a:uFillTx/>
                <a:latin typeface="Times New Roman"/>
                <a:ea typeface="Times New Roman"/>
              </a:rPr>
              <a:t>Билеу</a:t>
            </a:r>
            <a:endParaRPr b="0" lang="ru-RU" sz="2800" strike="noStrike" u="none">
              <a:solidFill>
                <a:srgbClr val="3f3f3f"/>
              </a:solidFill>
              <a:uFillTx/>
              <a:latin typeface="Arial"/>
            </a:endParaRPr>
          </a:p>
          <a:p>
            <a:pPr>
              <a:lnSpc>
                <a:spcPct val="100000"/>
              </a:lnSpc>
              <a:buClr>
                <a:srgbClr val="3f3f3f"/>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3f3f3f"/>
                </a:solidFill>
                <a:uFillTx/>
                <a:latin typeface="Times New Roman"/>
                <a:ea typeface="Times New Roman"/>
              </a:rPr>
              <a:t>Жинау</a:t>
            </a:r>
            <a:endParaRPr b="0" lang="ru-RU" sz="2800" strike="noStrike" u="none">
              <a:solidFill>
                <a:srgbClr val="3f3f3f"/>
              </a:solidFill>
              <a:uFillTx/>
              <a:latin typeface="Arial"/>
            </a:endParaRPr>
          </a:p>
          <a:p>
            <a:pPr>
              <a:lnSpc>
                <a:spcPct val="100000"/>
              </a:lnSpc>
              <a:buClr>
                <a:srgbClr val="3f3f3f"/>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3f3f3f"/>
                </a:solidFill>
                <a:uFillTx/>
                <a:latin typeface="Times New Roman"/>
                <a:ea typeface="Times New Roman"/>
              </a:rPr>
              <a:t>Ұшу</a:t>
            </a:r>
            <a:endParaRPr b="0" lang="ru-RU" sz="2800" strike="noStrike" u="none">
              <a:solidFill>
                <a:srgbClr val="3f3f3f"/>
              </a:solidFill>
              <a:uFillTx/>
              <a:latin typeface="Arial"/>
            </a:endParaRPr>
          </a:p>
          <a:p>
            <a:pPr>
              <a:lnSpc>
                <a:spcPct val="100000"/>
              </a:lnSpc>
              <a:buClr>
                <a:srgbClr val="3f3f3f"/>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3f3f3f"/>
                </a:solidFill>
                <a:uFillTx/>
                <a:latin typeface="Times New Roman"/>
                <a:ea typeface="Times New Roman"/>
              </a:rPr>
              <a:t>Жүгіру</a:t>
            </a:r>
            <a:endParaRPr b="0" lang="ru-RU" sz="2800" strike="noStrike" u="none">
              <a:solidFill>
                <a:srgbClr val="3f3f3f"/>
              </a:solidFill>
              <a:uFillTx/>
              <a:latin typeface="Arial"/>
            </a:endParaRPr>
          </a:p>
          <a:p>
            <a:pPr>
              <a:lnSpc>
                <a:spcPct val="100000"/>
              </a:lnSpc>
              <a:buClr>
                <a:srgbClr val="593593"/>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593593"/>
                </a:solidFill>
                <a:uFillTx/>
                <a:latin typeface="Times New Roman"/>
                <a:ea typeface="Times New Roman"/>
              </a:rPr>
              <a:t>Ойлау</a:t>
            </a:r>
            <a:endParaRPr b="0" lang="ru-RU" sz="2800" strike="noStrike" u="none">
              <a:solidFill>
                <a:srgbClr val="3f3f3f"/>
              </a:solidFill>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3f3f3f"/>
              </a:solidFill>
              <a:uFillTx/>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8" name="Прямоугольник 1"/>
          <p:cNvSpPr/>
          <p:nvPr/>
        </p:nvSpPr>
        <p:spPr>
          <a:xfrm>
            <a:off x="817560" y="1969920"/>
            <a:ext cx="7791480" cy="16182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3f3f3f"/>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a:p>
            <a:pPr>
              <a:lnSpc>
                <a:spcPct val="100000"/>
              </a:lnSpc>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a:p>
            <a:pPr>
              <a:lnSpc>
                <a:spcPct val="100000"/>
              </a:lnSpc>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a:p>
            <a:pPr>
              <a:lnSpc>
                <a:spcPct val="100000"/>
              </a:lnSpc>
              <a:buClr>
                <a:srgbClr val="3f3f3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pic>
        <p:nvPicPr>
          <p:cNvPr id="389" name="Рисунок 13" descr=""/>
          <p:cNvPicPr/>
          <p:nvPr/>
        </p:nvPicPr>
        <p:blipFill>
          <a:blip r:embed="rId1"/>
          <a:stretch/>
        </p:blipFill>
        <p:spPr>
          <a:xfrm>
            <a:off x="7415280" y="76320"/>
            <a:ext cx="4530600" cy="3475080"/>
          </a:xfrm>
          <a:prstGeom prst="rect">
            <a:avLst/>
          </a:prstGeom>
          <a:ln w="0">
            <a:noFill/>
          </a:ln>
        </p:spPr>
      </p:pic>
      <p:pic>
        <p:nvPicPr>
          <p:cNvPr id="390" name="Рисунок 15" descr=""/>
          <p:cNvPicPr/>
          <p:nvPr/>
        </p:nvPicPr>
        <p:blipFill>
          <a:blip r:embed="rId2"/>
          <a:stretch/>
        </p:blipFill>
        <p:spPr>
          <a:xfrm>
            <a:off x="7974000" y="469800"/>
            <a:ext cx="3121200" cy="1951200"/>
          </a:xfrm>
          <a:prstGeom prst="rect">
            <a:avLst/>
          </a:prstGeom>
          <a:ln w="0">
            <a:noFill/>
          </a:ln>
        </p:spPr>
      </p:pic>
      <p:pic>
        <p:nvPicPr>
          <p:cNvPr id="391" name="Рисунок 16" descr=""/>
          <p:cNvPicPr/>
          <p:nvPr/>
        </p:nvPicPr>
        <p:blipFill>
          <a:blip r:embed="rId3"/>
          <a:stretch/>
        </p:blipFill>
        <p:spPr>
          <a:xfrm>
            <a:off x="8177040" y="1217520"/>
            <a:ext cx="1194120" cy="1738440"/>
          </a:xfrm>
          <a:prstGeom prst="rect">
            <a:avLst/>
          </a:prstGeom>
          <a:ln w="0">
            <a:noFill/>
          </a:ln>
        </p:spPr>
      </p:pic>
      <p:sp>
        <p:nvSpPr>
          <p:cNvPr id="392" name="Прямоугольник 6"/>
          <p:cNvSpPr/>
          <p:nvPr/>
        </p:nvSpPr>
        <p:spPr>
          <a:xfrm>
            <a:off x="515880" y="1217520"/>
            <a:ext cx="7802640" cy="1343880"/>
          </a:xfrm>
          <a:prstGeom prst="rect">
            <a:avLst/>
          </a:prstGeom>
          <a:noFill/>
          <a:ln w="0">
            <a:noFill/>
          </a:ln>
        </p:spPr>
        <p:style>
          <a:lnRef idx="0"/>
          <a:fillRef idx="0"/>
          <a:effectRef idx="0"/>
          <a:fontRef idx="minor"/>
        </p:style>
        <p:txBody>
          <a:bodyPr lIns="90000" rIns="90000" tIns="46800" bIns="46800" anchor="t">
            <a:spAutoFit/>
          </a:bodyPr>
          <a:p>
            <a:pPr>
              <a:lnSpc>
                <a:spcPct val="100000"/>
              </a:lnSpc>
              <a:buClr>
                <a:srgbClr val="1f1f1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3f3f3f"/>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sp>
        <p:nvSpPr>
          <p:cNvPr id="393" name="Прямоугольник 3"/>
          <p:cNvSpPr/>
          <p:nvPr/>
        </p:nvSpPr>
        <p:spPr>
          <a:xfrm>
            <a:off x="434520" y="755640"/>
            <a:ext cx="11446200" cy="43189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593593"/>
                </a:solidFill>
                <a:uFillTx/>
                <a:latin typeface="Tahoma"/>
                <a:ea typeface="Tahoma"/>
              </a:rPr>
              <a:t>Бекіту</a:t>
            </a:r>
            <a:endParaRPr b="0" lang="ru-RU" sz="2800" strike="noStrike" u="none">
              <a:solidFill>
                <a:srgbClr val="3f3f3f"/>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3f3f3f"/>
              </a:solidFill>
              <a:uFillTx/>
              <a:latin typeface="Arial"/>
            </a:endParaRPr>
          </a:p>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3f3f3f"/>
              </a:solidFill>
              <a:uFillTx/>
              <a:latin typeface="Arial"/>
            </a:endParaRPr>
          </a:p>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000000"/>
                </a:solidFill>
                <a:uFillTx/>
                <a:latin typeface="Times New Roman"/>
                <a:ea typeface="Times New Roman"/>
              </a:rPr>
              <a:t>Берілген м</a:t>
            </a:r>
            <a:r>
              <a:rPr b="0" lang="kk-KZ" sz="2800" strike="noStrike" u="none">
                <a:solidFill>
                  <a:srgbClr val="3f3f3f"/>
                </a:solidFill>
                <a:uFillTx/>
                <a:latin typeface="Times New Roman"/>
                <a:ea typeface="Calibri"/>
              </a:rPr>
              <a:t>әтіннің мазмұнын толық түсіне алдық.</a:t>
            </a:r>
            <a:endParaRPr b="0" lang="ru-RU" sz="2800" strike="noStrike" u="none">
              <a:solidFill>
                <a:srgbClr val="3f3f3f"/>
              </a:solidFill>
              <a:uFillTx/>
              <a:latin typeface="Arial"/>
            </a:endParaRPr>
          </a:p>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3f3f3f"/>
              </a:solidFill>
              <a:uFillTx/>
              <a:latin typeface="Arial"/>
            </a:endParaRPr>
          </a:p>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3f3f3f"/>
                </a:solidFill>
                <a:uFillTx/>
                <a:latin typeface="Times New Roman"/>
                <a:ea typeface="Calibri"/>
              </a:rPr>
              <a:t>Мәтінде көтерілген мәселені біліп, детальді ақпараттарды анықтай алдық.</a:t>
            </a:r>
            <a:endParaRPr b="0" lang="ru-RU" sz="2800" strike="noStrike" u="none">
              <a:solidFill>
                <a:srgbClr val="3f3f3f"/>
              </a:solidFill>
              <a:uFillTx/>
              <a:latin typeface="Arial"/>
            </a:endParaRPr>
          </a:p>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3f3f3f"/>
              </a:solidFill>
              <a:uFillTx/>
              <a:latin typeface="Arial"/>
            </a:endParaRPr>
          </a:p>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3f3f3f"/>
                </a:solidFill>
                <a:uFillTx/>
                <a:latin typeface="Times New Roman"/>
                <a:ea typeface="Calibri"/>
              </a:rPr>
              <a:t>Етістің ережесін, оның түрлерін, өздік етіс түрін ажырата алдық.</a:t>
            </a:r>
            <a:endParaRPr b="0" lang="ru-RU" sz="2800" strike="noStrike" u="none">
              <a:solidFill>
                <a:srgbClr val="3f3f3f"/>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3f3f3f"/>
              </a:solidFill>
              <a:uFillTx/>
              <a:latin typeface="Arial"/>
            </a:endParaRPr>
          </a:p>
        </p:txBody>
      </p:sp>
    </p:spTree>
  </p:cSld>
  <p:transition spd="med">
    <p:fade/>
  </p:transition>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4" name="Прямоугольник 7"/>
          <p:cNvSpPr/>
          <p:nvPr/>
        </p:nvSpPr>
        <p:spPr>
          <a:xfrm>
            <a:off x="869760" y="237960"/>
            <a:ext cx="3111480" cy="642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3600" strike="noStrike" u="none">
                <a:solidFill>
                  <a:srgbClr val="593593"/>
                </a:solidFill>
                <a:uFillTx/>
                <a:latin typeface="Times New Roman"/>
                <a:ea typeface="Times New Roman"/>
              </a:rPr>
              <a:t>Оқу мақсаты:</a:t>
            </a:r>
            <a:endParaRPr b="0" lang="ru-RU" sz="3600" strike="noStrike" u="none">
              <a:solidFill>
                <a:srgbClr val="3f3f3f"/>
              </a:solidFill>
              <a:uFillTx/>
              <a:latin typeface="Arial"/>
            </a:endParaRPr>
          </a:p>
        </p:txBody>
      </p:sp>
      <p:pic>
        <p:nvPicPr>
          <p:cNvPr id="305" name="Рисунок 16" descr=""/>
          <p:cNvPicPr/>
          <p:nvPr/>
        </p:nvPicPr>
        <p:blipFill>
          <a:blip r:embed="rId1"/>
          <a:stretch/>
        </p:blipFill>
        <p:spPr>
          <a:xfrm>
            <a:off x="8364600" y="-252360"/>
            <a:ext cx="4530600" cy="3476520"/>
          </a:xfrm>
          <a:prstGeom prst="rect">
            <a:avLst/>
          </a:prstGeom>
          <a:ln w="0">
            <a:noFill/>
          </a:ln>
        </p:spPr>
      </p:pic>
      <p:pic>
        <p:nvPicPr>
          <p:cNvPr id="306" name="Рисунок 17" descr=""/>
          <p:cNvPicPr/>
          <p:nvPr/>
        </p:nvPicPr>
        <p:blipFill>
          <a:blip r:embed="rId2"/>
          <a:stretch/>
        </p:blipFill>
        <p:spPr>
          <a:xfrm>
            <a:off x="9070920" y="412920"/>
            <a:ext cx="3121200" cy="1949400"/>
          </a:xfrm>
          <a:prstGeom prst="rect">
            <a:avLst/>
          </a:prstGeom>
          <a:ln w="0">
            <a:noFill/>
          </a:ln>
        </p:spPr>
      </p:pic>
      <p:pic>
        <p:nvPicPr>
          <p:cNvPr id="307" name="Рисунок 18" descr=""/>
          <p:cNvPicPr/>
          <p:nvPr/>
        </p:nvPicPr>
        <p:blipFill>
          <a:blip r:embed="rId3"/>
          <a:stretch/>
        </p:blipFill>
        <p:spPr>
          <a:xfrm>
            <a:off x="9435960" y="1090440"/>
            <a:ext cx="1194120" cy="1737000"/>
          </a:xfrm>
          <a:prstGeom prst="rect">
            <a:avLst/>
          </a:prstGeom>
          <a:ln w="0">
            <a:noFill/>
          </a:ln>
        </p:spPr>
      </p:pic>
      <p:sp>
        <p:nvSpPr>
          <p:cNvPr id="308" name="Прямоугольник 7"/>
          <p:cNvSpPr/>
          <p:nvPr/>
        </p:nvSpPr>
        <p:spPr>
          <a:xfrm>
            <a:off x="747720" y="1784520"/>
            <a:ext cx="3543120" cy="642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3600" strike="noStrike" u="none">
                <a:solidFill>
                  <a:srgbClr val="593593"/>
                </a:solidFill>
                <a:uFillTx/>
                <a:latin typeface="Times New Roman"/>
                <a:ea typeface="Times New Roman"/>
              </a:rPr>
              <a:t>Сабақ мақсаты:</a:t>
            </a:r>
            <a:endParaRPr b="0" lang="ru-RU" sz="3600" strike="noStrike" u="none">
              <a:solidFill>
                <a:srgbClr val="3f3f3f"/>
              </a:solidFill>
              <a:uFillTx/>
              <a:latin typeface="Arial"/>
            </a:endParaRPr>
          </a:p>
        </p:txBody>
      </p:sp>
      <p:sp>
        <p:nvSpPr>
          <p:cNvPr id="309" name="Прямоугольник 7"/>
          <p:cNvSpPr/>
          <p:nvPr/>
        </p:nvSpPr>
        <p:spPr>
          <a:xfrm>
            <a:off x="630360" y="4037040"/>
            <a:ext cx="11050560" cy="20448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3200" strike="noStrike" u="none">
                <a:solidFill>
                  <a:srgbClr val="593593"/>
                </a:solidFill>
                <a:uFillTx/>
                <a:latin typeface="Times New Roman"/>
                <a:ea typeface="Times New Roman"/>
              </a:rPr>
              <a:t>Бағалау критерийі:</a:t>
            </a:r>
            <a:endParaRPr b="0" lang="ru-RU" sz="3200" strike="noStrike" u="none">
              <a:solidFill>
                <a:srgbClr val="3f3f3f"/>
              </a:solidFill>
              <a:uFillTx/>
              <a:latin typeface="Arial"/>
            </a:endParaRPr>
          </a:p>
          <a:p>
            <a:pPr>
              <a:lnSpc>
                <a:spcPct val="100000"/>
              </a:lnSpc>
              <a:buClr>
                <a:srgbClr val="3f3f3f"/>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3f3f3f"/>
                </a:solidFill>
                <a:uFillTx/>
                <a:latin typeface="Times New Roman"/>
                <a:ea typeface="Times New Roman"/>
              </a:rPr>
              <a:t> </a:t>
            </a:r>
            <a:r>
              <a:rPr b="0" lang="kk-KZ" sz="2400" strike="noStrike" u="none">
                <a:solidFill>
                  <a:srgbClr val="3f3f3f"/>
                </a:solidFill>
                <a:uFillTx/>
                <a:latin typeface="Times New Roman"/>
                <a:ea typeface="Times New Roman"/>
              </a:rPr>
              <a:t>мәтіннің мазмұнын толық түсініп, детальді ақпараттарды анықтайды;</a:t>
            </a:r>
            <a:br>
              <a:rPr sz="2400"/>
            </a:br>
            <a:r>
              <a:rPr b="1" lang="kk-KZ" sz="2400" strike="noStrike" u="none">
                <a:solidFill>
                  <a:srgbClr val="3f3f3f"/>
                </a:solidFill>
                <a:uFillTx/>
                <a:latin typeface="Times New Roman"/>
                <a:ea typeface="Times New Roman"/>
              </a:rPr>
              <a:t> </a:t>
            </a:r>
            <a:r>
              <a:rPr b="0" lang="kk-KZ" sz="2400" strike="noStrike" u="none">
                <a:solidFill>
                  <a:srgbClr val="3f3f3f"/>
                </a:solidFill>
                <a:uFillTx/>
                <a:latin typeface="Times New Roman"/>
                <a:ea typeface="Times New Roman"/>
              </a:rPr>
              <a:t>етістің ережесін және оның түрлерін біледі;</a:t>
            </a:r>
            <a:endParaRPr b="0" lang="ru-RU" sz="2400" strike="noStrike" u="none">
              <a:solidFill>
                <a:srgbClr val="3f3f3f"/>
              </a:solidFill>
              <a:uFillTx/>
              <a:latin typeface="Arial"/>
            </a:endParaRPr>
          </a:p>
          <a:p>
            <a:pPr>
              <a:lnSpc>
                <a:spcPct val="100000"/>
              </a:lnSpc>
              <a:buClr>
                <a:srgbClr val="3f3f3f"/>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3f3f3f"/>
                </a:solidFill>
                <a:uFillTx/>
                <a:latin typeface="Times New Roman"/>
                <a:ea typeface="Times New Roman"/>
              </a:rPr>
              <a:t>өздік етісті ажырата алады, сөйлем құрау, тапсырма орындау барысында қолдана біледі.</a:t>
            </a:r>
            <a:endParaRPr b="0" lang="ru-RU" sz="2400" strike="noStrike" u="none">
              <a:solidFill>
                <a:srgbClr val="3f3f3f"/>
              </a:solidFill>
              <a:uFillTx/>
              <a:latin typeface="Arial"/>
            </a:endParaRPr>
          </a:p>
        </p:txBody>
      </p:sp>
      <p:sp>
        <p:nvSpPr>
          <p:cNvPr id="310" name="Прямоугольник 1"/>
          <p:cNvSpPr/>
          <p:nvPr/>
        </p:nvSpPr>
        <p:spPr>
          <a:xfrm>
            <a:off x="246240" y="971640"/>
            <a:ext cx="865476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Calibri"/>
              </a:rPr>
              <a:t>6.1.3.1 - тыңдалған мәтіннің мазмұнын түсіну, детальді ақпаратты анықтау</a:t>
            </a:r>
            <a:endParaRPr b="0" lang="ru-RU" sz="2400" strike="noStrike" u="none">
              <a:solidFill>
                <a:srgbClr val="3f3f3f"/>
              </a:solidFill>
              <a:uFillTx/>
              <a:latin typeface="Arial"/>
            </a:endParaRPr>
          </a:p>
        </p:txBody>
      </p:sp>
      <p:sp>
        <p:nvSpPr>
          <p:cNvPr id="311" name="Прямоугольник 2"/>
          <p:cNvSpPr/>
          <p:nvPr/>
        </p:nvSpPr>
        <p:spPr>
          <a:xfrm>
            <a:off x="733320" y="2357280"/>
            <a:ext cx="8702640" cy="1191240"/>
          </a:xfrm>
          <a:prstGeom prst="rect">
            <a:avLst/>
          </a:prstGeom>
          <a:noFill/>
          <a:ln w="0">
            <a:noFill/>
          </a:ln>
        </p:spPr>
        <p:style>
          <a:lnRef idx="0"/>
          <a:fillRef idx="0"/>
          <a:effectRef idx="0"/>
          <a:fontRef idx="minor"/>
        </p:style>
        <p:txBody>
          <a:bodyPr lIns="90000" rIns="90000" tIns="46800" bIns="46800" anchor="t">
            <a:spAutoFit/>
          </a:bodyPr>
          <a:p>
            <a:pPr marL="343080" indent="-343080">
              <a:lnSpc>
                <a:spcPct val="100000"/>
              </a:lnSpc>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Times New Roman"/>
              </a:rPr>
              <a:t>тыңдалым мәтінінің мазмұнын толық түсінеді;</a:t>
            </a:r>
            <a:endParaRPr b="0" lang="ru-RU" sz="2400" strike="noStrike" u="none">
              <a:solidFill>
                <a:srgbClr val="3f3f3f"/>
              </a:solidFill>
              <a:uFillTx/>
              <a:latin typeface="Arial"/>
            </a:endParaRPr>
          </a:p>
          <a:p>
            <a:pPr marL="343080" indent="-343080">
              <a:lnSpc>
                <a:spcPct val="100000"/>
              </a:lnSpc>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Times New Roman"/>
              </a:rPr>
              <a:t>тыңдалым мәтінінен детальді ақпараттарды анықтай алады;</a:t>
            </a:r>
            <a:endParaRPr b="0" lang="ru-RU" sz="2400" strike="noStrike" u="none">
              <a:solidFill>
                <a:srgbClr val="3f3f3f"/>
              </a:solidFill>
              <a:uFillTx/>
              <a:latin typeface="Arial"/>
            </a:endParaRPr>
          </a:p>
          <a:p>
            <a:pPr marL="343080" indent="-3430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3f3f3f"/>
              </a:solidFill>
              <a:uFillTx/>
              <a:latin typeface="Arial"/>
            </a:endParaRPr>
          </a:p>
        </p:txBody>
      </p:sp>
    </p:spTree>
  </p:cSld>
  <p:transition spd="med">
    <p:fade/>
  </p:transition>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94" name="Схема 1" descr=""/>
          <p:cNvPicPr/>
          <p:nvPr/>
        </p:nvPicPr>
        <p:blipFill>
          <a:blip r:embed="rId1"/>
          <a:stretch/>
        </p:blipFill>
        <p:spPr>
          <a:xfrm>
            <a:off x="1523880" y="414360"/>
            <a:ext cx="8747280" cy="3548160"/>
          </a:xfrm>
          <a:prstGeom prst="rect">
            <a:avLst/>
          </a:prstGeom>
          <a:ln w="0">
            <a:noFill/>
          </a:ln>
        </p:spPr>
      </p:pic>
      <p:grpSp>
        <p:nvGrpSpPr>
          <p:cNvPr id="395" name="Группа 2"/>
          <p:cNvGrpSpPr/>
          <p:nvPr/>
        </p:nvGrpSpPr>
        <p:grpSpPr>
          <a:xfrm>
            <a:off x="1577880" y="4249800"/>
            <a:ext cx="3919680" cy="1649520"/>
            <a:chOff x="1577880" y="4249800"/>
            <a:chExt cx="3919680" cy="1649520"/>
          </a:xfrm>
        </p:grpSpPr>
        <p:sp>
          <p:nvSpPr>
            <p:cNvPr id="396" name="Скругленный прямоугольник 3"/>
            <p:cNvSpPr/>
            <p:nvPr/>
          </p:nvSpPr>
          <p:spPr>
            <a:xfrm>
              <a:off x="1577880" y="4249800"/>
              <a:ext cx="3919680" cy="1649520"/>
            </a:xfrm>
            <a:prstGeom prst="roundRect">
              <a:avLst>
                <a:gd name="adj" fmla="val 10000"/>
              </a:avLst>
            </a:prstGeom>
            <a:solidFill>
              <a:srgbClr val="ffe9da"/>
            </a:solidFill>
            <a:ln w="19080">
              <a:solidFill>
                <a:srgbClr val="000000"/>
              </a:solidFill>
              <a:miter/>
            </a:ln>
          </p:spPr>
          <p:style>
            <a:lnRef idx="0"/>
            <a:fillRef idx="0"/>
            <a:effectRef idx="0"/>
            <a:fontRef idx="minor"/>
          </p:style>
          <p:txBody>
            <a:bodyPr lIns="90000" rIns="90000" tIns="46800" bIns="46800" anchor="t">
              <a:noAutofit/>
            </a:bodyPr>
            <a:p>
              <a:endParaRPr b="0" lang="ru-RU" sz="1800" strike="noStrike" u="none">
                <a:solidFill>
                  <a:srgbClr val="3f3f3f"/>
                </a:solidFill>
                <a:uFillTx/>
                <a:latin typeface="Arial"/>
              </a:endParaRPr>
            </a:p>
          </p:txBody>
        </p:sp>
        <p:sp>
          <p:nvSpPr>
            <p:cNvPr id="397" name="Скругленный прямоугольник 4"/>
            <p:cNvSpPr/>
            <p:nvPr/>
          </p:nvSpPr>
          <p:spPr>
            <a:xfrm>
              <a:off x="1622160" y="4297320"/>
              <a:ext cx="3831120" cy="1554480"/>
            </a:xfrm>
            <a:prstGeom prst="rect">
              <a:avLst/>
            </a:prstGeom>
            <a:noFill/>
            <a:ln w="0">
              <a:noFill/>
            </a:ln>
          </p:spPr>
          <p:style>
            <a:lnRef idx="0"/>
            <a:fillRef idx="0"/>
            <a:effectRef idx="0"/>
            <a:fontRef idx="minor"/>
          </p:style>
          <p:txBody>
            <a:bodyPr lIns="125640" rIns="125640" tIns="125640" bIns="125640" anchor="ctr">
              <a:normAutofit/>
            </a:bodyPr>
            <a:p>
              <a:pPr algn="ctr">
                <a:lnSpc>
                  <a:spcPct val="90000"/>
                </a:lnSpc>
                <a:spcAft>
                  <a:spcPts val="1437"/>
                </a:spcAft>
                <a:tabLst>
                  <a:tab algn="l" pos="0"/>
                  <a:tab algn="l" pos="1467000"/>
                  <a:tab algn="l" pos="2933640"/>
                  <a:tab algn="l" pos="4400640"/>
                  <a:tab algn="l" pos="5867280"/>
                  <a:tab algn="l" pos="7334280"/>
                  <a:tab algn="l" pos="8801280"/>
                  <a:tab algn="l" pos="10267920"/>
                </a:tabLst>
              </a:pPr>
              <a:r>
                <a:rPr b="0" lang="kk-KZ" sz="3300" strike="noStrike" u="none">
                  <a:solidFill>
                    <a:srgbClr val="3f3f3f"/>
                  </a:solidFill>
                  <a:uFillTx/>
                  <a:latin typeface="Times New Roman"/>
                  <a:ea typeface="Times New Roman"/>
                </a:rPr>
                <a:t>Сөзжұмбақты шеше алдым. </a:t>
              </a:r>
              <a:endParaRPr b="0" lang="ru-RU" sz="3300" strike="noStrike" u="none">
                <a:solidFill>
                  <a:srgbClr val="3f3f3f"/>
                </a:solidFill>
                <a:uFillTx/>
                <a:latin typeface="Arial"/>
              </a:endParaRPr>
            </a:p>
          </p:txBody>
        </p:sp>
      </p:grpSp>
      <p:grpSp>
        <p:nvGrpSpPr>
          <p:cNvPr id="398" name="Группа 5"/>
          <p:cNvGrpSpPr/>
          <p:nvPr/>
        </p:nvGrpSpPr>
        <p:grpSpPr>
          <a:xfrm>
            <a:off x="5668920" y="4202280"/>
            <a:ext cx="4675320" cy="1649160"/>
            <a:chOff x="5668920" y="4202280"/>
            <a:chExt cx="4675320" cy="1649160"/>
          </a:xfrm>
        </p:grpSpPr>
        <p:sp>
          <p:nvSpPr>
            <p:cNvPr id="399" name="Скругленный прямоугольник 6"/>
            <p:cNvSpPr/>
            <p:nvPr/>
          </p:nvSpPr>
          <p:spPr>
            <a:xfrm>
              <a:off x="5887800" y="4202280"/>
              <a:ext cx="4196160" cy="1649160"/>
            </a:xfrm>
            <a:prstGeom prst="roundRect">
              <a:avLst>
                <a:gd name="adj" fmla="val 10000"/>
              </a:avLst>
            </a:prstGeom>
            <a:solidFill>
              <a:srgbClr val="baa4de"/>
            </a:solidFill>
            <a:ln w="19080">
              <a:solidFill>
                <a:srgbClr val="000000"/>
              </a:solidFill>
              <a:miter/>
            </a:ln>
          </p:spPr>
          <p:style>
            <a:lnRef idx="0"/>
            <a:fillRef idx="0"/>
            <a:effectRef idx="0"/>
            <a:fontRef idx="minor"/>
          </p:style>
          <p:txBody>
            <a:bodyPr lIns="90000" rIns="90000" tIns="46800" bIns="46800" anchor="t">
              <a:noAutofit/>
            </a:bodyPr>
            <a:p>
              <a:endParaRPr b="0" lang="ru-RU" sz="1800" strike="noStrike" u="none">
                <a:solidFill>
                  <a:srgbClr val="3f3f3f"/>
                </a:solidFill>
                <a:uFillTx/>
                <a:latin typeface="Arial"/>
              </a:endParaRPr>
            </a:p>
          </p:txBody>
        </p:sp>
        <p:sp>
          <p:nvSpPr>
            <p:cNvPr id="400" name="Скругленный прямоугольник 4"/>
            <p:cNvSpPr/>
            <p:nvPr/>
          </p:nvSpPr>
          <p:spPr>
            <a:xfrm>
              <a:off x="5668920" y="4249800"/>
              <a:ext cx="4675320" cy="1554120"/>
            </a:xfrm>
            <a:prstGeom prst="rect">
              <a:avLst/>
            </a:prstGeom>
            <a:noFill/>
            <a:ln w="0">
              <a:noFill/>
            </a:ln>
          </p:spPr>
          <p:style>
            <a:lnRef idx="0"/>
            <a:fillRef idx="0"/>
            <a:effectRef idx="0"/>
            <a:fontRef idx="minor"/>
          </p:style>
          <p:txBody>
            <a:bodyPr lIns="125640" rIns="125640" tIns="125640" bIns="125640" anchor="ctr">
              <a:normAutofit/>
            </a:bodyPr>
            <a:p>
              <a:pPr algn="ctr">
                <a:lnSpc>
                  <a:spcPct val="100000"/>
                </a:lnSpc>
                <a:tabLst>
                  <a:tab algn="l" pos="0"/>
                  <a:tab algn="l" pos="1467000"/>
                  <a:tab algn="l" pos="2933640"/>
                  <a:tab algn="l" pos="4400640"/>
                  <a:tab algn="l" pos="5867280"/>
                  <a:tab algn="l" pos="7334280"/>
                  <a:tab algn="l" pos="8801280"/>
                  <a:tab algn="l" pos="10267920"/>
                </a:tabLst>
              </a:pPr>
              <a:r>
                <a:rPr b="0" lang="kk-KZ" sz="3300" strike="noStrike" u="none">
                  <a:solidFill>
                    <a:srgbClr val="3f3f3f"/>
                  </a:solidFill>
                  <a:uFillTx/>
                  <a:latin typeface="Times New Roman"/>
                  <a:ea typeface="Times New Roman"/>
                </a:rPr>
                <a:t>Өздік етіс түрін </a:t>
              </a:r>
              <a:endParaRPr b="0" lang="ru-RU" sz="3300" strike="noStrike" u="none">
                <a:solidFill>
                  <a:srgbClr val="3f3f3f"/>
                </a:solidFill>
                <a:uFillTx/>
                <a:latin typeface="Arial"/>
              </a:endParaRPr>
            </a:p>
            <a:p>
              <a:pPr algn="ctr">
                <a:lnSpc>
                  <a:spcPct val="100000"/>
                </a:lnSpc>
                <a:tabLst>
                  <a:tab algn="l" pos="0"/>
                  <a:tab algn="l" pos="1467000"/>
                  <a:tab algn="l" pos="2933640"/>
                  <a:tab algn="l" pos="4400640"/>
                  <a:tab algn="l" pos="5867280"/>
                  <a:tab algn="l" pos="7334280"/>
                  <a:tab algn="l" pos="8801280"/>
                  <a:tab algn="l" pos="10267920"/>
                </a:tabLst>
              </a:pPr>
              <a:r>
                <a:rPr b="0" lang="kk-KZ" sz="3300" strike="noStrike" u="none">
                  <a:solidFill>
                    <a:srgbClr val="3f3f3f"/>
                  </a:solidFill>
                  <a:uFillTx/>
                  <a:latin typeface="Times New Roman"/>
                  <a:ea typeface="Times New Roman"/>
                </a:rPr>
                <a:t>ажырата алдым.</a:t>
              </a:r>
              <a:endParaRPr b="0" lang="ru-RU" sz="3300" strike="noStrike" u="none">
                <a:solidFill>
                  <a:srgbClr val="3f3f3f"/>
                </a:solidFill>
                <a:uFillTx/>
                <a:latin typeface="Arial"/>
              </a:endParaRPr>
            </a:p>
          </p:txBody>
        </p:sp>
      </p:gr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401" name="Группа 1"/>
          <p:cNvGrpSpPr/>
          <p:nvPr/>
        </p:nvGrpSpPr>
        <p:grpSpPr>
          <a:xfrm>
            <a:off x="1171440" y="1800360"/>
            <a:ext cx="3129120" cy="1542960"/>
            <a:chOff x="1171440" y="1800360"/>
            <a:chExt cx="3129120" cy="1542960"/>
          </a:xfrm>
        </p:grpSpPr>
        <p:sp>
          <p:nvSpPr>
            <p:cNvPr id="402" name="Скругленный прямоугольник 2"/>
            <p:cNvSpPr/>
            <p:nvPr/>
          </p:nvSpPr>
          <p:spPr>
            <a:xfrm>
              <a:off x="1171440" y="1800360"/>
              <a:ext cx="3129120" cy="1542960"/>
            </a:xfrm>
            <a:prstGeom prst="roundRect">
              <a:avLst>
                <a:gd name="adj" fmla="val 16667"/>
              </a:avLst>
            </a:prstGeom>
            <a:solidFill>
              <a:srgbClr val="eae3f5"/>
            </a:solidFill>
            <a:ln w="12600">
              <a:solidFill>
                <a:srgbClr val="593593"/>
              </a:solidFill>
              <a:miter/>
            </a:ln>
          </p:spPr>
          <p:style>
            <a:lnRef idx="0"/>
            <a:fillRef idx="0"/>
            <a:effectRef idx="0"/>
            <a:fontRef idx="minor"/>
          </p:style>
          <p:txBody>
            <a:bodyPr lIns="90000" rIns="90000" tIns="46800" bIns="46800" anchor="t">
              <a:noAutofit/>
            </a:bodyPr>
            <a:p>
              <a:endParaRPr b="0" lang="ru-RU" sz="1800" strike="noStrike" u="none">
                <a:solidFill>
                  <a:srgbClr val="3f3f3f"/>
                </a:solidFill>
                <a:uFillTx/>
                <a:latin typeface="Arial"/>
              </a:endParaRPr>
            </a:p>
          </p:txBody>
        </p:sp>
        <p:sp>
          <p:nvSpPr>
            <p:cNvPr id="403" name="Скругленный прямоугольник 4"/>
            <p:cNvSpPr/>
            <p:nvPr/>
          </p:nvSpPr>
          <p:spPr>
            <a:xfrm>
              <a:off x="1245960" y="1874880"/>
              <a:ext cx="2980080" cy="1393920"/>
            </a:xfrm>
            <a:prstGeom prst="rect">
              <a:avLst/>
            </a:prstGeom>
            <a:noFill/>
            <a:ln w="0">
              <a:noFill/>
            </a:ln>
          </p:spPr>
          <p:style>
            <a:lnRef idx="0"/>
            <a:fillRef idx="0"/>
            <a:effectRef idx="0"/>
            <a:fontRef idx="minor"/>
          </p:style>
          <p:txBody>
            <a:bodyPr lIns="76320" rIns="76320" tIns="38160" bIns="38160" anchor="ctr">
              <a:noAutofit/>
            </a:bodyPr>
            <a:p>
              <a:pPr algn="ctr">
                <a:lnSpc>
                  <a:spcPct val="90000"/>
                </a:lnSpc>
                <a:spcAft>
                  <a:spcPts val="1749"/>
                </a:spcAft>
                <a:tabLst>
                  <a:tab algn="l" pos="0"/>
                  <a:tab algn="l" pos="888840"/>
                  <a:tab algn="l" pos="1778040"/>
                  <a:tab algn="l" pos="2666880"/>
                  <a:tab algn="l" pos="3556080"/>
                  <a:tab algn="l" pos="4444920"/>
                  <a:tab algn="l" pos="5334120"/>
                  <a:tab algn="l" pos="6222960"/>
                  <a:tab algn="l" pos="7112160"/>
                  <a:tab algn="l" pos="8001000"/>
                  <a:tab algn="l" pos="8889840"/>
                  <a:tab algn="l" pos="9779040"/>
                  <a:tab algn="l" pos="10667880"/>
                </a:tabLst>
              </a:pPr>
              <a:r>
                <a:rPr b="1" lang="kk-KZ" sz="4000" strike="noStrike" u="none">
                  <a:solidFill>
                    <a:srgbClr val="593593"/>
                  </a:solidFill>
                  <a:uFillTx/>
                  <a:latin typeface="Times New Roman"/>
                  <a:ea typeface="Tahoma"/>
                </a:rPr>
                <a:t>Қосымша тапсырма</a:t>
              </a:r>
              <a:endParaRPr b="0" lang="ru-RU" sz="4000" strike="noStrike" u="none">
                <a:solidFill>
                  <a:srgbClr val="3f3f3f"/>
                </a:solidFill>
                <a:uFillTx/>
                <a:latin typeface="Arial"/>
              </a:endParaRPr>
            </a:p>
          </p:txBody>
        </p:sp>
      </p:grpSp>
      <p:grpSp>
        <p:nvGrpSpPr>
          <p:cNvPr id="404" name="Группа 7"/>
          <p:cNvGrpSpPr/>
          <p:nvPr/>
        </p:nvGrpSpPr>
        <p:grpSpPr>
          <a:xfrm>
            <a:off x="4535640" y="1800360"/>
            <a:ext cx="6688080" cy="1542960"/>
            <a:chOff x="4535640" y="1800360"/>
            <a:chExt cx="6688080" cy="1542960"/>
          </a:xfrm>
        </p:grpSpPr>
        <p:sp>
          <p:nvSpPr>
            <p:cNvPr id="405" name="Скругленный прямоугольник 8"/>
            <p:cNvSpPr/>
            <p:nvPr/>
          </p:nvSpPr>
          <p:spPr>
            <a:xfrm>
              <a:off x="4535640" y="1800360"/>
              <a:ext cx="6688080" cy="1542960"/>
            </a:xfrm>
            <a:prstGeom prst="roundRect">
              <a:avLst>
                <a:gd name="adj" fmla="val 16667"/>
              </a:avLst>
            </a:prstGeom>
            <a:solidFill>
              <a:srgbClr val="eae3f5"/>
            </a:solidFill>
            <a:ln w="12600">
              <a:solidFill>
                <a:srgbClr val="593593"/>
              </a:solidFill>
              <a:miter/>
            </a:ln>
          </p:spPr>
          <p:style>
            <a:lnRef idx="0"/>
            <a:fillRef idx="0"/>
            <a:effectRef idx="0"/>
            <a:fontRef idx="minor"/>
          </p:style>
          <p:txBody>
            <a:bodyPr lIns="90000" rIns="90000" tIns="46800" bIns="46800" anchor="t">
              <a:noAutofit/>
            </a:bodyPr>
            <a:p>
              <a:endParaRPr b="0" lang="ru-RU" sz="1800" strike="noStrike" u="none">
                <a:solidFill>
                  <a:srgbClr val="3f3f3f"/>
                </a:solidFill>
                <a:uFillTx/>
                <a:latin typeface="Arial"/>
              </a:endParaRPr>
            </a:p>
          </p:txBody>
        </p:sp>
        <p:sp>
          <p:nvSpPr>
            <p:cNvPr id="406" name="Скругленный прямоугольник 4"/>
            <p:cNvSpPr/>
            <p:nvPr/>
          </p:nvSpPr>
          <p:spPr>
            <a:xfrm>
              <a:off x="4695840" y="1874880"/>
              <a:ext cx="6367680" cy="1393920"/>
            </a:xfrm>
            <a:prstGeom prst="rect">
              <a:avLst/>
            </a:prstGeom>
            <a:noFill/>
            <a:ln w="0">
              <a:noFill/>
            </a:ln>
          </p:spPr>
          <p:style>
            <a:lnRef idx="0"/>
            <a:fillRef idx="0"/>
            <a:effectRef idx="0"/>
            <a:fontRef idx="minor"/>
          </p:style>
          <p:txBody>
            <a:bodyPr lIns="76320" rIns="76320" tIns="38160" bIns="38160" anchor="ctr">
              <a:noAutofit/>
            </a:bodyPr>
            <a:p>
              <a:pPr algn="just">
                <a:lnSpc>
                  <a:spcPct val="90000"/>
                </a:lnSpc>
                <a:spcAft>
                  <a:spcPts val="876"/>
                </a:spcAft>
                <a:tabLst>
                  <a:tab algn="l" pos="0"/>
                  <a:tab algn="l" pos="888840"/>
                  <a:tab algn="l" pos="1778040"/>
                  <a:tab algn="l" pos="2666880"/>
                  <a:tab algn="l" pos="3556080"/>
                  <a:tab algn="l" pos="4444920"/>
                  <a:tab algn="l" pos="5334120"/>
                  <a:tab algn="l" pos="6222960"/>
                  <a:tab algn="l" pos="7112160"/>
                  <a:tab algn="l" pos="8001000"/>
                  <a:tab algn="l" pos="8889840"/>
                  <a:tab algn="l" pos="9779040"/>
                  <a:tab algn="l" pos="10667880"/>
                </a:tabLst>
              </a:pPr>
              <a:endParaRPr b="0" lang="ru-RU" sz="1800" strike="noStrike" u="none">
                <a:solidFill>
                  <a:srgbClr val="3f3f3f"/>
                </a:solidFill>
                <a:uFillTx/>
                <a:latin typeface="Arial"/>
              </a:endParaRPr>
            </a:p>
          </p:txBody>
        </p:sp>
      </p:grpSp>
      <p:sp>
        <p:nvSpPr>
          <p:cNvPr id="407" name="Прямоугольник 1"/>
          <p:cNvSpPr/>
          <p:nvPr/>
        </p:nvSpPr>
        <p:spPr>
          <a:xfrm>
            <a:off x="4535640" y="1943280"/>
            <a:ext cx="6367320" cy="1465920"/>
          </a:xfrm>
          <a:prstGeom prst="rect">
            <a:avLst/>
          </a:prstGeom>
          <a:noFill/>
          <a:ln w="0">
            <a:noFill/>
          </a:ln>
        </p:spPr>
        <p:style>
          <a:lnRef idx="0"/>
          <a:fillRef idx="0"/>
          <a:effectRef idx="0"/>
          <a:fontRef idx="minor"/>
        </p:style>
        <p:txBody>
          <a:bodyPr lIns="90000" rIns="90000" tIns="46800" bIns="46800" anchor="t">
            <a:spAutoFit/>
          </a:bodyPr>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3f3f3f"/>
                </a:solidFill>
                <a:uFillTx/>
                <a:latin typeface="Times New Roman"/>
                <a:ea typeface="Times New Roman"/>
              </a:rPr>
              <a:t>Берілген етістіктерден өздік етіс жасап, спорт тақырыбына қатысты сөйлем құрап жазу.</a:t>
            </a:r>
            <a:endParaRPr b="0" lang="ru-RU" sz="2000" strike="noStrike" u="none">
              <a:solidFill>
                <a:srgbClr val="3f3f3f"/>
              </a:solidFill>
              <a:uFillTx/>
              <a:latin typeface="Arial"/>
            </a:endParaRPr>
          </a:p>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ru-RU" sz="2000" strike="noStrike" u="none">
                <a:solidFill>
                  <a:srgbClr val="3f3f3f"/>
                </a:solidFill>
                <a:uFillTx/>
                <a:latin typeface="Times New Roman"/>
                <a:ea typeface="Times New Roman"/>
              </a:rPr>
              <a:t> </a:t>
            </a:r>
            <a:r>
              <a:rPr b="0" i="1" lang="ru-RU" sz="2000" strike="noStrike" u="none">
                <a:solidFill>
                  <a:srgbClr val="3f3f3f"/>
                </a:solidFill>
                <a:uFillTx/>
                <a:latin typeface="Times New Roman"/>
                <a:ea typeface="Times New Roman"/>
              </a:rPr>
              <a:t>Ора, сұра, ойла, сүрт, жу.</a:t>
            </a:r>
            <a:endParaRPr b="0" lang="ru-RU" sz="2000" strike="noStrike" u="none">
              <a:solidFill>
                <a:srgbClr val="3f3f3f"/>
              </a:solidFill>
              <a:uFillTx/>
              <a:latin typeface="Arial"/>
            </a:endParaRPr>
          </a:p>
          <a:p>
            <a:pPr algn="just">
              <a:lnSpc>
                <a:spcPct val="15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3f3f3f"/>
                </a:solidFill>
                <a:uFillTx/>
                <a:latin typeface="Times New Roman"/>
                <a:ea typeface="Times New Roman"/>
              </a:rPr>
              <a:t>   </a:t>
            </a:r>
            <a:endParaRPr b="0" lang="ru-RU" sz="2000" strike="noStrike" u="none">
              <a:solidFill>
                <a:srgbClr val="3f3f3f"/>
              </a:solidFill>
              <a:uFillTx/>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2" name="Прямоугольник 7"/>
          <p:cNvSpPr/>
          <p:nvPr/>
        </p:nvSpPr>
        <p:spPr>
          <a:xfrm>
            <a:off x="2898000" y="519120"/>
            <a:ext cx="4260960" cy="7642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4400" strike="noStrike" u="none">
                <a:solidFill>
                  <a:srgbClr val="593593"/>
                </a:solidFill>
                <a:uFillTx/>
                <a:latin typeface="Times New Roman"/>
                <a:ea typeface="Times New Roman"/>
              </a:rPr>
              <a:t>Бүгінгі сабақта</a:t>
            </a:r>
            <a:r>
              <a:rPr b="1" lang="ru-RU" sz="4400" strike="noStrike" u="none">
                <a:solidFill>
                  <a:srgbClr val="593593"/>
                </a:solidFill>
                <a:uFillTx/>
                <a:latin typeface="Times New Roman"/>
                <a:ea typeface="Times New Roman"/>
              </a:rPr>
              <a:t>:</a:t>
            </a:r>
            <a:endParaRPr b="0" lang="ru-RU" sz="4400" strike="noStrike" u="none">
              <a:solidFill>
                <a:srgbClr val="3f3f3f"/>
              </a:solidFill>
              <a:uFillTx/>
              <a:latin typeface="Arial"/>
            </a:endParaRPr>
          </a:p>
        </p:txBody>
      </p:sp>
      <p:pic>
        <p:nvPicPr>
          <p:cNvPr id="313" name="Рисунок 16" descr=""/>
          <p:cNvPicPr/>
          <p:nvPr/>
        </p:nvPicPr>
        <p:blipFill>
          <a:blip r:embed="rId1"/>
          <a:stretch/>
        </p:blipFill>
        <p:spPr>
          <a:xfrm>
            <a:off x="8364600" y="-252360"/>
            <a:ext cx="4530600" cy="3476520"/>
          </a:xfrm>
          <a:prstGeom prst="rect">
            <a:avLst/>
          </a:prstGeom>
          <a:ln w="0">
            <a:noFill/>
          </a:ln>
        </p:spPr>
      </p:pic>
      <p:pic>
        <p:nvPicPr>
          <p:cNvPr id="314" name="Рисунок 17" descr=""/>
          <p:cNvPicPr/>
          <p:nvPr/>
        </p:nvPicPr>
        <p:blipFill>
          <a:blip r:embed="rId2"/>
          <a:stretch/>
        </p:blipFill>
        <p:spPr>
          <a:xfrm>
            <a:off x="9070920" y="412920"/>
            <a:ext cx="3121200" cy="1949400"/>
          </a:xfrm>
          <a:prstGeom prst="rect">
            <a:avLst/>
          </a:prstGeom>
          <a:ln w="0">
            <a:noFill/>
          </a:ln>
        </p:spPr>
      </p:pic>
      <p:pic>
        <p:nvPicPr>
          <p:cNvPr id="315" name="Рисунок 18" descr=""/>
          <p:cNvPicPr/>
          <p:nvPr/>
        </p:nvPicPr>
        <p:blipFill>
          <a:blip r:embed="rId3"/>
          <a:stretch/>
        </p:blipFill>
        <p:spPr>
          <a:xfrm>
            <a:off x="9435960" y="1090440"/>
            <a:ext cx="1194120" cy="1737000"/>
          </a:xfrm>
          <a:prstGeom prst="rect">
            <a:avLst/>
          </a:prstGeom>
          <a:ln w="0">
            <a:noFill/>
          </a:ln>
        </p:spPr>
      </p:pic>
      <p:sp>
        <p:nvSpPr>
          <p:cNvPr id="316" name="Прямоугольник 1"/>
          <p:cNvSpPr/>
          <p:nvPr/>
        </p:nvSpPr>
        <p:spPr>
          <a:xfrm>
            <a:off x="871560" y="1959120"/>
            <a:ext cx="8564400" cy="1666440"/>
          </a:xfrm>
          <a:prstGeom prst="rect">
            <a:avLst/>
          </a:prstGeom>
          <a:noFill/>
          <a:ln w="0">
            <a:noFill/>
          </a:ln>
        </p:spPr>
        <p:style>
          <a:lnRef idx="0"/>
          <a:fillRef idx="0"/>
          <a:effectRef idx="0"/>
          <a:fontRef idx="minor"/>
        </p:style>
        <p:txBody>
          <a:bodyPr lIns="90000" rIns="90000" tIns="46800" bIns="46800" anchor="t">
            <a:spAutoFit/>
          </a:bodyPr>
          <a:p>
            <a:pPr marL="343080" indent="-343080" algn="just">
              <a:lnSpc>
                <a:spcPct val="115000"/>
              </a:lnSpc>
              <a:buClr>
                <a:srgbClr val="3f3f3f"/>
              </a:buClr>
              <a:buFont typeface="Arial"/>
              <a:buChar char="•"/>
              <a:tabLst>
                <a:tab algn="l" pos="45720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3f3f3f"/>
                </a:solidFill>
                <a:uFillTx/>
                <a:latin typeface="Times New Roman"/>
                <a:ea typeface="Times New Roman"/>
              </a:rPr>
              <a:t>Мәтіннің мазмұнын толық түсінесіз;</a:t>
            </a:r>
            <a:endParaRPr b="0" lang="ru-RU" sz="2400" strike="noStrike" u="none">
              <a:solidFill>
                <a:srgbClr val="3f3f3f"/>
              </a:solidFill>
              <a:uFillTx/>
              <a:latin typeface="Arial"/>
            </a:endParaRPr>
          </a:p>
          <a:p>
            <a:pPr marL="343080" indent="-343080" algn="just">
              <a:lnSpc>
                <a:spcPct val="115000"/>
              </a:lnSpc>
              <a:tabLst>
                <a:tab algn="l" pos="0"/>
                <a:tab algn="l" pos="45720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3f3f3f"/>
              </a:solidFill>
              <a:uFillTx/>
              <a:latin typeface="Arial"/>
            </a:endParaRPr>
          </a:p>
          <a:p>
            <a:pPr marL="343080" indent="-343080">
              <a:lnSpc>
                <a:spcPct val="100000"/>
              </a:lnSpc>
              <a:buClr>
                <a:srgbClr val="3f3f3f"/>
              </a:buClr>
              <a:buFont typeface="Arial"/>
              <a:buChar char="•"/>
              <a:tabLst>
                <a:tab algn="l" pos="45720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3f3f3f"/>
                </a:solidFill>
                <a:uFillTx/>
                <a:latin typeface="Times New Roman"/>
                <a:ea typeface="Calibri"/>
              </a:rPr>
              <a:t>Етістің ережесін, оның түрлерін біле аласыз, өздік етіс түрін ажырата аласыз</a:t>
            </a:r>
            <a:r>
              <a:rPr b="0" lang="kk-KZ" sz="2400" strike="noStrike" u="none">
                <a:solidFill>
                  <a:srgbClr val="3f3f3f"/>
                </a:solidFill>
                <a:uFillTx/>
                <a:latin typeface="Times New Roman"/>
                <a:ea typeface="Arial"/>
              </a:rPr>
              <a:t>. </a:t>
            </a:r>
            <a:endParaRPr b="0" lang="ru-RU" sz="2400" strike="noStrike" u="none">
              <a:solidFill>
                <a:srgbClr val="3f3f3f"/>
              </a:solidFill>
              <a:uFillTx/>
              <a:latin typeface="Arial"/>
            </a:endParaRPr>
          </a:p>
        </p:txBody>
      </p:sp>
    </p:spTree>
  </p:cSld>
  <p:transition spd="med">
    <p:fade/>
  </p:transition>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7" name="Скругленный прямоугольник 1"/>
          <p:cNvSpPr/>
          <p:nvPr/>
        </p:nvSpPr>
        <p:spPr>
          <a:xfrm>
            <a:off x="307800" y="282600"/>
            <a:ext cx="5592960" cy="6575400"/>
          </a:xfrm>
          <a:custGeom>
            <a:avLst/>
            <a:gdLst>
              <a:gd name="textAreaLeft" fmla="*/ 272880 w 5592960"/>
              <a:gd name="textAreaRight" fmla="*/ 5320080 w 5592960"/>
              <a:gd name="textAreaTop" fmla="*/ 272880 h 6575400"/>
              <a:gd name="textAreaBottom" fmla="*/ 6302520 h 6575400"/>
            </a:gdLst>
            <a:ahLst/>
            <a:rect l="textAreaLeft" t="textAreaTop" r="textAreaRight" b="textAreaBottom"/>
            <a:pathLst>
              <a:path w="21600" h="25394">
                <a:moveTo>
                  <a:pt x="3600" y="0"/>
                </a:moveTo>
                <a:arcTo wR="3600" hR="3600" stAng="16200000" swAng="-5400000"/>
                <a:lnTo>
                  <a:pt x="0" y="21794"/>
                </a:lnTo>
                <a:arcTo wR="3600" hR="3600" stAng="10800000" swAng="-5400000"/>
                <a:lnTo>
                  <a:pt x="18000" y="25394"/>
                </a:lnTo>
                <a:arcTo wR="3600" hR="3600" stAng="5400000" swAng="-5400000"/>
                <a:lnTo>
                  <a:pt x="21600" y="3600"/>
                </a:lnTo>
                <a:arcTo wR="3600" hR="3600" stAng="0" swAng="-5400000"/>
                <a:close/>
              </a:path>
            </a:pathLst>
          </a:custGeom>
          <a:solidFill>
            <a:srgbClr val="eae3f5"/>
          </a:solidFill>
          <a:ln w="12600">
            <a:solidFill>
              <a:srgbClr val="593593"/>
            </a:solidFill>
            <a:miter/>
          </a:ln>
        </p:spPr>
        <p:style>
          <a:lnRef idx="0"/>
          <a:fillRef idx="0"/>
          <a:effectRef idx="0"/>
          <a:fontRef idx="minor"/>
        </p:style>
        <p:txBody>
          <a:bodyPr lIns="90000" rIns="90000" tIns="46800" bIns="46800" anchor="ctr">
            <a:norm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43286e"/>
                </a:solidFill>
                <a:uFillTx/>
                <a:latin typeface="Times New Roman"/>
                <a:ea typeface="Calibri"/>
              </a:rPr>
              <a:t>Ойтүрткі</a:t>
            </a:r>
            <a:endParaRPr b="0" lang="ru-RU" sz="2800" strike="noStrike" u="none">
              <a:solidFill>
                <a:srgbClr val="3f3f3f"/>
              </a:solidFill>
              <a:uFillTx/>
              <a:latin typeface="Arial"/>
            </a:endParaRPr>
          </a:p>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3f3f3f"/>
              </a:solidFill>
              <a:uFillTx/>
              <a:latin typeface="Arial"/>
            </a:endParaRPr>
          </a:p>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3f3f3f"/>
                </a:solidFill>
                <a:uFillTx/>
                <a:latin typeface="Times New Roman"/>
                <a:ea typeface="Calibri"/>
              </a:rPr>
              <a:t>1.Спорттың қандай түрлерін білесіздер?</a:t>
            </a:r>
            <a:endParaRPr b="0" lang="ru-RU" sz="2400" strike="noStrike" u="none">
              <a:solidFill>
                <a:srgbClr val="3f3f3f"/>
              </a:solidFill>
              <a:uFillTx/>
              <a:latin typeface="Arial"/>
            </a:endParaRPr>
          </a:p>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3f3f3f"/>
              </a:solidFill>
              <a:uFillTx/>
              <a:latin typeface="Arial"/>
            </a:endParaRPr>
          </a:p>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3f3f3f"/>
                </a:solidFill>
                <a:uFillTx/>
                <a:latin typeface="Times New Roman"/>
                <a:ea typeface="Calibri"/>
              </a:rPr>
              <a:t>2.Спорт арқылы денсаулықты жақсартуға бола ма? </a:t>
            </a:r>
            <a:endParaRPr b="0" lang="ru-RU" sz="2400" strike="noStrike" u="none">
              <a:solidFill>
                <a:srgbClr val="3f3f3f"/>
              </a:solidFill>
              <a:uFillTx/>
              <a:latin typeface="Arial"/>
            </a:endParaRPr>
          </a:p>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3f3f3f"/>
              </a:solidFill>
              <a:uFillTx/>
              <a:latin typeface="Arial"/>
            </a:endParaRPr>
          </a:p>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3f3f3f"/>
                </a:solidFill>
                <a:uFillTx/>
                <a:latin typeface="Times New Roman"/>
                <a:ea typeface="Calibri"/>
              </a:rPr>
              <a:t>3.Қазақстаннан шыққан қандай спортшыларды білесіздер?</a:t>
            </a:r>
            <a:endParaRPr b="0" lang="ru-RU" sz="2400" strike="noStrike" u="none">
              <a:solidFill>
                <a:srgbClr val="3f3f3f"/>
              </a:solidFill>
              <a:uFillTx/>
              <a:latin typeface="Arial"/>
            </a:endParaRPr>
          </a:p>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3f3f3f"/>
              </a:solidFill>
              <a:uFillTx/>
              <a:latin typeface="Arial"/>
            </a:endParaRPr>
          </a:p>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3f3f3f"/>
                </a:solidFill>
                <a:uFillTx/>
                <a:latin typeface="Times New Roman"/>
                <a:ea typeface="Calibri"/>
              </a:rPr>
              <a:t>4.Адам баласы спортпен не үшін шұғылданады? </a:t>
            </a:r>
            <a:endParaRPr b="0" lang="ru-RU" sz="2400" strike="noStrike" u="none">
              <a:solidFill>
                <a:srgbClr val="3f3f3f"/>
              </a:solidFill>
              <a:uFillTx/>
              <a:latin typeface="Arial"/>
            </a:endParaRPr>
          </a:p>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3f3f3f"/>
                </a:solidFill>
                <a:uFillTx/>
                <a:latin typeface="Calibri"/>
                <a:ea typeface="Calibri"/>
              </a:rPr>
              <a:t>      </a:t>
            </a:r>
            <a:r>
              <a:rPr b="1" lang="kk-KZ" sz="2400" strike="noStrike" u="none">
                <a:solidFill>
                  <a:srgbClr val="3f3f3f"/>
                </a:solidFill>
                <a:uFillTx/>
                <a:latin typeface="Times New Roman"/>
                <a:ea typeface="Calibri"/>
              </a:rPr>
              <a:t> </a:t>
            </a:r>
            <a:endParaRPr b="0" lang="ru-RU" sz="2400" strike="noStrike" u="none">
              <a:solidFill>
                <a:srgbClr val="3f3f3f"/>
              </a:solidFill>
              <a:uFillTx/>
              <a:latin typeface="Arial"/>
            </a:endParaRPr>
          </a:p>
        </p:txBody>
      </p:sp>
      <p:sp>
        <p:nvSpPr>
          <p:cNvPr id="318" name="AutoShape 11"/>
          <p:cNvSpPr/>
          <p:nvPr/>
        </p:nvSpPr>
        <p:spPr>
          <a:xfrm>
            <a:off x="155520" y="-144360"/>
            <a:ext cx="304920" cy="304560"/>
          </a:xfrm>
          <a:prstGeom prst="rect">
            <a:avLst/>
          </a:prstGeom>
          <a:noFill/>
          <a:ln w="0">
            <a:noFill/>
          </a:ln>
        </p:spPr>
        <p:style>
          <a:lnRef idx="0"/>
          <a:fillRef idx="0"/>
          <a:effectRef idx="0"/>
          <a:fontRef idx="minor"/>
        </p:style>
        <p:txBody>
          <a:bodyPr lIns="90000" rIns="90000" tIns="46800" bIns="46800" anchor="t">
            <a:normAutofit fontScale="70000" lnSpcReduction="19999"/>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3f3f3f"/>
              </a:solidFill>
              <a:uFillTx/>
              <a:latin typeface="Arial"/>
            </a:endParaRPr>
          </a:p>
        </p:txBody>
      </p:sp>
      <p:pic>
        <p:nvPicPr>
          <p:cNvPr id="319" name="Рисунок 13" descr=""/>
          <p:cNvPicPr/>
          <p:nvPr/>
        </p:nvPicPr>
        <p:blipFill>
          <a:blip r:embed="rId1"/>
          <a:stretch/>
        </p:blipFill>
        <p:spPr>
          <a:xfrm>
            <a:off x="6172200" y="604800"/>
            <a:ext cx="5356080" cy="3193920"/>
          </a:xfrm>
          <a:prstGeom prst="rect">
            <a:avLst/>
          </a:prstGeom>
          <a:ln w="0">
            <a:noFill/>
          </a:ln>
        </p:spPr>
      </p:pic>
      <p:pic>
        <p:nvPicPr>
          <p:cNvPr id="320" name="Рисунок 7" descr=""/>
          <p:cNvPicPr/>
          <p:nvPr/>
        </p:nvPicPr>
        <p:blipFill>
          <a:blip r:embed="rId2"/>
          <a:stretch/>
        </p:blipFill>
        <p:spPr>
          <a:xfrm>
            <a:off x="8526600" y="4140360"/>
            <a:ext cx="3001680" cy="2401560"/>
          </a:xfrm>
          <a:prstGeom prst="rect">
            <a:avLst/>
          </a:prstGeom>
          <a:ln w="0">
            <a:noFill/>
          </a:ln>
        </p:spPr>
      </p:pic>
      <p:pic>
        <p:nvPicPr>
          <p:cNvPr id="321" name="Рисунок 15" descr=""/>
          <p:cNvPicPr/>
          <p:nvPr/>
        </p:nvPicPr>
        <p:blipFill>
          <a:blip r:embed="rId3"/>
          <a:stretch/>
        </p:blipFill>
        <p:spPr>
          <a:xfrm>
            <a:off x="6172200" y="4140360"/>
            <a:ext cx="2354400" cy="240156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2" name="Полилиния 2"/>
          <p:cNvSpPr/>
          <p:nvPr/>
        </p:nvSpPr>
        <p:spPr>
          <a:xfrm>
            <a:off x="1165320" y="320760"/>
            <a:ext cx="2344680" cy="1119240"/>
          </a:xfrm>
          <a:prstGeom prst="pie">
            <a:avLst/>
          </a:prstGeom>
          <a:solidFill>
            <a:srgbClr val="ddd1ef"/>
          </a:solidFill>
          <a:ln w="19080">
            <a:solidFill>
              <a:srgbClr val="593593"/>
            </a:solidFill>
            <a:miter/>
          </a:ln>
        </p:spPr>
        <p:style>
          <a:lnRef idx="0"/>
          <a:fillRef idx="0"/>
          <a:effectRef idx="0"/>
          <a:fontRef idx="minor"/>
        </p:style>
        <p:txBody>
          <a:bodyPr lIns="138240" rIns="138240" tIns="96480" bIns="96480" anchor="ctr">
            <a:noAutofit/>
          </a:bodyPr>
          <a:p>
            <a:pPr algn="ctr">
              <a:lnSpc>
                <a:spcPct val="90000"/>
              </a:lnSpc>
              <a:spcAft>
                <a:spcPts val="1225"/>
              </a:spcAft>
              <a:tabLst>
                <a:tab algn="l" pos="0"/>
                <a:tab algn="l" pos="977760"/>
                <a:tab algn="l" pos="1955880"/>
                <a:tab algn="l" pos="2933640"/>
                <a:tab algn="l" pos="3911760"/>
                <a:tab algn="l" pos="4889520"/>
                <a:tab algn="l" pos="5867280"/>
                <a:tab algn="l" pos="6845400"/>
                <a:tab algn="l" pos="7823160"/>
                <a:tab algn="l" pos="8801280"/>
                <a:tab algn="l" pos="9779040"/>
                <a:tab algn="l" pos="10756800"/>
              </a:tabLst>
            </a:pPr>
            <a:r>
              <a:rPr b="1" lang="kk-KZ" sz="2800" strike="noStrike" u="none">
                <a:solidFill>
                  <a:srgbClr val="593593"/>
                </a:solidFill>
                <a:uFillTx/>
                <a:latin typeface="Times New Roman"/>
                <a:ea typeface="Tahoma"/>
              </a:rPr>
              <a:t>Тыңдалым</a:t>
            </a:r>
            <a:endParaRPr b="0" lang="ru-RU" sz="2800" strike="noStrike" u="none">
              <a:solidFill>
                <a:srgbClr val="3f3f3f"/>
              </a:solidFill>
              <a:uFillTx/>
              <a:latin typeface="Arial"/>
            </a:endParaRPr>
          </a:p>
        </p:txBody>
      </p:sp>
      <p:sp>
        <p:nvSpPr>
          <p:cNvPr id="323" name="Полилиния 3"/>
          <p:cNvSpPr/>
          <p:nvPr/>
        </p:nvSpPr>
        <p:spPr>
          <a:xfrm>
            <a:off x="3613320" y="393840"/>
            <a:ext cx="6887880" cy="973080"/>
          </a:xfrm>
          <a:prstGeom prst="pie">
            <a:avLst/>
          </a:prstGeom>
          <a:solidFill>
            <a:srgbClr val="f4f0fa">
              <a:alpha val="90000"/>
            </a:srgbClr>
          </a:solidFill>
          <a:ln w="12600">
            <a:solidFill>
              <a:srgbClr val="d1cedc">
                <a:alpha val="90000"/>
              </a:srgbClr>
            </a:solidFill>
            <a:miter/>
          </a:ln>
        </p:spPr>
        <p:style>
          <a:lnRef idx="0"/>
          <a:fillRef idx="0"/>
          <a:effectRef idx="0"/>
          <a:fontRef idx="minor"/>
        </p:style>
        <p:txBody>
          <a:bodyPr lIns="247680" rIns="295200" tIns="171360" bIns="171360" anchor="ctr">
            <a:noAutofit/>
          </a:bodyPr>
          <a:p>
            <a:pPr lvl="1" algn="just">
              <a:lnSpc>
                <a:spcPct val="90000"/>
              </a:lnSpc>
              <a:spcAft>
                <a:spcPts val="451"/>
              </a:spcAft>
              <a:tabLst>
                <a:tab algn="l" pos="0"/>
                <a:tab algn="l" pos="1066680"/>
                <a:tab algn="l" pos="2133720"/>
                <a:tab algn="l" pos="3200400"/>
                <a:tab algn="l" pos="4267080"/>
                <a:tab algn="l" pos="5334120"/>
                <a:tab algn="l" pos="6400800"/>
                <a:tab algn="l" pos="7467480"/>
                <a:tab algn="l" pos="8534520"/>
                <a:tab algn="l" pos="9601200"/>
                <a:tab algn="l" pos="10667880"/>
              </a:tabLst>
            </a:pPr>
            <a:r>
              <a:rPr b="0" lang="kk-KZ" sz="2400" strike="noStrike" u="none">
                <a:solidFill>
                  <a:srgbClr val="3f3f3f"/>
                </a:solidFill>
                <a:uFillTx/>
                <a:latin typeface="Times New Roman"/>
                <a:ea typeface="Times New Roman"/>
              </a:rPr>
              <a:t>Мәтіннің алғашқы бөлігін тыңдау</a:t>
            </a:r>
            <a:endParaRPr b="0" lang="ru-RU" sz="2400" strike="noStrike" u="none">
              <a:solidFill>
                <a:srgbClr val="3f3f3f"/>
              </a:solidFill>
              <a:uFillTx/>
              <a:latin typeface="Arial"/>
            </a:endParaRPr>
          </a:p>
        </p:txBody>
      </p:sp>
      <p:sp>
        <p:nvSpPr>
          <p:cNvPr id="324" name="Прямоугольник 1"/>
          <p:cNvSpPr/>
          <p:nvPr/>
        </p:nvSpPr>
        <p:spPr>
          <a:xfrm>
            <a:off x="1095480" y="1660680"/>
            <a:ext cx="9405720" cy="3951000"/>
          </a:xfrm>
          <a:prstGeom prst="rect">
            <a:avLst/>
          </a:prstGeom>
          <a:noFill/>
          <a:ln w="0">
            <a:noFill/>
          </a:ln>
        </p:spPr>
        <p:style>
          <a:lnRef idx="0"/>
          <a:fillRef idx="0"/>
          <a:effectRef idx="0"/>
          <a:fontRef idx="minor"/>
        </p:style>
        <p:txBody>
          <a:bodyPr lIns="90000" rIns="90000" tIns="46800" bIns="46800" anchor="t">
            <a:spAutoFit/>
          </a:bodyPr>
          <a:p>
            <a:pPr algn="ct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3f3f3f"/>
                </a:solidFill>
                <a:uFillTx/>
                <a:latin typeface="Times New Roman"/>
                <a:ea typeface="Times New Roman"/>
              </a:rPr>
              <a:t>Шахмат туралы аңыз</a:t>
            </a:r>
            <a:endParaRPr b="0" lang="ru-RU" sz="2000" strike="noStrike" u="none">
              <a:solidFill>
                <a:srgbClr val="3f3f3f"/>
              </a:solidFill>
              <a:uFillTx/>
              <a:latin typeface="Arial"/>
            </a:endParaRPr>
          </a:p>
          <a:p>
            <a:pPr algn="just">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3f3f3f"/>
                </a:solidFill>
                <a:uFillTx/>
                <a:latin typeface="Times New Roman"/>
                <a:ea typeface="Times New Roman"/>
              </a:rPr>
              <a:t>     </a:t>
            </a:r>
            <a:r>
              <a:rPr b="0" lang="kk-KZ" sz="2000" strike="noStrike" u="none">
                <a:solidFill>
                  <a:srgbClr val="3f3f3f"/>
                </a:solidFill>
                <a:uFillTx/>
                <a:latin typeface="Times New Roman"/>
                <a:ea typeface="Times New Roman"/>
              </a:rPr>
              <a:t>Шахмат - ақыл-ой мен халық шаруашылығы негізінде пайда болған ең танымал әрі қызықты спорт ойыны. Ойын тұңғыш рет Үндістанда пайда болды. Ежелден келе жатқан аңыз бойынша шахматты ең алғаш болып біздің дәуірімізге дейін 1000 жыл бұрын үндістандық математик ойлап тауыпты. Шахмат ойынының алғашқы аты «чатуранга». Шығыста ел билеуші патшаны шах деп атайды. Ал «мат» өлді деген сөз екен. Сонда ақ пен қараға боялған бірдей 64 торкөзге бөлінеді.</a:t>
            </a:r>
            <a:endParaRPr b="0" lang="ru-RU" sz="2000" strike="noStrike" u="none">
              <a:solidFill>
                <a:srgbClr val="3f3f3f"/>
              </a:solidFill>
              <a:uFillTx/>
              <a:latin typeface="Arial"/>
            </a:endParaRPr>
          </a:p>
          <a:p>
            <a:pPr algn="just">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3f3f3f"/>
                </a:solidFill>
                <a:uFillTx/>
                <a:latin typeface="Times New Roman"/>
                <a:ea typeface="Times New Roman"/>
              </a:rPr>
              <a:t>    </a:t>
            </a:r>
            <a:r>
              <a:rPr b="0" lang="kk-KZ" sz="2000" strike="noStrike" u="none">
                <a:solidFill>
                  <a:srgbClr val="3f3f3f"/>
                </a:solidFill>
                <a:uFillTx/>
                <a:latin typeface="Times New Roman"/>
                <a:ea typeface="Times New Roman"/>
              </a:rPr>
              <a:t>Үнді аңызы бойынша, билеуші Шерам шахматпен ең алғаш танысқан кезде, оның өзгешелігін, ондағы  әр түрлі жүріске таңғалады. Ол осы ойынды ойлап тапқан данышпанмен танысып, оған ерекше алғыс білдіргісі келеді. Сөйтіп әмірші үнді данышпанының кез келген бұйымтайын орындауға уәде береді.</a:t>
            </a:r>
            <a:endParaRPr b="0" lang="ru-RU" sz="2000" strike="noStrike" u="none">
              <a:solidFill>
                <a:srgbClr val="3f3f3f"/>
              </a:solidFill>
              <a:uFillTx/>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5" name="Скругленный прямоугольник 7"/>
          <p:cNvSpPr/>
          <p:nvPr/>
        </p:nvSpPr>
        <p:spPr>
          <a:xfrm>
            <a:off x="642960" y="133200"/>
            <a:ext cx="11156760" cy="1043280"/>
          </a:xfrm>
          <a:prstGeom prst="roundRect">
            <a:avLst>
              <a:gd name="adj" fmla="val 8509"/>
            </a:avLst>
          </a:prstGeom>
          <a:solidFill>
            <a:srgbClr val="eae3f5"/>
          </a:solidFill>
          <a:ln w="12600">
            <a:solidFill>
              <a:srgbClr val="593593"/>
            </a:solidFill>
            <a:miter/>
          </a:ln>
        </p:spPr>
        <p:style>
          <a:lnRef idx="0"/>
          <a:fillRef idx="0"/>
          <a:effectRef idx="0"/>
          <a:fontRef idx="minor"/>
        </p:style>
        <p:txBody>
          <a:bodyPr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3f3f3f"/>
                </a:solidFill>
                <a:uFillTx/>
                <a:latin typeface="Times New Roman"/>
                <a:ea typeface="Times New Roman"/>
              </a:rPr>
              <a:t>1- тапсырма. Суретке қарап, мәтіннің қалай аяқталатынын болжап көру.</a:t>
            </a:r>
            <a:endParaRPr b="0" lang="ru-RU" sz="2800" strike="noStrike" u="none">
              <a:solidFill>
                <a:srgbClr val="3f3f3f"/>
              </a:solidFill>
              <a:uFillTx/>
              <a:latin typeface="Arial"/>
            </a:endParaRPr>
          </a:p>
        </p:txBody>
      </p:sp>
      <p:sp>
        <p:nvSpPr>
          <p:cNvPr id="326" name="Скругленный прямоугольник 8"/>
          <p:cNvSpPr/>
          <p:nvPr/>
        </p:nvSpPr>
        <p:spPr>
          <a:xfrm>
            <a:off x="642960" y="5413320"/>
            <a:ext cx="4911840" cy="1184040"/>
          </a:xfrm>
          <a:prstGeom prst="roundRect">
            <a:avLst>
              <a:gd name="adj" fmla="val 16667"/>
            </a:avLst>
          </a:prstGeom>
          <a:solidFill>
            <a:srgbClr val="ffffff"/>
          </a:solidFill>
          <a:ln w="28440">
            <a:solidFill>
              <a:srgbClr val="593593"/>
            </a:solidFill>
            <a:miter/>
          </a:ln>
        </p:spPr>
        <p:style>
          <a:lnRef idx="0"/>
          <a:fillRef idx="0"/>
          <a:effectRef idx="0"/>
          <a:fontRef idx="minor"/>
        </p:style>
        <p:txBody>
          <a:bodyPr lIns="90000" rIns="90000" tIns="46800" bIns="46800" anchor="t">
            <a:spAutoFit/>
          </a:bodyPr>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600" strike="noStrike" u="none">
                <a:solidFill>
                  <a:srgbClr val="3f3f3f"/>
                </a:solidFill>
                <a:uFillTx/>
                <a:latin typeface="Times New Roman"/>
                <a:ea typeface="Times New Roman"/>
              </a:rPr>
              <a:t>Дескриптор:</a:t>
            </a:r>
            <a:endParaRPr b="0" lang="ru-RU" sz="1600" strike="noStrike" u="none">
              <a:solidFill>
                <a:srgbClr val="3f3f3f"/>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600" strike="noStrike" u="none">
                <a:solidFill>
                  <a:srgbClr val="3f3f3f"/>
                </a:solidFill>
                <a:uFillTx/>
                <a:latin typeface="Times New Roman"/>
                <a:ea typeface="Times New Roman"/>
              </a:rPr>
              <a:t>- мәтінді тыңдайды;</a:t>
            </a:r>
            <a:endParaRPr b="0" lang="ru-RU" sz="1600" strike="noStrike" u="none">
              <a:solidFill>
                <a:srgbClr val="3f3f3f"/>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600" strike="noStrike" u="none">
                <a:solidFill>
                  <a:srgbClr val="3f3f3f"/>
                </a:solidFill>
                <a:uFillTx/>
                <a:latin typeface="Times New Roman"/>
                <a:ea typeface="Times New Roman"/>
              </a:rPr>
              <a:t>- мәтіннің мазмұнын түсінеді;</a:t>
            </a:r>
            <a:endParaRPr b="0" lang="ru-RU" sz="1600" strike="noStrike" u="none">
              <a:solidFill>
                <a:srgbClr val="3f3f3f"/>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600" strike="noStrike" u="none">
                <a:solidFill>
                  <a:srgbClr val="3f3f3f"/>
                </a:solidFill>
                <a:uFillTx/>
                <a:latin typeface="Times New Roman"/>
                <a:ea typeface="Times New Roman"/>
              </a:rPr>
              <a:t>- суретке қарап, мәтінге  болжам жасайды</a:t>
            </a:r>
            <a:r>
              <a:rPr b="0" lang="kk-KZ" sz="1600" strike="noStrike" u="none">
                <a:solidFill>
                  <a:srgbClr val="3f3f3f"/>
                </a:solidFill>
                <a:uFillTx/>
                <a:latin typeface="Source Sans Pro"/>
              </a:rPr>
              <a:t>.</a:t>
            </a:r>
            <a:endParaRPr b="0" lang="ru-RU" sz="1600" strike="noStrike" u="none">
              <a:solidFill>
                <a:srgbClr val="3f3f3f"/>
              </a:solidFill>
              <a:uFillTx/>
              <a:latin typeface="Arial"/>
            </a:endParaRPr>
          </a:p>
        </p:txBody>
      </p:sp>
      <p:pic>
        <p:nvPicPr>
          <p:cNvPr id="327" name="Рисунок 2" descr=""/>
          <p:cNvPicPr/>
          <p:nvPr/>
        </p:nvPicPr>
        <p:blipFill>
          <a:blip r:embed="rId1"/>
          <a:stretch/>
        </p:blipFill>
        <p:spPr>
          <a:xfrm>
            <a:off x="642960" y="1265400"/>
            <a:ext cx="11156760" cy="414792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8" name="Скругленный прямоугольник 17"/>
          <p:cNvSpPr/>
          <p:nvPr/>
        </p:nvSpPr>
        <p:spPr>
          <a:xfrm>
            <a:off x="642960" y="133200"/>
            <a:ext cx="11156760" cy="1043280"/>
          </a:xfrm>
          <a:prstGeom prst="roundRect">
            <a:avLst>
              <a:gd name="adj" fmla="val 8509"/>
            </a:avLst>
          </a:prstGeom>
          <a:solidFill>
            <a:srgbClr val="eae3f5"/>
          </a:solidFill>
          <a:ln w="12600">
            <a:solidFill>
              <a:srgbClr val="593593"/>
            </a:solidFill>
            <a:miter/>
          </a:ln>
        </p:spPr>
        <p:style>
          <a:lnRef idx="0"/>
          <a:fillRef idx="0"/>
          <a:effectRef idx="0"/>
          <a:fontRef idx="minor"/>
        </p:style>
        <p:txBody>
          <a:bodyPr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3f3f3f"/>
                </a:solidFill>
                <a:uFillTx/>
                <a:latin typeface="Times New Roman"/>
                <a:ea typeface="Times New Roman"/>
              </a:rPr>
              <a:t>2- тапсырма. Мәтінді толық тыңдап, өз нұсқаларымен салыстыру.</a:t>
            </a:r>
            <a:endParaRPr b="0" lang="ru-RU" sz="2800" strike="noStrike" u="none">
              <a:solidFill>
                <a:srgbClr val="3f3f3f"/>
              </a:solidFill>
              <a:uFillTx/>
              <a:latin typeface="Arial"/>
            </a:endParaRPr>
          </a:p>
        </p:txBody>
      </p:sp>
      <p:sp>
        <p:nvSpPr>
          <p:cNvPr id="329" name="Прямоугольник 2"/>
          <p:cNvSpPr/>
          <p:nvPr/>
        </p:nvSpPr>
        <p:spPr>
          <a:xfrm>
            <a:off x="892080" y="1339920"/>
            <a:ext cx="10820520" cy="5214600"/>
          </a:xfrm>
          <a:prstGeom prst="rect">
            <a:avLst/>
          </a:prstGeom>
          <a:noFill/>
          <a:ln w="0">
            <a:noFill/>
          </a:ln>
        </p:spPr>
        <p:style>
          <a:lnRef idx="0"/>
          <a:fillRef idx="0"/>
          <a:effectRef idx="0"/>
          <a:fontRef idx="minor"/>
        </p:style>
        <p:txBody>
          <a:bodyPr lIns="90000" rIns="90000" tIns="46800" bIns="46800" anchor="t">
            <a:spAutoFit/>
          </a:bodyPr>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3f3f3f"/>
                </a:solidFill>
                <a:uFillTx/>
                <a:latin typeface="Arial"/>
                <a:ea typeface="Arial"/>
              </a:rPr>
              <a:t>	</a:t>
            </a:r>
            <a:r>
              <a:rPr b="0" lang="ru-RU" sz="2400" strike="noStrike" u="none">
                <a:solidFill>
                  <a:srgbClr val="3f3f3f"/>
                </a:solidFill>
                <a:uFillTx/>
                <a:latin typeface="Times New Roman"/>
                <a:ea typeface="Times New Roman"/>
              </a:rPr>
              <a:t>Данышпан кісі сыйлықты бидай дәнімен беруді сұрайды. Шарт бойынша данышпанға шахмат тақтасының бірінші шаршысына бір, екінші шаршысына екі, ал келесі шаршыларға бұрынғыдан да екі есе артық бидай берілуі тиіс еді. Билеуші бұл бидай көлемінің қанша екенін білмесе де, орындауға уәде береді. Магараджи есептеушілері бұл санды түні бойы есептеп, таңертең ғана математикалық шешімге келіп, оның мүмкін емес екенін әміршіге жеткізеді. Бұл сан - 18 квинтильон  446 квадрильон 744 триллион 073 миллиард 709 миллион 551 мың 615.</a:t>
            </a:r>
            <a:endParaRPr b="0" lang="ru-RU" sz="2400" strike="noStrike" u="none">
              <a:solidFill>
                <a:srgbClr val="3f3f3f"/>
              </a:solidFill>
              <a:uFillTx/>
              <a:latin typeface="Arial"/>
            </a:endParaRPr>
          </a:p>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3f3f3f"/>
                </a:solidFill>
                <a:uFillTx/>
                <a:latin typeface="Times New Roman"/>
                <a:ea typeface="Times New Roman"/>
              </a:rPr>
              <a:t>   </a:t>
            </a:r>
            <a:r>
              <a:rPr b="0" lang="ru-RU" sz="2400" strike="noStrike" u="none">
                <a:solidFill>
                  <a:srgbClr val="3f3f3f"/>
                </a:solidFill>
                <a:uFillTx/>
                <a:latin typeface="Times New Roman"/>
                <a:ea typeface="Times New Roman"/>
              </a:rPr>
              <a:t>	</a:t>
            </a:r>
            <a:r>
              <a:rPr b="0" lang="ru-RU" sz="2400" strike="noStrike" u="none">
                <a:solidFill>
                  <a:srgbClr val="3f3f3f"/>
                </a:solidFill>
                <a:uFillTx/>
                <a:latin typeface="Times New Roman"/>
                <a:ea typeface="Times New Roman"/>
              </a:rPr>
              <a:t>Осы мысал арқылы біз математиканың шахматта жасырған таңғажайып</a:t>
            </a:r>
            <a:endParaRPr b="0" lang="ru-RU" sz="2400" strike="noStrike" u="none">
              <a:solidFill>
                <a:srgbClr val="3f3f3f"/>
              </a:solidFill>
              <a:uFillTx/>
              <a:latin typeface="Arial"/>
            </a:endParaRPr>
          </a:p>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3f3f3f"/>
                </a:solidFill>
                <a:uFillTx/>
                <a:latin typeface="Times New Roman"/>
                <a:ea typeface="Times New Roman"/>
              </a:rPr>
              <a:t>мүмкіншіліктеріне көз жеткізе аламыз. </a:t>
            </a:r>
            <a:endParaRPr b="0" lang="ru-RU" sz="2400" strike="noStrike" u="none">
              <a:solidFill>
                <a:srgbClr val="3f3f3f"/>
              </a:solidFill>
              <a:uFillTx/>
              <a:latin typeface="Arial"/>
            </a:endParaRPr>
          </a:p>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3f3f3f"/>
                </a:solidFill>
                <a:uFillTx/>
                <a:latin typeface="Times New Roman"/>
                <a:ea typeface="Times New Roman"/>
              </a:rPr>
              <a:t>  </a:t>
            </a:r>
            <a:r>
              <a:rPr b="0" lang="ru-RU" sz="2400" strike="noStrike" u="none">
                <a:solidFill>
                  <a:srgbClr val="3f3f3f"/>
                </a:solidFill>
                <a:uFillTx/>
                <a:latin typeface="Times New Roman"/>
                <a:ea typeface="Times New Roman"/>
              </a:rPr>
              <a:t>	</a:t>
            </a:r>
            <a:r>
              <a:rPr b="0" lang="ru-RU" sz="2400" strike="noStrike" u="none">
                <a:solidFill>
                  <a:srgbClr val="3f3f3f"/>
                </a:solidFill>
                <a:uFillTx/>
                <a:latin typeface="Times New Roman"/>
                <a:ea typeface="Times New Roman"/>
              </a:rPr>
              <a:t>Шағын ғана шахмат тақтасы – ойыншылар үшін көптеген айла-тәсілді орындайтын соғыс алаңы. Ойын кезінде бірінші болып жүрген шахматшы 30 түрлі тәсілді пайдалана алады. Сол себептен шахматшылар әр адымын байыппен орындайды.</a:t>
            </a:r>
            <a:endParaRPr b="0" lang="ru-RU" sz="2400" strike="noStrike" u="none">
              <a:solidFill>
                <a:srgbClr val="3f3f3f"/>
              </a:solidFill>
              <a:uFillTx/>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0" name="Скругленный прямоугольник 17"/>
          <p:cNvSpPr/>
          <p:nvPr/>
        </p:nvSpPr>
        <p:spPr>
          <a:xfrm>
            <a:off x="642960" y="133200"/>
            <a:ext cx="11156760" cy="1043280"/>
          </a:xfrm>
          <a:prstGeom prst="roundRect">
            <a:avLst>
              <a:gd name="adj" fmla="val 8509"/>
            </a:avLst>
          </a:prstGeom>
          <a:solidFill>
            <a:srgbClr val="eae3f5"/>
          </a:solidFill>
          <a:ln w="12600">
            <a:solidFill>
              <a:srgbClr val="593593"/>
            </a:solidFill>
            <a:miter/>
          </a:ln>
        </p:spPr>
        <p:style>
          <a:lnRef idx="0"/>
          <a:fillRef idx="0"/>
          <a:effectRef idx="0"/>
          <a:fontRef idx="minor"/>
        </p:style>
        <p:txBody>
          <a:bodyPr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3f3f3f"/>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3f3f3f"/>
                </a:solidFill>
                <a:uFillTx/>
                <a:latin typeface="Times New Roman"/>
                <a:ea typeface="Times New Roman"/>
              </a:rPr>
              <a:t>3-тапсырма. Мәтін мазмұны бойынша шахмат тақтасының ақ көздерінде қиғашынан жасырылған сөзжұмбақты шешу.</a:t>
            </a:r>
            <a:endParaRPr b="0" lang="ru-RU" sz="2800" strike="noStrike" u="none">
              <a:solidFill>
                <a:srgbClr val="3f3f3f"/>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3f3f3f"/>
              </a:solidFill>
              <a:uFillTx/>
              <a:latin typeface="Arial"/>
            </a:endParaRPr>
          </a:p>
        </p:txBody>
      </p:sp>
      <p:sp>
        <p:nvSpPr>
          <p:cNvPr id="331" name="Прямоугольник 2"/>
          <p:cNvSpPr/>
          <p:nvPr/>
        </p:nvSpPr>
        <p:spPr>
          <a:xfrm>
            <a:off x="892080" y="1339920"/>
            <a:ext cx="10820520" cy="368280"/>
          </a:xfrm>
          <a:prstGeom prst="rect">
            <a:avLst/>
          </a:prstGeom>
          <a:noFill/>
          <a:ln w="0">
            <a:noFill/>
          </a:ln>
        </p:spPr>
        <p:style>
          <a:lnRef idx="0"/>
          <a:fillRef idx="0"/>
          <a:effectRef idx="0"/>
          <a:fontRef idx="minor"/>
        </p:style>
        <p:txBody>
          <a:bodyPr lIns="90000" rIns="90000" tIns="46800" bIns="46800" anchor="t">
            <a:spAutoFit/>
          </a:bodyPr>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3f3f3f"/>
                </a:solidFill>
                <a:uFillTx/>
                <a:latin typeface="Arial"/>
                <a:ea typeface="Arial"/>
              </a:rPr>
              <a:t>	</a:t>
            </a:r>
            <a:endParaRPr b="0" lang="ru-RU" sz="1800" strike="noStrike" u="none">
              <a:solidFill>
                <a:srgbClr val="3f3f3f"/>
              </a:solidFill>
              <a:uFillTx/>
              <a:latin typeface="Arial"/>
            </a:endParaRPr>
          </a:p>
        </p:txBody>
      </p:sp>
      <p:pic>
        <p:nvPicPr>
          <p:cNvPr id="332" name="Picture 1" descr="Картинки по запросу шахмат">
            <a:hlinkClick r:id="rId1"/>
          </p:cNvPr>
          <p:cNvPicPr/>
          <p:nvPr/>
        </p:nvPicPr>
        <p:blipFill>
          <a:blip r:embed="rId2"/>
          <a:stretch/>
        </p:blipFill>
        <p:spPr>
          <a:xfrm>
            <a:off x="642960" y="1339920"/>
            <a:ext cx="4648320" cy="5060880"/>
          </a:xfrm>
          <a:prstGeom prst="rect">
            <a:avLst/>
          </a:prstGeom>
          <a:ln w="0">
            <a:noFill/>
          </a:ln>
        </p:spPr>
      </p:pic>
      <p:sp>
        <p:nvSpPr>
          <p:cNvPr id="333" name="Прямоугольник 1"/>
          <p:cNvSpPr/>
          <p:nvPr/>
        </p:nvSpPr>
        <p:spPr>
          <a:xfrm>
            <a:off x="5703840" y="1339920"/>
            <a:ext cx="6095880" cy="4719240"/>
          </a:xfrm>
          <a:prstGeom prst="rect">
            <a:avLst/>
          </a:prstGeom>
          <a:noFill/>
          <a:ln w="0">
            <a:noFill/>
          </a:ln>
        </p:spPr>
        <p:style>
          <a:lnRef idx="0"/>
          <a:fillRef idx="0"/>
          <a:effectRef idx="0"/>
          <a:fontRef idx="minor"/>
        </p:style>
        <p:txBody>
          <a:bodyPr lIns="90000" rIns="90000" tIns="46800" bIns="46800" anchor="t">
            <a:sp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kk-KZ" sz="2400" strike="noStrike" u="none">
                <a:solidFill>
                  <a:srgbClr val="3f3f3f"/>
                </a:solidFill>
                <a:uFillTx/>
                <a:latin typeface="Times New Roman"/>
                <a:ea typeface="Times New Roman"/>
              </a:rPr>
              <a:t>Сұрақтары:</a:t>
            </a:r>
            <a:endParaRPr b="0" lang="ru-RU" sz="2400" strike="noStrike" u="none">
              <a:solidFill>
                <a:srgbClr val="3f3f3f"/>
              </a:solidFill>
              <a:uFillTx/>
              <a:latin typeface="Arial"/>
            </a:endParaRPr>
          </a:p>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3f3f3f"/>
                </a:solidFill>
                <a:uFillTx/>
                <a:latin typeface="Times New Roman"/>
                <a:ea typeface="Times New Roman"/>
              </a:rPr>
              <a:t>2. Шахмат тақтасы қара және ... шақпақтарға бөлінген.</a:t>
            </a:r>
            <a:endParaRPr b="0" lang="ru-RU" sz="2400" strike="noStrike" u="none">
              <a:solidFill>
                <a:srgbClr val="3f3f3f"/>
              </a:solidFill>
              <a:uFillTx/>
              <a:latin typeface="Arial"/>
            </a:endParaRPr>
          </a:p>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3f3f3f"/>
                </a:solidFill>
                <a:uFillTx/>
                <a:latin typeface="Times New Roman"/>
                <a:ea typeface="Times New Roman"/>
              </a:rPr>
              <a:t>4. Шахмат – ақыл-ойды дамытатын ....</a:t>
            </a:r>
            <a:endParaRPr b="0" lang="ru-RU" sz="2400" strike="noStrike" u="none">
              <a:solidFill>
                <a:srgbClr val="3f3f3f"/>
              </a:solidFill>
              <a:uFillTx/>
              <a:latin typeface="Arial"/>
            </a:endParaRPr>
          </a:p>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3f3f3f"/>
                </a:solidFill>
                <a:uFillTx/>
                <a:latin typeface="Times New Roman"/>
                <a:ea typeface="Times New Roman"/>
              </a:rPr>
              <a:t>6. Қай сөз «патша өлді» деген мағынаны береді?</a:t>
            </a:r>
            <a:endParaRPr b="0" lang="ru-RU" sz="2400" strike="noStrike" u="none">
              <a:solidFill>
                <a:srgbClr val="3f3f3f"/>
              </a:solidFill>
              <a:uFillTx/>
              <a:latin typeface="Arial"/>
            </a:endParaRPr>
          </a:p>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3f3f3f"/>
                </a:solidFill>
                <a:uFillTx/>
                <a:latin typeface="Times New Roman"/>
                <a:ea typeface="Times New Roman"/>
              </a:rPr>
              <a:t>8. Шахмат қай елде пайда болған?</a:t>
            </a:r>
            <a:endParaRPr b="0" lang="ru-RU" sz="2400" strike="noStrike" u="none">
              <a:solidFill>
                <a:srgbClr val="3f3f3f"/>
              </a:solidFill>
              <a:uFillTx/>
              <a:latin typeface="Arial"/>
            </a:endParaRPr>
          </a:p>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3f3f3f"/>
                </a:solidFill>
                <a:uFillTx/>
                <a:latin typeface="Times New Roman"/>
                <a:ea typeface="Times New Roman"/>
              </a:rPr>
              <a:t>С. Шахматта алғашқы жүрісті бастаған ойыншы қанша тәсілді қолдана алады?</a:t>
            </a:r>
            <a:endParaRPr b="0" lang="ru-RU" sz="2400" strike="noStrike" u="none">
              <a:solidFill>
                <a:srgbClr val="3f3f3f"/>
              </a:solidFill>
              <a:uFillTx/>
              <a:latin typeface="Arial"/>
            </a:endParaRPr>
          </a:p>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3f3f3f"/>
                </a:solidFill>
                <a:uFillTx/>
                <a:latin typeface="Times New Roman"/>
                <a:ea typeface="Times New Roman"/>
              </a:rPr>
              <a:t>Е. Шахмат ойнау үшін нені білу керек?</a:t>
            </a:r>
            <a:endParaRPr b="0" lang="ru-RU" sz="2400" strike="noStrike" u="none">
              <a:solidFill>
                <a:srgbClr val="3f3f3f"/>
              </a:solidFill>
              <a:uFillTx/>
              <a:latin typeface="Arial"/>
            </a:endParaRPr>
          </a:p>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3f3f3f"/>
                </a:solidFill>
                <a:uFillTx/>
                <a:latin typeface="Times New Roman"/>
                <a:ea typeface="Times New Roman"/>
              </a:rPr>
              <a:t>G. Шахмат нені дамытуға ықпал етеді?</a:t>
            </a:r>
            <a:endParaRPr b="0" lang="ru-RU" sz="2400" strike="noStrike" u="none">
              <a:solidFill>
                <a:srgbClr val="3f3f3f"/>
              </a:solidFill>
              <a:uFillTx/>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4" name="Прямоугольник 2"/>
          <p:cNvSpPr/>
          <p:nvPr/>
        </p:nvSpPr>
        <p:spPr>
          <a:xfrm>
            <a:off x="892080" y="1339920"/>
            <a:ext cx="10820520" cy="368280"/>
          </a:xfrm>
          <a:prstGeom prst="rect">
            <a:avLst/>
          </a:prstGeom>
          <a:noFill/>
          <a:ln w="0">
            <a:noFill/>
          </a:ln>
        </p:spPr>
        <p:style>
          <a:lnRef idx="0"/>
          <a:fillRef idx="0"/>
          <a:effectRef idx="0"/>
          <a:fontRef idx="minor"/>
        </p:style>
        <p:txBody>
          <a:bodyPr lIns="90000" rIns="90000" tIns="46800" bIns="46800" anchor="t">
            <a:spAutoFit/>
          </a:bodyPr>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3f3f3f"/>
                </a:solidFill>
                <a:uFillTx/>
                <a:latin typeface="Arial"/>
                <a:ea typeface="Arial"/>
              </a:rPr>
              <a:t>	</a:t>
            </a:r>
            <a:endParaRPr b="0" lang="ru-RU" sz="1800" strike="noStrike" u="none">
              <a:solidFill>
                <a:srgbClr val="3f3f3f"/>
              </a:solidFill>
              <a:uFillTx/>
              <a:latin typeface="Arial"/>
            </a:endParaRPr>
          </a:p>
        </p:txBody>
      </p:sp>
      <p:pic>
        <p:nvPicPr>
          <p:cNvPr id="335" name="Рисунок 4" descr=""/>
          <p:cNvPicPr/>
          <p:nvPr/>
        </p:nvPicPr>
        <p:blipFill>
          <a:blip r:embed="rId1"/>
          <a:stretch/>
        </p:blipFill>
        <p:spPr>
          <a:xfrm>
            <a:off x="782640" y="0"/>
            <a:ext cx="9145440" cy="6931080"/>
          </a:xfrm>
          <a:prstGeom prst="rect">
            <a:avLst/>
          </a:prstGeom>
          <a:ln w="0">
            <a:noFill/>
          </a:ln>
        </p:spPr>
      </p:pic>
      <p:sp>
        <p:nvSpPr>
          <p:cNvPr id="336" name="Заголовок 2"/>
          <p:cNvSpPr/>
          <p:nvPr/>
        </p:nvSpPr>
        <p:spPr>
          <a:xfrm rot="2170800">
            <a:off x="318960" y="5022720"/>
            <a:ext cx="3786480" cy="137160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kk-KZ" sz="6000" strike="noStrike" u="none">
                <a:solidFill>
                  <a:srgbClr val="ff0000"/>
                </a:solidFill>
                <a:uFillTx/>
                <a:latin typeface="Times New Roman"/>
                <a:ea typeface="Times New Roman"/>
              </a:rPr>
              <a:t>А    Қ</a:t>
            </a:r>
            <a:endParaRPr b="0" lang="ru-RU" sz="6000" strike="noStrike" u="none">
              <a:solidFill>
                <a:srgbClr val="3f3f3f"/>
              </a:solidFill>
              <a:uFillTx/>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0.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2.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3.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4.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5.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6.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7.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8.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9.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0.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2.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3.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4.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5.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6.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7.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8.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9.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3.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30.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3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32.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33.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34.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35.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36.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37.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38.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39.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4.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40.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4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42.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43.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44.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45.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46.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47.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48.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49.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5.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50.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5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52.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53.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54.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55.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6.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7.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8.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9.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13878</TotalTime>
  <Application>LibreOffice/24.8.2.1$MacOSX_AARCH64 LibreOffice_project/0f794b6e29741098670a3b95d60478a65d05ef13</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2017-01-10T16:09:36Z</dcterms:created>
  <dc:creator>Musedsmh</dc:creator>
  <dc:description/>
  <dc:language>ru-RU</dc:language>
  <cp:lastModifiedBy>Дом</cp:lastModifiedBy>
  <dcterms:modified xsi:type="dcterms:W3CDTF">2021-01-24T13:56:00Z</dcterms:modified>
  <cp:revision>788</cp:revision>
  <dc:subject/>
  <dc:title>ICONIC</dc:title>
</cp:coreProperties>
</file>