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8" r:id="rId3"/>
    <p:sldId id="270" r:id="rId4"/>
    <p:sldId id="259" r:id="rId5"/>
    <p:sldId id="260" r:id="rId6"/>
    <p:sldId id="269" r:id="rId7"/>
    <p:sldId id="267" r:id="rId8"/>
    <p:sldId id="268" r:id="rId9"/>
    <p:sldId id="261" r:id="rId10"/>
    <p:sldId id="266" r:id="rId11"/>
    <p:sldId id="265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85" autoAdjust="0"/>
  </p:normalViewPr>
  <p:slideViewPr>
    <p:cSldViewPr>
      <p:cViewPr varScale="1">
        <p:scale>
          <a:sx n="61" d="100"/>
          <a:sy n="61" d="100"/>
        </p:scale>
        <p:origin x="48" y="3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972E5D-4467-45F4-84F5-A1F42B1ACA91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303E0-75CC-48D5-937E-D384D4A568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58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303E0-75CC-48D5-937E-D384D4A568E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4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6B3E2F-91E6-435A-915D-D54AB58185BA}" type="datetimeFigureOut">
              <a:rPr lang="ru-RU" smtClean="0"/>
              <a:t>26.10.2024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CFEF463-7A5F-4CDB-B349-F63242401B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media2.wav"/><Relationship Id="rId2" Type="http://schemas.microsoft.com/office/2007/relationships/media" Target="../media/media2.wav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jpeg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3677" y="1304422"/>
            <a:ext cx="8136903" cy="4665904"/>
          </a:xfrm>
        </p:spPr>
        <p:txBody>
          <a:bodyPr>
            <a:normAutofit/>
          </a:bodyPr>
          <a:lstStyle/>
          <a:p>
            <a:pPr algn="ctr"/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</a:p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6-сынып</a:t>
            </a:r>
          </a:p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Бөлім: «Астана - мәдениет пен өнер ордасы»</a:t>
            </a:r>
          </a:p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EXPO-2017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өрмесі</a:t>
            </a:r>
          </a:p>
          <a:p>
            <a:pPr algn="ctr"/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75" t="18141" r="29957" b="17212"/>
          <a:stretch/>
        </p:blipFill>
        <p:spPr bwMode="auto">
          <a:xfrm>
            <a:off x="860128" y="577280"/>
            <a:ext cx="198385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68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6512511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170" name="Picture 2" descr="Топқа бөлу: - Үстел үстінде тұрған 3 түрлі жануарлардың суреттерін таңдап  алады.Олар: 1 то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848872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10267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48680"/>
            <a:ext cx="6512511" cy="1143000"/>
          </a:xfrm>
        </p:spPr>
        <p:txBody>
          <a:bodyPr/>
          <a:lstStyle/>
          <a:p>
            <a:pPr marL="0" lvl="8" indent="0">
              <a:spcBef>
                <a:spcPts val="0"/>
              </a:spcBef>
              <a:spcAft>
                <a:spcPts val="0"/>
              </a:spcAft>
            </a:pP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b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ҚОРЫТЫНДЫ</a:t>
            </a:r>
            <a:endParaRPr lang="kk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2132856"/>
            <a:ext cx="71287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Тұңғыш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Нұрсұлтан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Әбішұлы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Назарбаев 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«Қазақстан-2030»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ауасы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мөлдір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таза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жасыл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байлығымыз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газ,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көмір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мәңгі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ертеңгі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энергия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тапшылығына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тап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Болашақтың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Энергиясын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дамытуға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міндеттіміз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2248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РАХМЕТ!</a:t>
            </a:r>
          </a:p>
          <a:p>
            <a:pPr marL="45720" indent="0" algn="ctr">
              <a:buNone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C:\Users\Administrator\Desktop\гүл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52936"/>
            <a:ext cx="489654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1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992888" cy="5577800"/>
          </a:xfrm>
        </p:spPr>
        <p:txBody>
          <a:bodyPr>
            <a:normAutofit/>
          </a:bodyPr>
          <a:lstStyle/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</a:t>
            </a:r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EXPO-2017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өрмесі</a:t>
            </a: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endParaRPr lang="kk-K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kk-K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 - мәдениет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 өнер 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ордасы»</a:t>
            </a: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endParaRPr lang="kk-KZ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 </a:t>
            </a: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Ж4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Эссе тақырыбынан ауытқымай, абзац түрлерін жүйелі құрастырып, көтерілген мәселе бойынша келісу-келіспеу  себептерін айқын көрсетіп жазу. («келісу, келіспеу» эссесі)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  <a:p>
            <a:pPr marL="0" lvl="8" indent="0"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Звук 4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445781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7848872" cy="500173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</a:t>
            </a:r>
          </a:p>
          <a:p>
            <a:pPr marL="45720" indent="0" algn="ctr">
              <a:buNone/>
            </a:pPr>
            <a:endParaRPr lang="kk-KZ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8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«Астана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EXPO-2017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өрмесіне бардыңыз ба?</a:t>
            </a:r>
          </a:p>
          <a:p>
            <a:pPr marL="45720" lvl="8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өрмесінен алған әсеріңіз қандай?</a:t>
            </a:r>
          </a:p>
          <a:p>
            <a:pPr marL="45720" lvl="8" indent="0">
              <a:buNone/>
            </a:pP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«Астана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kk-K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өрмесінің тиімді және тиімсіз тұстары қандай деп ойлайсыз?</a:t>
            </a:r>
          </a:p>
          <a:p>
            <a:pPr marL="45720" lvl="8" indent="0">
              <a:buNone/>
            </a:pPr>
            <a:r>
              <a:rPr lang="kk-KZ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Бейнеролик сілтемесі</a:t>
            </a:r>
          </a:p>
          <a:p>
            <a:pPr marL="45720" lvl="8" indent="0">
              <a:buNone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https://www.youtube.com/watch?v=CpZV8d9LO8g</a:t>
            </a: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8" indent="0">
              <a:buNone/>
            </a:pPr>
            <a:endParaRPr lang="kk-KZ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8" indent="0">
              <a:buNone/>
            </a:pP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lvl="8" indent="0" algn="ctr">
              <a:buNone/>
            </a:pPr>
            <a:endParaRPr lang="kk-K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58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fsd.kopilkaurokov.ru/up/html/2017/05/02/k_59086d8e393df/412722_1.jpeg"/>
          <p:cNvPicPr>
            <a:picLocks noGrp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2187327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fsd.kopilkaurokov.ru/up/html/2017/05/02/k_59086d8e393df/412722_2.jpe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76672"/>
            <a:ext cx="2236912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fsd.kopilkaurokov.ru/up/html/2017/05/02/k_59086d8e393df/412722_3.jpe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6672"/>
            <a:ext cx="2294929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00" name="Picture 4" descr="10 цитат Нурсултана Назарбаева о самом главном - Informburo.kz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24"/>
          <a:stretch/>
        </p:blipFill>
        <p:spPr bwMode="auto">
          <a:xfrm>
            <a:off x="810516" y="2504365"/>
            <a:ext cx="2784714" cy="283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79912" y="2504365"/>
            <a:ext cx="478853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8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қуанышты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Астанада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algn="just"/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EXPO-2017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көрмесін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тұрғызамыз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экспозициямызды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технологиямен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етеміз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әдемі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Елордамыздың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бренді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                         </a:t>
            </a:r>
          </a:p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Н.Ә.Назарбаев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Звук 7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317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632848" cy="5505792"/>
          </a:xfrm>
        </p:spPr>
        <p:txBody>
          <a:bodyPr>
            <a:normAutofit/>
          </a:bodyPr>
          <a:lstStyle/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 </a:t>
            </a:r>
            <a:endParaRPr lang="kk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Ж4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Эссе тақырыбынан ауытқымай, абзац түрлерін жүйелі құрастырып, көтерілген мәселе бойынша келісу-келіспеу  себептерін айқын көрсетіп жазу. («келісу, келіспеу» эссесі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endParaRPr lang="kk-KZ" sz="2000" dirty="0" smtClean="0"/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критерийі:</a:t>
            </a:r>
            <a:endParaRPr lang="kk-K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8" indent="-457200">
              <a:spcBef>
                <a:spcPts val="0"/>
              </a:spcBef>
              <a:spcAft>
                <a:spcPts val="0"/>
              </a:spcAft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Эссе тақырыбының желісінен ауытқымайды;</a:t>
            </a:r>
          </a:p>
          <a:p>
            <a:pPr marL="457200" lvl="8" indent="-457200">
              <a:spcBef>
                <a:spcPts val="0"/>
              </a:spcBef>
              <a:spcAft>
                <a:spcPts val="0"/>
              </a:spcAft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Сыни тұрғыдан ойлайды, ойын жүйелі жеткізеді;</a:t>
            </a:r>
          </a:p>
          <a:p>
            <a:pPr marL="457200" lvl="8" indent="-457200">
              <a:spcBef>
                <a:spcPts val="0"/>
              </a:spcBef>
              <a:spcAft>
                <a:spcPts val="0"/>
              </a:spcAft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Әрбір абзацта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келісу-келіспеу  себептерін айқын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көрсетеді;</a:t>
            </a:r>
          </a:p>
          <a:p>
            <a:pPr marL="0" lvl="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    </a:t>
            </a:r>
          </a:p>
          <a:p>
            <a:pPr marL="0" lvl="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     Дескриптор:</a:t>
            </a:r>
          </a:p>
          <a:p>
            <a:pPr marL="457200" lvl="8" indent="-457200">
              <a:spcBef>
                <a:spcPts val="0"/>
              </a:spcBef>
              <a:spcAft>
                <a:spcPts val="0"/>
              </a:spcAft>
            </a:pP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Эссе тақырыбының желісінен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шықпайды;</a:t>
            </a:r>
          </a:p>
          <a:p>
            <a:pPr marL="457200" lvl="8" indent="-457200">
              <a:spcBef>
                <a:spcPts val="0"/>
              </a:spcBef>
              <a:spcAft>
                <a:spcPts val="0"/>
              </a:spcAft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Әрбір абзацты  сыни тұрғыдан ойлап,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сауатты,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жүйелі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құрастырады.</a:t>
            </a:r>
          </a:p>
          <a:p>
            <a:pPr marL="457200" lvl="8" indent="-457200">
              <a:spcBef>
                <a:spcPts val="0"/>
              </a:spcBef>
              <a:spcAft>
                <a:spcPts val="0"/>
              </a:spcAft>
            </a:pP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 «келісу», «келіспеу»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себептерін айқын </a:t>
            </a:r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ашып 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жазады;</a:t>
            </a:r>
          </a:p>
          <a:p>
            <a:pPr marL="457200" lvl="8" indent="-457200">
              <a:spcBef>
                <a:spcPts val="0"/>
              </a:spcBef>
              <a:spcAft>
                <a:spcPts val="0"/>
              </a:spcAft>
            </a:pPr>
            <a:endParaRPr lang="kk-KZ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457200" lvl="8" indent="-457200">
              <a:spcBef>
                <a:spcPts val="0"/>
              </a:spcBef>
              <a:spcAft>
                <a:spcPts val="0"/>
              </a:spcAft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>
              <a:latin typeface="Calibri"/>
              <a:ea typeface="Times New Roman"/>
              <a:cs typeface="Times New Roman"/>
            </a:endParaRPr>
          </a:p>
          <a:p>
            <a:pPr marL="0" lvl="8" indent="0" algn="ctr"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anose="02020603050405020304" pitchFamily="18" charset="0"/>
              <a:ea typeface="SimSun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Звук 6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2582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Эссе жазуға көмек - online present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5284"/>
            <a:ext cx="7575840" cy="567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4757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Эссе жазуға көмек - презентация онлай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7206050" cy="539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530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029400" cy="4785712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6-сынып бойынша </a:t>
            </a:r>
          </a:p>
          <a:p>
            <a:pPr marL="45720" indent="0" algn="ctr">
              <a:buNone/>
            </a:pPr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 жазу құрылымы:</a:t>
            </a:r>
          </a:p>
          <a:p>
            <a:pPr marL="45720" indent="0"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Эссе – 150-170 сөзден тұрады:</a:t>
            </a: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(30-40 сөз)</a:t>
            </a: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БӨЛІМ   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(70-80 сөз)</a:t>
            </a: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(40-50 сөз)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7326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476672"/>
            <a:ext cx="7524836" cy="5616623"/>
          </a:xfrm>
        </p:spPr>
        <p:txBody>
          <a:bodyPr>
            <a:normAutofit fontScale="47500" lnSpcReduction="20000"/>
          </a:bodyPr>
          <a:lstStyle/>
          <a:p>
            <a:pPr marL="45720" indent="0" algn="just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45720" indent="0" algn="just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 эсседе ой дұрыс не бұрыс деген ұғым жоқ. </a:t>
            </a:r>
          </a:p>
          <a:p>
            <a:pPr algn="just"/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Онда 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сіз өзіңіздің пікіріңізбен бөлісе аласыз. </a:t>
            </a:r>
            <a:endParaRPr lang="kk-KZ" sz="4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Ойды 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жеткізуде көптеген қателіктерден абай болу керек. </a:t>
            </a:r>
            <a:endParaRPr lang="kk-KZ" sz="4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Плагиат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атты ұғымның эссе жазудағы мәнін түсінген жөн. </a:t>
            </a:r>
            <a:endParaRPr lang="kk-KZ" sz="4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Ой 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оқылған кітап, журналдан, көрген бейнефильм, бағдарламалардан, қарастырылған статистикалық мәліметтер, зерттеулерден туындайды. </a:t>
            </a:r>
            <a:endParaRPr lang="kk-KZ" sz="4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Ойыңызды 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жазбас бұрын сол пікірдің қалыптасуына себеп болған мәліметті және сол мәліметтің ресурсын көрсету керек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Эссе 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тақырыбындағы 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келісу, келіспеу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жағдайына байланысты оң және теріс көзқарас білдіре отырып, өз ой-пікірін дәлелдермен жазу;</a:t>
            </a:r>
            <a:endParaRPr lang="ru-RU" sz="4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Менің ойымша, пікірімше, түсінігімше, біріншіден, екіншіден, қорытындылай, түйіндей келе деген сөз оралымдары</a:t>
            </a:r>
            <a:r>
              <a:rPr lang="kk-KZ" sz="4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негіз бола алады</a:t>
            </a:r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kk-KZ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Картинки deskrop, Стоковые Фотографии и Роялти-Фри Изображения deskrop |  Depositphotos®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4160" y="5157192"/>
            <a:ext cx="1760860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49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1.1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350</TotalTime>
  <Words>251</Words>
  <Application>Microsoft Office PowerPoint</Application>
  <PresentationFormat>Экран (4:3)</PresentationFormat>
  <Paragraphs>63</Paragraphs>
  <Slides>12</Slides>
  <Notes>1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SimSun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ҚОРЫТЫНДЫ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Huawei</cp:lastModifiedBy>
  <cp:revision>24</cp:revision>
  <cp:lastPrinted>2020-10-16T18:36:33Z</cp:lastPrinted>
  <dcterms:created xsi:type="dcterms:W3CDTF">2020-10-16T16:12:06Z</dcterms:created>
  <dcterms:modified xsi:type="dcterms:W3CDTF">2024-10-26T06:53:02Z</dcterms:modified>
</cp:coreProperties>
</file>