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Sz cx="0" cy="0"/>
  <p:notesSz cx="0" cy="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
</Relationships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LibreOffice/24.8.2.1$MacOSX_AARCH64 LibreOffice_project/0f794b6e29741098670a3b95d60478a65d05ef13</Application>
  <AppVersion>15.0000</AppVersion>
  <Pages>1</Pages>
  <Words>1187072</Words>
  <Characters>1187072</Characters>
  <CharactersWithSpaces>1187072</CharactersWithSpaces>
  <Paragraphs>5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ru-RU</dc:language>
  <cp:lastModifiedBy/>
  <cp:revision>0</cp:revision>
  <dc:subject/>
  <dc:title/>
</cp:coreProperties>
</file>