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70" r:id="rId3"/>
    <p:sldId id="256" r:id="rId4"/>
    <p:sldId id="271" r:id="rId5"/>
    <p:sldId id="265" r:id="rId6"/>
    <p:sldId id="259" r:id="rId7"/>
    <p:sldId id="260" r:id="rId8"/>
    <p:sldId id="261" r:id="rId9"/>
    <p:sldId id="267" r:id="rId10"/>
    <p:sldId id="262" r:id="rId11"/>
    <p:sldId id="263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8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7BB21-7E1A-49B2-A847-547ABF85CA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4CA3E-AF3E-41C0-815B-6F6F134A5D8A}">
      <dgm:prSet phldrT="[Текст]" custT="1"/>
      <dgm:spPr/>
      <dgm:t>
        <a:bodyPr/>
        <a:lstStyle/>
        <a:p>
          <a:r>
            <a:rPr lang="kk-KZ" sz="2400" dirty="0" smtClean="0"/>
            <a:t>4-бөлім</a:t>
          </a:r>
          <a:r>
            <a:rPr lang="kk-KZ" sz="800" dirty="0" smtClean="0"/>
            <a:t>:</a:t>
          </a:r>
          <a:endParaRPr lang="ru-RU" sz="800" dirty="0"/>
        </a:p>
      </dgm:t>
    </dgm:pt>
    <dgm:pt modelId="{6F7E9F43-6C47-4D61-B43D-0A3CDCA72FF3}" type="parTrans" cxnId="{526464D8-4AA9-41C2-A338-8A94E4B5FC21}">
      <dgm:prSet/>
      <dgm:spPr/>
      <dgm:t>
        <a:bodyPr/>
        <a:lstStyle/>
        <a:p>
          <a:endParaRPr lang="ru-RU"/>
        </a:p>
      </dgm:t>
    </dgm:pt>
    <dgm:pt modelId="{BD3F18EB-C67B-4277-9577-17A2137ECBE1}" type="sibTrans" cxnId="{526464D8-4AA9-41C2-A338-8A94E4B5FC21}">
      <dgm:prSet/>
      <dgm:spPr/>
      <dgm:t>
        <a:bodyPr/>
        <a:lstStyle/>
        <a:p>
          <a:endParaRPr lang="ru-RU"/>
        </a:p>
      </dgm:t>
    </dgm:pt>
    <dgm:pt modelId="{1CFF827A-45AF-456A-BF9E-9F1C64A57396}">
      <dgm:prSet phldrT="[Текст]" custT="1"/>
      <dgm:spPr/>
      <dgm:t>
        <a:bodyPr/>
        <a:lstStyle/>
        <a:p>
          <a:r>
            <a:rPr lang="kk-KZ" sz="1800" dirty="0" smtClean="0"/>
            <a:t>Сабақтың  тақырыбы: </a:t>
          </a:r>
          <a:endParaRPr lang="ru-RU" sz="1800" dirty="0"/>
        </a:p>
      </dgm:t>
    </dgm:pt>
    <dgm:pt modelId="{F4C33CBC-D711-40DE-855B-A724E655019C}" type="parTrans" cxnId="{33D0B5F3-F009-4B7B-85C9-22FF411A5CE4}">
      <dgm:prSet/>
      <dgm:spPr/>
      <dgm:t>
        <a:bodyPr/>
        <a:lstStyle/>
        <a:p>
          <a:endParaRPr lang="ru-RU"/>
        </a:p>
      </dgm:t>
    </dgm:pt>
    <dgm:pt modelId="{D5BA8A91-073C-4D55-9F81-77C7AB71D6F6}" type="sibTrans" cxnId="{33D0B5F3-F009-4B7B-85C9-22FF411A5CE4}">
      <dgm:prSet/>
      <dgm:spPr/>
      <dgm:t>
        <a:bodyPr/>
        <a:lstStyle/>
        <a:p>
          <a:endParaRPr lang="ru-RU"/>
        </a:p>
      </dgm:t>
    </dgm:pt>
    <dgm:pt modelId="{DF10EEDC-F724-42C6-8B6F-6ADEC0A40A3D}">
      <dgm:prSet phldrT="[Текст]"/>
      <dgm:spPr/>
      <dgm:t>
        <a:bodyPr/>
        <a:lstStyle/>
        <a:p>
          <a:r>
            <a:rPr lang="kk-KZ" dirty="0" smtClean="0"/>
            <a:t>Сабақтың мақсаты:</a:t>
          </a:r>
          <a:endParaRPr lang="ru-RU" dirty="0"/>
        </a:p>
      </dgm:t>
    </dgm:pt>
    <dgm:pt modelId="{2A14F944-63A0-4A8E-877D-2508A6B7E543}" type="parTrans" cxnId="{9C9DE19D-F4FA-4F46-A0DD-6C6E85DEEC13}">
      <dgm:prSet/>
      <dgm:spPr/>
      <dgm:t>
        <a:bodyPr/>
        <a:lstStyle/>
        <a:p>
          <a:endParaRPr lang="ru-RU"/>
        </a:p>
      </dgm:t>
    </dgm:pt>
    <dgm:pt modelId="{5D184D30-67EA-4E06-AC84-A12EE5CA4470}" type="sibTrans" cxnId="{9C9DE19D-F4FA-4F46-A0DD-6C6E85DEEC13}">
      <dgm:prSet/>
      <dgm:spPr/>
      <dgm:t>
        <a:bodyPr/>
        <a:lstStyle/>
        <a:p>
          <a:endParaRPr lang="ru-RU"/>
        </a:p>
      </dgm:t>
    </dgm:pt>
    <dgm:pt modelId="{CF77E2B1-3BEB-40D0-947E-B26E5331B5A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dirty="0" smtClean="0"/>
            <a:t>Астана – мәдениет пен өнер ордасы</a:t>
          </a:r>
          <a:endParaRPr lang="ru-RU" dirty="0" smtClean="0"/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BCFB3531-60A1-4ACC-BFA8-5993A1A139FA}" type="parTrans" cxnId="{04F9C5D9-492C-4B3E-A8E0-4AC006E9C9E5}">
      <dgm:prSet/>
      <dgm:spPr/>
      <dgm:t>
        <a:bodyPr/>
        <a:lstStyle/>
        <a:p>
          <a:endParaRPr lang="ru-RU"/>
        </a:p>
      </dgm:t>
    </dgm:pt>
    <dgm:pt modelId="{941E9D76-9555-4623-BBD4-FA905BE45E85}" type="sibTrans" cxnId="{04F9C5D9-492C-4B3E-A8E0-4AC006E9C9E5}">
      <dgm:prSet/>
      <dgm:spPr/>
      <dgm:t>
        <a:bodyPr/>
        <a:lstStyle/>
        <a:p>
          <a:endParaRPr lang="ru-RU"/>
        </a:p>
      </dgm:t>
    </dgm:pt>
    <dgm:pt modelId="{0B62AFDF-1A8B-4168-8E38-C71C2EF61F00}">
      <dgm:prSet/>
      <dgm:spPr/>
      <dgm:t>
        <a:bodyPr/>
        <a:lstStyle/>
        <a:p>
          <a:r>
            <a:rPr lang="kk-KZ" dirty="0" smtClean="0"/>
            <a:t>Шаруашылық атаулары. Кәсіби сөздер</a:t>
          </a:r>
          <a:endParaRPr lang="ru-RU" dirty="0"/>
        </a:p>
      </dgm:t>
    </dgm:pt>
    <dgm:pt modelId="{2DA3E69C-55B8-4E9D-98DC-A67F8E15BA9D}" type="parTrans" cxnId="{09132BBB-B4A2-41A1-BEDA-A420D2AD6BC2}">
      <dgm:prSet/>
      <dgm:spPr/>
      <dgm:t>
        <a:bodyPr/>
        <a:lstStyle/>
        <a:p>
          <a:endParaRPr lang="ru-RU"/>
        </a:p>
      </dgm:t>
    </dgm:pt>
    <dgm:pt modelId="{55BD142F-622F-45AE-9C72-4390E05B068B}" type="sibTrans" cxnId="{09132BBB-B4A2-41A1-BEDA-A420D2AD6BC2}">
      <dgm:prSet/>
      <dgm:spPr/>
      <dgm:t>
        <a:bodyPr/>
        <a:lstStyle/>
        <a:p>
          <a:endParaRPr lang="ru-RU"/>
        </a:p>
      </dgm:t>
    </dgm:pt>
    <dgm:pt modelId="{02524647-B579-4DD4-82CB-C6BAD0A9869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dirty="0" smtClean="0"/>
            <a:t>О3. Ауызекі сөйлеу этикеттері мен көркем сөйлеудің құрылымдық және жанрлық ерекшеліктерін ажырату.</a:t>
          </a:r>
          <a:endParaRPr lang="ru-RU" dirty="0" smtClean="0"/>
        </a:p>
        <a:p>
          <a:pPr marL="285750" indent="0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84D3CDF2-FD7A-493F-A1BA-D2B06A9DFB8E}" type="parTrans" cxnId="{07FFEECC-4FD3-4099-A241-730EBE0EF500}">
      <dgm:prSet/>
      <dgm:spPr/>
      <dgm:t>
        <a:bodyPr/>
        <a:lstStyle/>
        <a:p>
          <a:endParaRPr lang="ru-RU"/>
        </a:p>
      </dgm:t>
    </dgm:pt>
    <dgm:pt modelId="{0E53D1C8-7935-4523-BCB0-5160E6482ED0}" type="sibTrans" cxnId="{07FFEECC-4FD3-4099-A241-730EBE0EF500}">
      <dgm:prSet/>
      <dgm:spPr/>
      <dgm:t>
        <a:bodyPr/>
        <a:lstStyle/>
        <a:p>
          <a:endParaRPr lang="ru-RU"/>
        </a:p>
      </dgm:t>
    </dgm:pt>
    <dgm:pt modelId="{905FBC6C-BE80-4A60-9625-234CEA8D3DB0}" type="pres">
      <dgm:prSet presAssocID="{0247BB21-7E1A-49B2-A847-547ABF85CA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08D2D-6782-45F2-9552-224AFBCCAB6D}" type="pres">
      <dgm:prSet presAssocID="{BB14CA3E-AF3E-41C0-815B-6F6F134A5D8A}" presName="composite" presStyleCnt="0"/>
      <dgm:spPr/>
    </dgm:pt>
    <dgm:pt modelId="{66A5B465-994D-4D53-9559-61517DC83323}" type="pres">
      <dgm:prSet presAssocID="{BB14CA3E-AF3E-41C0-815B-6F6F134A5D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D5C5B-0C86-4DB6-9521-CA105CA08DA5}" type="pres">
      <dgm:prSet presAssocID="{BB14CA3E-AF3E-41C0-815B-6F6F134A5D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D43EA-2BFC-4DF9-A471-F50250E08AD5}" type="pres">
      <dgm:prSet presAssocID="{BD3F18EB-C67B-4277-9577-17A2137ECBE1}" presName="sp" presStyleCnt="0"/>
      <dgm:spPr/>
    </dgm:pt>
    <dgm:pt modelId="{BEDA550F-24DE-4FC1-83F2-37A8971C019E}" type="pres">
      <dgm:prSet presAssocID="{1CFF827A-45AF-456A-BF9E-9F1C64A57396}" presName="composite" presStyleCnt="0"/>
      <dgm:spPr/>
    </dgm:pt>
    <dgm:pt modelId="{B6A9ABCA-0856-468C-8EC2-326B083BDBB9}" type="pres">
      <dgm:prSet presAssocID="{1CFF827A-45AF-456A-BF9E-9F1C64A573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BB901-FEB8-4805-BE5A-E597AC92E165}" type="pres">
      <dgm:prSet presAssocID="{1CFF827A-45AF-456A-BF9E-9F1C64A573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F56A2-6C64-4F3F-BACC-3ED8C2EB098C}" type="pres">
      <dgm:prSet presAssocID="{D5BA8A91-073C-4D55-9F81-77C7AB71D6F6}" presName="sp" presStyleCnt="0"/>
      <dgm:spPr/>
    </dgm:pt>
    <dgm:pt modelId="{71FB95BB-4C3C-4C5C-944A-550C5405ACD2}" type="pres">
      <dgm:prSet presAssocID="{DF10EEDC-F724-42C6-8B6F-6ADEC0A40A3D}" presName="composite" presStyleCnt="0"/>
      <dgm:spPr/>
    </dgm:pt>
    <dgm:pt modelId="{B905F4BB-9C0D-449E-8E02-F44E22C4E92B}" type="pres">
      <dgm:prSet presAssocID="{DF10EEDC-F724-42C6-8B6F-6ADEC0A40A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013D4-903A-467F-8106-F158A9E93565}" type="pres">
      <dgm:prSet presAssocID="{DF10EEDC-F724-42C6-8B6F-6ADEC0A40A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FEECC-4FD3-4099-A241-730EBE0EF500}" srcId="{DF10EEDC-F724-42C6-8B6F-6ADEC0A40A3D}" destId="{02524647-B579-4DD4-82CB-C6BAD0A98698}" srcOrd="0" destOrd="0" parTransId="{84D3CDF2-FD7A-493F-A1BA-D2B06A9DFB8E}" sibTransId="{0E53D1C8-7935-4523-BCB0-5160E6482ED0}"/>
    <dgm:cxn modelId="{33D0B5F3-F009-4B7B-85C9-22FF411A5CE4}" srcId="{0247BB21-7E1A-49B2-A847-547ABF85CA41}" destId="{1CFF827A-45AF-456A-BF9E-9F1C64A57396}" srcOrd="1" destOrd="0" parTransId="{F4C33CBC-D711-40DE-855B-A724E655019C}" sibTransId="{D5BA8A91-073C-4D55-9F81-77C7AB71D6F6}"/>
    <dgm:cxn modelId="{36F7550D-D134-42BA-962E-AFFD98F26546}" type="presOf" srcId="{0247BB21-7E1A-49B2-A847-547ABF85CA41}" destId="{905FBC6C-BE80-4A60-9625-234CEA8D3DB0}" srcOrd="0" destOrd="0" presId="urn:microsoft.com/office/officeart/2005/8/layout/chevron2"/>
    <dgm:cxn modelId="{CEBA0DD4-A972-4368-8728-FC013CFEF835}" type="presOf" srcId="{0B62AFDF-1A8B-4168-8E38-C71C2EF61F00}" destId="{74DBB901-FEB8-4805-BE5A-E597AC92E165}" srcOrd="0" destOrd="0" presId="urn:microsoft.com/office/officeart/2005/8/layout/chevron2"/>
    <dgm:cxn modelId="{04F9C5D9-492C-4B3E-A8E0-4AC006E9C9E5}" srcId="{BB14CA3E-AF3E-41C0-815B-6F6F134A5D8A}" destId="{CF77E2B1-3BEB-40D0-947E-B26E5331B5A9}" srcOrd="0" destOrd="0" parTransId="{BCFB3531-60A1-4ACC-BFA8-5993A1A139FA}" sibTransId="{941E9D76-9555-4623-BBD4-FA905BE45E85}"/>
    <dgm:cxn modelId="{F77B78EC-72E4-4802-99DE-01F43C256FF7}" type="presOf" srcId="{BB14CA3E-AF3E-41C0-815B-6F6F134A5D8A}" destId="{66A5B465-994D-4D53-9559-61517DC83323}" srcOrd="0" destOrd="0" presId="urn:microsoft.com/office/officeart/2005/8/layout/chevron2"/>
    <dgm:cxn modelId="{526464D8-4AA9-41C2-A338-8A94E4B5FC21}" srcId="{0247BB21-7E1A-49B2-A847-547ABF85CA41}" destId="{BB14CA3E-AF3E-41C0-815B-6F6F134A5D8A}" srcOrd="0" destOrd="0" parTransId="{6F7E9F43-6C47-4D61-B43D-0A3CDCA72FF3}" sibTransId="{BD3F18EB-C67B-4277-9577-17A2137ECBE1}"/>
    <dgm:cxn modelId="{09132BBB-B4A2-41A1-BEDA-A420D2AD6BC2}" srcId="{1CFF827A-45AF-456A-BF9E-9F1C64A57396}" destId="{0B62AFDF-1A8B-4168-8E38-C71C2EF61F00}" srcOrd="0" destOrd="0" parTransId="{2DA3E69C-55B8-4E9D-98DC-A67F8E15BA9D}" sibTransId="{55BD142F-622F-45AE-9C72-4390E05B068B}"/>
    <dgm:cxn modelId="{BF0CDBB1-F5BD-4C18-AAC1-8307F0044E27}" type="presOf" srcId="{02524647-B579-4DD4-82CB-C6BAD0A98698}" destId="{B28013D4-903A-467F-8106-F158A9E93565}" srcOrd="0" destOrd="0" presId="urn:microsoft.com/office/officeart/2005/8/layout/chevron2"/>
    <dgm:cxn modelId="{9C9DE19D-F4FA-4F46-A0DD-6C6E85DEEC13}" srcId="{0247BB21-7E1A-49B2-A847-547ABF85CA41}" destId="{DF10EEDC-F724-42C6-8B6F-6ADEC0A40A3D}" srcOrd="2" destOrd="0" parTransId="{2A14F944-63A0-4A8E-877D-2508A6B7E543}" sibTransId="{5D184D30-67EA-4E06-AC84-A12EE5CA4470}"/>
    <dgm:cxn modelId="{28BFB7D7-F93A-4A8D-95A5-ED187CDF87EB}" type="presOf" srcId="{DF10EEDC-F724-42C6-8B6F-6ADEC0A40A3D}" destId="{B905F4BB-9C0D-449E-8E02-F44E22C4E92B}" srcOrd="0" destOrd="0" presId="urn:microsoft.com/office/officeart/2005/8/layout/chevron2"/>
    <dgm:cxn modelId="{330C84BD-801E-4467-BD10-AD867FB44BAA}" type="presOf" srcId="{1CFF827A-45AF-456A-BF9E-9F1C64A57396}" destId="{B6A9ABCA-0856-468C-8EC2-326B083BDBB9}" srcOrd="0" destOrd="0" presId="urn:microsoft.com/office/officeart/2005/8/layout/chevron2"/>
    <dgm:cxn modelId="{167DFC5C-9888-4412-80E6-5381EAD072F8}" type="presOf" srcId="{CF77E2B1-3BEB-40D0-947E-B26E5331B5A9}" destId="{F14D5C5B-0C86-4DB6-9521-CA105CA08DA5}" srcOrd="0" destOrd="0" presId="urn:microsoft.com/office/officeart/2005/8/layout/chevron2"/>
    <dgm:cxn modelId="{316F8F18-50F6-4618-A6E1-31688702B876}" type="presParOf" srcId="{905FBC6C-BE80-4A60-9625-234CEA8D3DB0}" destId="{F8408D2D-6782-45F2-9552-224AFBCCAB6D}" srcOrd="0" destOrd="0" presId="urn:microsoft.com/office/officeart/2005/8/layout/chevron2"/>
    <dgm:cxn modelId="{E4A3CC9F-DD95-4C70-9ED5-F4370F6F8478}" type="presParOf" srcId="{F8408D2D-6782-45F2-9552-224AFBCCAB6D}" destId="{66A5B465-994D-4D53-9559-61517DC83323}" srcOrd="0" destOrd="0" presId="urn:microsoft.com/office/officeart/2005/8/layout/chevron2"/>
    <dgm:cxn modelId="{91F75568-4468-44B3-845A-D4FBCE42C8ED}" type="presParOf" srcId="{F8408D2D-6782-45F2-9552-224AFBCCAB6D}" destId="{F14D5C5B-0C86-4DB6-9521-CA105CA08DA5}" srcOrd="1" destOrd="0" presId="urn:microsoft.com/office/officeart/2005/8/layout/chevron2"/>
    <dgm:cxn modelId="{4198B6AD-EBAD-415A-8A75-2C78168CC0FD}" type="presParOf" srcId="{905FBC6C-BE80-4A60-9625-234CEA8D3DB0}" destId="{58ED43EA-2BFC-4DF9-A471-F50250E08AD5}" srcOrd="1" destOrd="0" presId="urn:microsoft.com/office/officeart/2005/8/layout/chevron2"/>
    <dgm:cxn modelId="{A4B64479-8064-4282-AC00-3C792711D012}" type="presParOf" srcId="{905FBC6C-BE80-4A60-9625-234CEA8D3DB0}" destId="{BEDA550F-24DE-4FC1-83F2-37A8971C019E}" srcOrd="2" destOrd="0" presId="urn:microsoft.com/office/officeart/2005/8/layout/chevron2"/>
    <dgm:cxn modelId="{00C07A8E-37F7-42C3-B352-FB7F4973276B}" type="presParOf" srcId="{BEDA550F-24DE-4FC1-83F2-37A8971C019E}" destId="{B6A9ABCA-0856-468C-8EC2-326B083BDBB9}" srcOrd="0" destOrd="0" presId="urn:microsoft.com/office/officeart/2005/8/layout/chevron2"/>
    <dgm:cxn modelId="{DEFC1348-0A77-4D19-88F5-464EEFA3FE11}" type="presParOf" srcId="{BEDA550F-24DE-4FC1-83F2-37A8971C019E}" destId="{74DBB901-FEB8-4805-BE5A-E597AC92E165}" srcOrd="1" destOrd="0" presId="urn:microsoft.com/office/officeart/2005/8/layout/chevron2"/>
    <dgm:cxn modelId="{4851BEE0-6DA8-4167-9C92-7A902F964396}" type="presParOf" srcId="{905FBC6C-BE80-4A60-9625-234CEA8D3DB0}" destId="{083F56A2-6C64-4F3F-BACC-3ED8C2EB098C}" srcOrd="3" destOrd="0" presId="urn:microsoft.com/office/officeart/2005/8/layout/chevron2"/>
    <dgm:cxn modelId="{C6641D7B-CB44-4272-806E-F0AD957865AE}" type="presParOf" srcId="{905FBC6C-BE80-4A60-9625-234CEA8D3DB0}" destId="{71FB95BB-4C3C-4C5C-944A-550C5405ACD2}" srcOrd="4" destOrd="0" presId="urn:microsoft.com/office/officeart/2005/8/layout/chevron2"/>
    <dgm:cxn modelId="{02D709F9-9FB1-4CB2-9872-3F7988442038}" type="presParOf" srcId="{71FB95BB-4C3C-4C5C-944A-550C5405ACD2}" destId="{B905F4BB-9C0D-449E-8E02-F44E22C4E92B}" srcOrd="0" destOrd="0" presId="urn:microsoft.com/office/officeart/2005/8/layout/chevron2"/>
    <dgm:cxn modelId="{67C66040-E666-4BF7-8388-1D7FDB6864BA}" type="presParOf" srcId="{71FB95BB-4C3C-4C5C-944A-550C5405ACD2}" destId="{B28013D4-903A-467F-8106-F158A9E935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44463-C6DF-4E59-97FC-6FBF62BE3CD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96F230-0154-4122-9342-083EA0D51DE2}">
      <dgm:prSet phldrT="[Текст]"/>
      <dgm:spPr/>
      <dgm:t>
        <a:bodyPr/>
        <a:lstStyle/>
        <a:p>
          <a:r>
            <a:rPr lang="kk-KZ" dirty="0" smtClean="0"/>
            <a:t>кәсіптің түрлерін біле алады;</a:t>
          </a:r>
          <a:endParaRPr lang="ru-RU" dirty="0"/>
        </a:p>
      </dgm:t>
    </dgm:pt>
    <dgm:pt modelId="{0905CB05-9507-4381-8E4E-8DCFC810338D}" type="parTrans" cxnId="{3EE03574-20E7-426F-B599-0CE9B7C91F6E}">
      <dgm:prSet/>
      <dgm:spPr/>
      <dgm:t>
        <a:bodyPr/>
        <a:lstStyle/>
        <a:p>
          <a:endParaRPr lang="ru-RU"/>
        </a:p>
      </dgm:t>
    </dgm:pt>
    <dgm:pt modelId="{34A0BACF-2516-4E1B-8A37-AB6BE3D9490B}" type="sibTrans" cxnId="{3EE03574-20E7-426F-B599-0CE9B7C91F6E}">
      <dgm:prSet/>
      <dgm:spPr/>
      <dgm:t>
        <a:bodyPr/>
        <a:lstStyle/>
        <a:p>
          <a:endParaRPr lang="ru-RU"/>
        </a:p>
      </dgm:t>
    </dgm:pt>
    <dgm:pt modelId="{08448C87-574D-41A8-A98F-E1B398F59B50}">
      <dgm:prSet phldrT="[Текст]"/>
      <dgm:spPr/>
      <dgm:t>
        <a:bodyPr/>
        <a:lstStyle/>
        <a:p>
          <a:r>
            <a:rPr lang="kk-KZ" dirty="0" smtClean="0"/>
            <a:t>сөздердің мағыналарын аша алады ;</a:t>
          </a:r>
          <a:endParaRPr lang="ru-RU" dirty="0"/>
        </a:p>
      </dgm:t>
    </dgm:pt>
    <dgm:pt modelId="{E0237903-8D8C-4253-BD7B-1D0E20F1C5A5}" type="parTrans" cxnId="{EFFEEE0A-2231-469F-8A8E-7D1527E344E6}">
      <dgm:prSet/>
      <dgm:spPr/>
      <dgm:t>
        <a:bodyPr/>
        <a:lstStyle/>
        <a:p>
          <a:endParaRPr lang="ru-RU"/>
        </a:p>
      </dgm:t>
    </dgm:pt>
    <dgm:pt modelId="{A7C86171-FBFF-45CF-B616-2279337B69A4}" type="sibTrans" cxnId="{EFFEEE0A-2231-469F-8A8E-7D1527E344E6}">
      <dgm:prSet/>
      <dgm:spPr/>
      <dgm:t>
        <a:bodyPr/>
        <a:lstStyle/>
        <a:p>
          <a:endParaRPr lang="ru-RU"/>
        </a:p>
      </dgm:t>
    </dgm:pt>
    <dgm:pt modelId="{61133017-1ECE-4E87-A4C0-4C443811D940}">
      <dgm:prSet phldrT="[Текст]"/>
      <dgm:spPr/>
      <dgm:t>
        <a:bodyPr/>
        <a:lstStyle/>
        <a:p>
          <a:r>
            <a:rPr lang="kk-KZ" smtClean="0"/>
            <a:t>кәсіби сөздерге тән ерекшеліктерді ажырата алады.</a:t>
          </a:r>
          <a:endParaRPr lang="ru-RU" dirty="0"/>
        </a:p>
      </dgm:t>
    </dgm:pt>
    <dgm:pt modelId="{764AFA66-B73F-48C4-9214-4F180133F41D}" type="parTrans" cxnId="{2C98B77E-DB05-4670-8C81-8970DAC08EDF}">
      <dgm:prSet/>
      <dgm:spPr/>
      <dgm:t>
        <a:bodyPr/>
        <a:lstStyle/>
        <a:p>
          <a:endParaRPr lang="ru-RU"/>
        </a:p>
      </dgm:t>
    </dgm:pt>
    <dgm:pt modelId="{FAAF8532-0C11-4AC6-B8B7-5B00F5F68DB5}" type="sibTrans" cxnId="{2C98B77E-DB05-4670-8C81-8970DAC08EDF}">
      <dgm:prSet/>
      <dgm:spPr/>
      <dgm:t>
        <a:bodyPr/>
        <a:lstStyle/>
        <a:p>
          <a:endParaRPr lang="ru-RU"/>
        </a:p>
      </dgm:t>
    </dgm:pt>
    <dgm:pt modelId="{669B7CB2-0B47-4D09-BE33-CBAD14EA117F}" type="pres">
      <dgm:prSet presAssocID="{11944463-C6DF-4E59-97FC-6FBF62BE3C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F0C1A-B2C1-4EE5-9A12-8B403B1C4AD5}" type="pres">
      <dgm:prSet presAssocID="{CD96F230-0154-4122-9342-083EA0D51D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6CD30-CC84-4773-9480-0BE11AE58371}" type="pres">
      <dgm:prSet presAssocID="{34A0BACF-2516-4E1B-8A37-AB6BE3D9490B}" presName="sibTrans" presStyleCnt="0"/>
      <dgm:spPr/>
    </dgm:pt>
    <dgm:pt modelId="{D46FB1BF-7602-4CCA-A67A-8BA7820B8EC9}" type="pres">
      <dgm:prSet presAssocID="{08448C87-574D-41A8-A98F-E1B398F59B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35749-3DE2-4510-9C53-D8FCA1C69161}" type="pres">
      <dgm:prSet presAssocID="{A7C86171-FBFF-45CF-B616-2279337B69A4}" presName="sibTrans" presStyleCnt="0"/>
      <dgm:spPr/>
    </dgm:pt>
    <dgm:pt modelId="{8B470544-8C7D-4590-877E-2D18EB23EC67}" type="pres">
      <dgm:prSet presAssocID="{61133017-1ECE-4E87-A4C0-4C443811D9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FA835-3CFB-4717-9807-C636D9E8A02B}" type="presOf" srcId="{11944463-C6DF-4E59-97FC-6FBF62BE3CDE}" destId="{669B7CB2-0B47-4D09-BE33-CBAD14EA117F}" srcOrd="0" destOrd="0" presId="urn:microsoft.com/office/officeart/2005/8/layout/hList6"/>
    <dgm:cxn modelId="{EFFEEE0A-2231-469F-8A8E-7D1527E344E6}" srcId="{11944463-C6DF-4E59-97FC-6FBF62BE3CDE}" destId="{08448C87-574D-41A8-A98F-E1B398F59B50}" srcOrd="1" destOrd="0" parTransId="{E0237903-8D8C-4253-BD7B-1D0E20F1C5A5}" sibTransId="{A7C86171-FBFF-45CF-B616-2279337B69A4}"/>
    <dgm:cxn modelId="{2C98B77E-DB05-4670-8C81-8970DAC08EDF}" srcId="{11944463-C6DF-4E59-97FC-6FBF62BE3CDE}" destId="{61133017-1ECE-4E87-A4C0-4C443811D940}" srcOrd="2" destOrd="0" parTransId="{764AFA66-B73F-48C4-9214-4F180133F41D}" sibTransId="{FAAF8532-0C11-4AC6-B8B7-5B00F5F68DB5}"/>
    <dgm:cxn modelId="{6D840F6F-0C92-47CA-BB9C-D28A64F71850}" type="presOf" srcId="{CD96F230-0154-4122-9342-083EA0D51DE2}" destId="{575F0C1A-B2C1-4EE5-9A12-8B403B1C4AD5}" srcOrd="0" destOrd="0" presId="urn:microsoft.com/office/officeart/2005/8/layout/hList6"/>
    <dgm:cxn modelId="{1DC85B0F-BDBE-4E5E-8FE5-C7C115AAC52A}" type="presOf" srcId="{08448C87-574D-41A8-A98F-E1B398F59B50}" destId="{D46FB1BF-7602-4CCA-A67A-8BA7820B8EC9}" srcOrd="0" destOrd="0" presId="urn:microsoft.com/office/officeart/2005/8/layout/hList6"/>
    <dgm:cxn modelId="{62D7D009-CF45-49E1-B147-9C3EF7E5A8E3}" type="presOf" srcId="{61133017-1ECE-4E87-A4C0-4C443811D940}" destId="{8B470544-8C7D-4590-877E-2D18EB23EC67}" srcOrd="0" destOrd="0" presId="urn:microsoft.com/office/officeart/2005/8/layout/hList6"/>
    <dgm:cxn modelId="{3EE03574-20E7-426F-B599-0CE9B7C91F6E}" srcId="{11944463-C6DF-4E59-97FC-6FBF62BE3CDE}" destId="{CD96F230-0154-4122-9342-083EA0D51DE2}" srcOrd="0" destOrd="0" parTransId="{0905CB05-9507-4381-8E4E-8DCFC810338D}" sibTransId="{34A0BACF-2516-4E1B-8A37-AB6BE3D9490B}"/>
    <dgm:cxn modelId="{3F366667-4B95-44F4-9E54-0887195E6F27}" type="presParOf" srcId="{669B7CB2-0B47-4D09-BE33-CBAD14EA117F}" destId="{575F0C1A-B2C1-4EE5-9A12-8B403B1C4AD5}" srcOrd="0" destOrd="0" presId="urn:microsoft.com/office/officeart/2005/8/layout/hList6"/>
    <dgm:cxn modelId="{E1DCAF34-B422-44A7-BC4E-9CD05D3A6AD5}" type="presParOf" srcId="{669B7CB2-0B47-4D09-BE33-CBAD14EA117F}" destId="{4F46CD30-CC84-4773-9480-0BE11AE58371}" srcOrd="1" destOrd="0" presId="urn:microsoft.com/office/officeart/2005/8/layout/hList6"/>
    <dgm:cxn modelId="{1244A117-EC03-414F-AC70-413C0DAEC50A}" type="presParOf" srcId="{669B7CB2-0B47-4D09-BE33-CBAD14EA117F}" destId="{D46FB1BF-7602-4CCA-A67A-8BA7820B8EC9}" srcOrd="2" destOrd="0" presId="urn:microsoft.com/office/officeart/2005/8/layout/hList6"/>
    <dgm:cxn modelId="{3103FDCE-474C-4B1D-951D-6DA83CF60CB3}" type="presParOf" srcId="{669B7CB2-0B47-4D09-BE33-CBAD14EA117F}" destId="{B7235749-3DE2-4510-9C53-D8FCA1C69161}" srcOrd="3" destOrd="0" presId="urn:microsoft.com/office/officeart/2005/8/layout/hList6"/>
    <dgm:cxn modelId="{7BCFC992-3414-45E2-9988-EC22DC2A2816}" type="presParOf" srcId="{669B7CB2-0B47-4D09-BE33-CBAD14EA117F}" destId="{8B470544-8C7D-4590-877E-2D18EB23EC6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5DC7E-ECD3-4D01-981F-05DD15A618B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E03A3-9FF1-4747-AE9F-F3E0D4CF92EA}">
      <dgm:prSet phldrT="[Текст]"/>
      <dgm:spPr/>
      <dgm:t>
        <a:bodyPr/>
        <a:lstStyle/>
        <a:p>
          <a:r>
            <a:rPr lang="kk-KZ" dirty="0" smtClean="0"/>
            <a:t>Бүгінгі сабақта:</a:t>
          </a:r>
          <a:endParaRPr lang="ru-RU" dirty="0"/>
        </a:p>
      </dgm:t>
    </dgm:pt>
    <dgm:pt modelId="{AED27CC8-7DA7-4A22-B2F5-C33079142784}" type="parTrans" cxnId="{B2BA9B51-E6BF-4AB6-8BEB-BF0CF398698E}">
      <dgm:prSet/>
      <dgm:spPr/>
      <dgm:t>
        <a:bodyPr/>
        <a:lstStyle/>
        <a:p>
          <a:endParaRPr lang="ru-RU"/>
        </a:p>
      </dgm:t>
    </dgm:pt>
    <dgm:pt modelId="{E08FB0D5-9BED-4430-BC7A-456C26AF6260}" type="sibTrans" cxnId="{B2BA9B51-E6BF-4AB6-8BEB-BF0CF398698E}">
      <dgm:prSet/>
      <dgm:spPr/>
      <dgm:t>
        <a:bodyPr/>
        <a:lstStyle/>
        <a:p>
          <a:endParaRPr lang="ru-RU"/>
        </a:p>
      </dgm:t>
    </dgm:pt>
    <dgm:pt modelId="{F2935916-7722-460F-A148-6B541F2DB740}">
      <dgm:prSet phldrT="[Текст]"/>
      <dgm:spPr/>
      <dgm:t>
        <a:bodyPr/>
        <a:lstStyle/>
        <a:p>
          <a:pPr algn="ctr"/>
          <a:r>
            <a:rPr lang="kk-KZ" dirty="0" smtClean="0"/>
            <a:t>Сенің білетінің:</a:t>
          </a:r>
          <a:endParaRPr lang="ru-RU" dirty="0"/>
        </a:p>
      </dgm:t>
    </dgm:pt>
    <dgm:pt modelId="{FDAFAA80-D8E3-4AB0-940D-EB930E17C18D}" type="parTrans" cxnId="{455743D3-8C35-470D-8978-6405F0701037}">
      <dgm:prSet/>
      <dgm:spPr/>
      <dgm:t>
        <a:bodyPr/>
        <a:lstStyle/>
        <a:p>
          <a:endParaRPr lang="ru-RU"/>
        </a:p>
      </dgm:t>
    </dgm:pt>
    <dgm:pt modelId="{3773AF8F-7D43-4B22-A8E2-0556AD1F4AAD}" type="sibTrans" cxnId="{455743D3-8C35-470D-8978-6405F0701037}">
      <dgm:prSet/>
      <dgm:spPr/>
      <dgm:t>
        <a:bodyPr/>
        <a:lstStyle/>
        <a:p>
          <a:endParaRPr lang="ru-RU"/>
        </a:p>
      </dgm:t>
    </dgm:pt>
    <dgm:pt modelId="{71F582F7-AFB0-4EC7-85C5-C02505BF978D}">
      <dgm:prSet phldrT="[Текст]"/>
      <dgm:spPr/>
      <dgm:t>
        <a:bodyPr/>
        <a:lstStyle/>
        <a:p>
          <a:pPr algn="ctr"/>
          <a:endParaRPr lang="ru-RU" dirty="0" smtClean="0"/>
        </a:p>
        <a:p>
          <a:pPr algn="l"/>
          <a:r>
            <a:rPr lang="kk-KZ" dirty="0" smtClean="0"/>
            <a:t>•Кәсіби сөздердің түрлері;</a:t>
          </a:r>
          <a:endParaRPr lang="ru-RU" dirty="0"/>
        </a:p>
      </dgm:t>
    </dgm:pt>
    <dgm:pt modelId="{076D6859-73E6-45EE-96E3-E27020EC9E8C}" type="parTrans" cxnId="{4AF03F6B-9C78-413B-AA3E-BD79AF28CBD0}">
      <dgm:prSet/>
      <dgm:spPr/>
      <dgm:t>
        <a:bodyPr/>
        <a:lstStyle/>
        <a:p>
          <a:endParaRPr lang="ru-RU"/>
        </a:p>
      </dgm:t>
    </dgm:pt>
    <dgm:pt modelId="{DEE0BDC5-5B99-4799-A083-734E79011BFB}" type="sibTrans" cxnId="{4AF03F6B-9C78-413B-AA3E-BD79AF28CBD0}">
      <dgm:prSet/>
      <dgm:spPr/>
      <dgm:t>
        <a:bodyPr/>
        <a:lstStyle/>
        <a:p>
          <a:endParaRPr lang="ru-RU"/>
        </a:p>
      </dgm:t>
    </dgm:pt>
    <dgm:pt modelId="{4BE268EB-BA64-46A5-B6C6-633D2DC8A80B}">
      <dgm:prSet phldrT="[Текст]"/>
      <dgm:spPr/>
      <dgm:t>
        <a:bodyPr/>
        <a:lstStyle/>
        <a:p>
          <a:pPr algn="ctr"/>
          <a:r>
            <a:rPr lang="kk-KZ" dirty="0" smtClean="0"/>
            <a:t>Сенің меңгеретінің: </a:t>
          </a:r>
          <a:endParaRPr lang="ru-RU" dirty="0"/>
        </a:p>
      </dgm:t>
    </dgm:pt>
    <dgm:pt modelId="{FCAA7573-FEFC-41BD-861F-96A2BFDE369A}" type="parTrans" cxnId="{52B3599C-ACB2-4998-A3CA-F716187CAA0F}">
      <dgm:prSet/>
      <dgm:spPr/>
      <dgm:t>
        <a:bodyPr/>
        <a:lstStyle/>
        <a:p>
          <a:endParaRPr lang="ru-RU"/>
        </a:p>
      </dgm:t>
    </dgm:pt>
    <dgm:pt modelId="{DDA1A76E-9A63-4EAD-9C8F-D6FC51BBFF3B}" type="sibTrans" cxnId="{52B3599C-ACB2-4998-A3CA-F716187CAA0F}">
      <dgm:prSet/>
      <dgm:spPr/>
      <dgm:t>
        <a:bodyPr/>
        <a:lstStyle/>
        <a:p>
          <a:endParaRPr lang="ru-RU"/>
        </a:p>
      </dgm:t>
    </dgm:pt>
    <dgm:pt modelId="{56AB8EF7-0BE8-430B-9502-6877B06E5ED7}">
      <dgm:prSet phldrT="[Текст]"/>
      <dgm:spPr/>
      <dgm:t>
        <a:bodyPr/>
        <a:lstStyle/>
        <a:p>
          <a:pPr algn="l"/>
          <a:r>
            <a:rPr lang="kk-KZ" dirty="0" smtClean="0"/>
            <a:t>кәсіптің түрлері;</a:t>
          </a:r>
          <a:endParaRPr lang="ru-RU" dirty="0" smtClean="0"/>
        </a:p>
        <a:p>
          <a:pPr algn="l"/>
          <a:r>
            <a:rPr lang="kk-KZ" dirty="0" smtClean="0"/>
            <a:t>кәсіби сөздердің мағыналары ;</a:t>
          </a:r>
          <a:endParaRPr lang="ru-RU" dirty="0" smtClean="0"/>
        </a:p>
        <a:p>
          <a:pPr algn="l"/>
          <a:r>
            <a:rPr lang="kk-KZ" dirty="0" smtClean="0"/>
            <a:t>кәсіби сөздерге тән ерекшеліктер;.</a:t>
          </a:r>
          <a:endParaRPr lang="ru-RU" dirty="0"/>
        </a:p>
      </dgm:t>
    </dgm:pt>
    <dgm:pt modelId="{2C10A390-4145-44DC-9E2B-E9D8C6D5B277}" type="parTrans" cxnId="{C815733E-6073-452F-84BA-CF7FCFDCF883}">
      <dgm:prSet/>
      <dgm:spPr/>
      <dgm:t>
        <a:bodyPr/>
        <a:lstStyle/>
        <a:p>
          <a:endParaRPr lang="ru-RU"/>
        </a:p>
      </dgm:t>
    </dgm:pt>
    <dgm:pt modelId="{EA12BF59-6987-426B-A7D1-4544028D8642}" type="sibTrans" cxnId="{C815733E-6073-452F-84BA-CF7FCFDCF883}">
      <dgm:prSet/>
      <dgm:spPr/>
      <dgm:t>
        <a:bodyPr/>
        <a:lstStyle/>
        <a:p>
          <a:endParaRPr lang="ru-RU"/>
        </a:p>
      </dgm:t>
    </dgm:pt>
    <dgm:pt modelId="{5222C072-0331-4732-BACE-3DCE1D5BD212}" type="pres">
      <dgm:prSet presAssocID="{6FD5DC7E-ECD3-4D01-981F-05DD15A618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F0469-F05D-4AFB-8ACE-79AF7064E64C}" type="pres">
      <dgm:prSet presAssocID="{4BE268EB-BA64-46A5-B6C6-633D2DC8A80B}" presName="boxAndChildren" presStyleCnt="0"/>
      <dgm:spPr/>
    </dgm:pt>
    <dgm:pt modelId="{B6C195D9-4F92-4DA8-BE5D-65D6EC019117}" type="pres">
      <dgm:prSet presAssocID="{4BE268EB-BA64-46A5-B6C6-633D2DC8A80B}" presName="parentTextBox" presStyleLbl="node1" presStyleIdx="0" presStyleCnt="3"/>
      <dgm:spPr/>
      <dgm:t>
        <a:bodyPr/>
        <a:lstStyle/>
        <a:p>
          <a:endParaRPr lang="ru-RU"/>
        </a:p>
      </dgm:t>
    </dgm:pt>
    <dgm:pt modelId="{6F1AB550-143B-4845-BF8F-D4E81472E565}" type="pres">
      <dgm:prSet presAssocID="{4BE268EB-BA64-46A5-B6C6-633D2DC8A80B}" presName="entireBox" presStyleLbl="node1" presStyleIdx="0" presStyleCnt="3"/>
      <dgm:spPr/>
      <dgm:t>
        <a:bodyPr/>
        <a:lstStyle/>
        <a:p>
          <a:endParaRPr lang="ru-RU"/>
        </a:p>
      </dgm:t>
    </dgm:pt>
    <dgm:pt modelId="{0C262EAF-0460-4FF5-A79F-348A39401D56}" type="pres">
      <dgm:prSet presAssocID="{4BE268EB-BA64-46A5-B6C6-633D2DC8A80B}" presName="descendantBox" presStyleCnt="0"/>
      <dgm:spPr/>
    </dgm:pt>
    <dgm:pt modelId="{F07E1A46-D227-49A8-B8CE-13CDD5785373}" type="pres">
      <dgm:prSet presAssocID="{56AB8EF7-0BE8-430B-9502-6877B06E5ED7}" presName="childTextBox" presStyleLbl="fgAccFollowNode1" presStyleIdx="0" presStyleCnt="2" custScaleY="124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4461C-96FD-4C21-9365-AC44A2598C58}" type="pres">
      <dgm:prSet presAssocID="{3773AF8F-7D43-4B22-A8E2-0556AD1F4AAD}" presName="sp" presStyleCnt="0"/>
      <dgm:spPr/>
    </dgm:pt>
    <dgm:pt modelId="{6160FAC2-66B0-47C2-ADB1-A218FCCBB88D}" type="pres">
      <dgm:prSet presAssocID="{F2935916-7722-460F-A148-6B541F2DB740}" presName="arrowAndChildren" presStyleCnt="0"/>
      <dgm:spPr/>
    </dgm:pt>
    <dgm:pt modelId="{FA06D313-78F6-426A-9AF0-3D522DE8DF41}" type="pres">
      <dgm:prSet presAssocID="{F2935916-7722-460F-A148-6B541F2DB74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12C4172-929B-4394-AD1A-98382BC5E045}" type="pres">
      <dgm:prSet presAssocID="{F2935916-7722-460F-A148-6B541F2DB740}" presName="arrow" presStyleLbl="node1" presStyleIdx="1" presStyleCnt="3" custScaleY="65772"/>
      <dgm:spPr/>
      <dgm:t>
        <a:bodyPr/>
        <a:lstStyle/>
        <a:p>
          <a:endParaRPr lang="ru-RU"/>
        </a:p>
      </dgm:t>
    </dgm:pt>
    <dgm:pt modelId="{0DFB5A03-D8A2-4929-A5E1-862A45C015ED}" type="pres">
      <dgm:prSet presAssocID="{F2935916-7722-460F-A148-6B541F2DB740}" presName="descendantArrow" presStyleCnt="0"/>
      <dgm:spPr/>
    </dgm:pt>
    <dgm:pt modelId="{5A25D70B-5559-4543-BF5B-AC83989F0170}" type="pres">
      <dgm:prSet presAssocID="{71F582F7-AFB0-4EC7-85C5-C02505BF978D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C04E7-AB1A-48C2-B64D-2C3FC8882915}" type="pres">
      <dgm:prSet presAssocID="{E08FB0D5-9BED-4430-BC7A-456C26AF6260}" presName="sp" presStyleCnt="0"/>
      <dgm:spPr/>
    </dgm:pt>
    <dgm:pt modelId="{D2B55AE5-A5A2-4E5A-8704-394B63F4B146}" type="pres">
      <dgm:prSet presAssocID="{F8BE03A3-9FF1-4747-AE9F-F3E0D4CF92EA}" presName="arrowAndChildren" presStyleCnt="0"/>
      <dgm:spPr/>
    </dgm:pt>
    <dgm:pt modelId="{A6C726BD-A844-416A-83D4-5245C9C25939}" type="pres">
      <dgm:prSet presAssocID="{F8BE03A3-9FF1-4747-AE9F-F3E0D4CF92EA}" presName="parentTextArrow" presStyleLbl="node1" presStyleIdx="2" presStyleCnt="3" custScaleY="36567"/>
      <dgm:spPr/>
      <dgm:t>
        <a:bodyPr/>
        <a:lstStyle/>
        <a:p>
          <a:endParaRPr lang="ru-RU"/>
        </a:p>
      </dgm:t>
    </dgm:pt>
  </dgm:ptLst>
  <dgm:cxnLst>
    <dgm:cxn modelId="{455743D3-8C35-470D-8978-6405F0701037}" srcId="{6FD5DC7E-ECD3-4D01-981F-05DD15A618BB}" destId="{F2935916-7722-460F-A148-6B541F2DB740}" srcOrd="1" destOrd="0" parTransId="{FDAFAA80-D8E3-4AB0-940D-EB930E17C18D}" sibTransId="{3773AF8F-7D43-4B22-A8E2-0556AD1F4AAD}"/>
    <dgm:cxn modelId="{534E8AC9-3D1B-4884-A919-E985C3EC5323}" type="presOf" srcId="{71F582F7-AFB0-4EC7-85C5-C02505BF978D}" destId="{5A25D70B-5559-4543-BF5B-AC83989F0170}" srcOrd="0" destOrd="0" presId="urn:microsoft.com/office/officeart/2005/8/layout/process4"/>
    <dgm:cxn modelId="{3301B57D-A28F-4B1F-B4F3-A4CF47ED9EF0}" type="presOf" srcId="{6FD5DC7E-ECD3-4D01-981F-05DD15A618BB}" destId="{5222C072-0331-4732-BACE-3DCE1D5BD212}" srcOrd="0" destOrd="0" presId="urn:microsoft.com/office/officeart/2005/8/layout/process4"/>
    <dgm:cxn modelId="{6AB865BD-6ADD-45D5-9A66-39515BBAE228}" type="presOf" srcId="{56AB8EF7-0BE8-430B-9502-6877B06E5ED7}" destId="{F07E1A46-D227-49A8-B8CE-13CDD5785373}" srcOrd="0" destOrd="0" presId="urn:microsoft.com/office/officeart/2005/8/layout/process4"/>
    <dgm:cxn modelId="{4814CE0A-759B-4C11-83BA-4C338A645CF2}" type="presOf" srcId="{F2935916-7722-460F-A148-6B541F2DB740}" destId="{112C4172-929B-4394-AD1A-98382BC5E045}" srcOrd="1" destOrd="0" presId="urn:microsoft.com/office/officeart/2005/8/layout/process4"/>
    <dgm:cxn modelId="{4AF03F6B-9C78-413B-AA3E-BD79AF28CBD0}" srcId="{F2935916-7722-460F-A148-6B541F2DB740}" destId="{71F582F7-AFB0-4EC7-85C5-C02505BF978D}" srcOrd="0" destOrd="0" parTransId="{076D6859-73E6-45EE-96E3-E27020EC9E8C}" sibTransId="{DEE0BDC5-5B99-4799-A083-734E79011BFB}"/>
    <dgm:cxn modelId="{F8009A94-2E2D-48B6-9026-178A5FFBF13E}" type="presOf" srcId="{4BE268EB-BA64-46A5-B6C6-633D2DC8A80B}" destId="{B6C195D9-4F92-4DA8-BE5D-65D6EC019117}" srcOrd="0" destOrd="0" presId="urn:microsoft.com/office/officeart/2005/8/layout/process4"/>
    <dgm:cxn modelId="{DF30A0C7-470E-42EE-818D-CAAEC196C14B}" type="presOf" srcId="{F8BE03A3-9FF1-4747-AE9F-F3E0D4CF92EA}" destId="{A6C726BD-A844-416A-83D4-5245C9C25939}" srcOrd="0" destOrd="0" presId="urn:microsoft.com/office/officeart/2005/8/layout/process4"/>
    <dgm:cxn modelId="{B35C26F9-D219-4F27-B5C5-26569E49A645}" type="presOf" srcId="{4BE268EB-BA64-46A5-B6C6-633D2DC8A80B}" destId="{6F1AB550-143B-4845-BF8F-D4E81472E565}" srcOrd="1" destOrd="0" presId="urn:microsoft.com/office/officeart/2005/8/layout/process4"/>
    <dgm:cxn modelId="{32E15C30-39BE-4BF0-906B-0D04536AEE12}" type="presOf" srcId="{F2935916-7722-460F-A148-6B541F2DB740}" destId="{FA06D313-78F6-426A-9AF0-3D522DE8DF41}" srcOrd="0" destOrd="0" presId="urn:microsoft.com/office/officeart/2005/8/layout/process4"/>
    <dgm:cxn modelId="{C815733E-6073-452F-84BA-CF7FCFDCF883}" srcId="{4BE268EB-BA64-46A5-B6C6-633D2DC8A80B}" destId="{56AB8EF7-0BE8-430B-9502-6877B06E5ED7}" srcOrd="0" destOrd="0" parTransId="{2C10A390-4145-44DC-9E2B-E9D8C6D5B277}" sibTransId="{EA12BF59-6987-426B-A7D1-4544028D8642}"/>
    <dgm:cxn modelId="{B2BA9B51-E6BF-4AB6-8BEB-BF0CF398698E}" srcId="{6FD5DC7E-ECD3-4D01-981F-05DD15A618BB}" destId="{F8BE03A3-9FF1-4747-AE9F-F3E0D4CF92EA}" srcOrd="0" destOrd="0" parTransId="{AED27CC8-7DA7-4A22-B2F5-C33079142784}" sibTransId="{E08FB0D5-9BED-4430-BC7A-456C26AF6260}"/>
    <dgm:cxn modelId="{52B3599C-ACB2-4998-A3CA-F716187CAA0F}" srcId="{6FD5DC7E-ECD3-4D01-981F-05DD15A618BB}" destId="{4BE268EB-BA64-46A5-B6C6-633D2DC8A80B}" srcOrd="2" destOrd="0" parTransId="{FCAA7573-FEFC-41BD-861F-96A2BFDE369A}" sibTransId="{DDA1A76E-9A63-4EAD-9C8F-D6FC51BBFF3B}"/>
    <dgm:cxn modelId="{BCCEFECE-E027-4254-B0CB-244345EE919A}" type="presParOf" srcId="{5222C072-0331-4732-BACE-3DCE1D5BD212}" destId="{1CEF0469-F05D-4AFB-8ACE-79AF7064E64C}" srcOrd="0" destOrd="0" presId="urn:microsoft.com/office/officeart/2005/8/layout/process4"/>
    <dgm:cxn modelId="{CFA01163-0910-4B13-8E7F-DE6324D76E51}" type="presParOf" srcId="{1CEF0469-F05D-4AFB-8ACE-79AF7064E64C}" destId="{B6C195D9-4F92-4DA8-BE5D-65D6EC019117}" srcOrd="0" destOrd="0" presId="urn:microsoft.com/office/officeart/2005/8/layout/process4"/>
    <dgm:cxn modelId="{CBB853D9-4183-4ED2-8464-2DA8013CA5EB}" type="presParOf" srcId="{1CEF0469-F05D-4AFB-8ACE-79AF7064E64C}" destId="{6F1AB550-143B-4845-BF8F-D4E81472E565}" srcOrd="1" destOrd="0" presId="urn:microsoft.com/office/officeart/2005/8/layout/process4"/>
    <dgm:cxn modelId="{1B4437BD-420B-4F89-8943-5A543A104342}" type="presParOf" srcId="{1CEF0469-F05D-4AFB-8ACE-79AF7064E64C}" destId="{0C262EAF-0460-4FF5-A79F-348A39401D56}" srcOrd="2" destOrd="0" presId="urn:microsoft.com/office/officeart/2005/8/layout/process4"/>
    <dgm:cxn modelId="{C97F1BF6-E3DC-458B-9931-FE69476F460D}" type="presParOf" srcId="{0C262EAF-0460-4FF5-A79F-348A39401D56}" destId="{F07E1A46-D227-49A8-B8CE-13CDD5785373}" srcOrd="0" destOrd="0" presId="urn:microsoft.com/office/officeart/2005/8/layout/process4"/>
    <dgm:cxn modelId="{0FD2400F-3695-45F7-B454-937D2BDAB25E}" type="presParOf" srcId="{5222C072-0331-4732-BACE-3DCE1D5BD212}" destId="{AD04461C-96FD-4C21-9365-AC44A2598C58}" srcOrd="1" destOrd="0" presId="urn:microsoft.com/office/officeart/2005/8/layout/process4"/>
    <dgm:cxn modelId="{C0047DAE-D408-4AD6-B411-BF17CDD81C4C}" type="presParOf" srcId="{5222C072-0331-4732-BACE-3DCE1D5BD212}" destId="{6160FAC2-66B0-47C2-ADB1-A218FCCBB88D}" srcOrd="2" destOrd="0" presId="urn:microsoft.com/office/officeart/2005/8/layout/process4"/>
    <dgm:cxn modelId="{4910DC60-CF61-42BE-8A85-2D12FFC270B5}" type="presParOf" srcId="{6160FAC2-66B0-47C2-ADB1-A218FCCBB88D}" destId="{FA06D313-78F6-426A-9AF0-3D522DE8DF41}" srcOrd="0" destOrd="0" presId="urn:microsoft.com/office/officeart/2005/8/layout/process4"/>
    <dgm:cxn modelId="{09A9B027-E9ED-4CCA-89DD-868B69F32B8B}" type="presParOf" srcId="{6160FAC2-66B0-47C2-ADB1-A218FCCBB88D}" destId="{112C4172-929B-4394-AD1A-98382BC5E045}" srcOrd="1" destOrd="0" presId="urn:microsoft.com/office/officeart/2005/8/layout/process4"/>
    <dgm:cxn modelId="{52EBBF0D-85C1-46B8-9940-AE87A3DBD125}" type="presParOf" srcId="{6160FAC2-66B0-47C2-ADB1-A218FCCBB88D}" destId="{0DFB5A03-D8A2-4929-A5E1-862A45C015ED}" srcOrd="2" destOrd="0" presId="urn:microsoft.com/office/officeart/2005/8/layout/process4"/>
    <dgm:cxn modelId="{270F9237-3DC8-4975-BC61-21F016701F7E}" type="presParOf" srcId="{0DFB5A03-D8A2-4929-A5E1-862A45C015ED}" destId="{5A25D70B-5559-4543-BF5B-AC83989F0170}" srcOrd="0" destOrd="0" presId="urn:microsoft.com/office/officeart/2005/8/layout/process4"/>
    <dgm:cxn modelId="{4D3F5D7A-C2AE-4644-8B7F-B905A77E5C39}" type="presParOf" srcId="{5222C072-0331-4732-BACE-3DCE1D5BD212}" destId="{481C04E7-AB1A-48C2-B64D-2C3FC8882915}" srcOrd="3" destOrd="0" presId="urn:microsoft.com/office/officeart/2005/8/layout/process4"/>
    <dgm:cxn modelId="{6DEC28B0-3467-4B6A-B357-4EC360ECF230}" type="presParOf" srcId="{5222C072-0331-4732-BACE-3DCE1D5BD212}" destId="{D2B55AE5-A5A2-4E5A-8704-394B63F4B146}" srcOrd="4" destOrd="0" presId="urn:microsoft.com/office/officeart/2005/8/layout/process4"/>
    <dgm:cxn modelId="{39D970C2-A219-46F0-A05F-1900C60C0D95}" type="presParOf" srcId="{D2B55AE5-A5A2-4E5A-8704-394B63F4B146}" destId="{A6C726BD-A844-416A-83D4-5245C9C259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1E049-C33C-4184-913C-614563AC7E2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340D7-F501-4A21-A9A0-1C2A3436C692}">
      <dgm:prSet phldrT="[Текст]"/>
      <dgm:spPr/>
      <dgm:t>
        <a:bodyPr/>
        <a:lstStyle/>
        <a:p>
          <a:r>
            <a:rPr lang="kk-KZ" dirty="0" smtClean="0"/>
            <a:t>2.Белгілі бір кәсіп, шаруашылық саласымен айналысатын адамдар арасында қолданылады.</a:t>
          </a:r>
          <a:endParaRPr lang="ru-RU" dirty="0"/>
        </a:p>
      </dgm:t>
    </dgm:pt>
    <dgm:pt modelId="{31717F47-3409-42D9-B005-0B59C54965AE}" type="parTrans" cxnId="{BEF7E165-A820-4297-BE9C-994E6C9FDFC0}">
      <dgm:prSet/>
      <dgm:spPr/>
      <dgm:t>
        <a:bodyPr/>
        <a:lstStyle/>
        <a:p>
          <a:endParaRPr lang="ru-RU"/>
        </a:p>
      </dgm:t>
    </dgm:pt>
    <dgm:pt modelId="{92A71120-DF72-4E4B-A723-81127BE63952}" type="sibTrans" cxnId="{BEF7E165-A820-4297-BE9C-994E6C9FDFC0}">
      <dgm:prSet/>
      <dgm:spPr/>
      <dgm:t>
        <a:bodyPr/>
        <a:lstStyle/>
        <a:p>
          <a:endParaRPr lang="ru-RU"/>
        </a:p>
      </dgm:t>
    </dgm:pt>
    <dgm:pt modelId="{BF1CB7BA-43B3-44FE-B3A1-838DC731C2BE}">
      <dgm:prSet phldrT="[Текст]"/>
      <dgm:spPr/>
      <dgm:t>
        <a:bodyPr/>
        <a:lstStyle/>
        <a:p>
          <a:r>
            <a:rPr lang="kk-KZ" dirty="0" smtClean="0"/>
            <a:t>Белгілі бір кәсіп не шаруашылық түріне қатысты қолданылатын сөздер.</a:t>
          </a:r>
        </a:p>
        <a:p>
          <a:r>
            <a:rPr lang="kk-KZ" b="1" i="1" dirty="0" smtClean="0"/>
            <a:t>Мысалы: Инелік – ау тоқитын ағаш ине. </a:t>
          </a:r>
          <a:endParaRPr lang="ru-RU" b="1" i="1" dirty="0"/>
        </a:p>
      </dgm:t>
    </dgm:pt>
    <dgm:pt modelId="{3DCCA601-BB0E-4C5A-9E82-707CDCA64C9E}" type="parTrans" cxnId="{E3A59F52-D620-4D2A-826A-0B14240BF24C}">
      <dgm:prSet/>
      <dgm:spPr/>
      <dgm:t>
        <a:bodyPr/>
        <a:lstStyle/>
        <a:p>
          <a:endParaRPr lang="ru-RU"/>
        </a:p>
      </dgm:t>
    </dgm:pt>
    <dgm:pt modelId="{E6055AE8-2230-4B67-904B-EB75251319F2}" type="sibTrans" cxnId="{E3A59F52-D620-4D2A-826A-0B14240BF24C}">
      <dgm:prSet/>
      <dgm:spPr/>
      <dgm:t>
        <a:bodyPr/>
        <a:lstStyle/>
        <a:p>
          <a:endParaRPr lang="ru-RU"/>
        </a:p>
      </dgm:t>
    </dgm:pt>
    <dgm:pt modelId="{089716A2-84E8-446F-9011-4F1A20D04673}">
      <dgm:prSet/>
      <dgm:spPr/>
      <dgm:t>
        <a:bodyPr/>
        <a:lstStyle/>
        <a:p>
          <a:r>
            <a:rPr lang="kk-KZ" dirty="0" smtClean="0"/>
            <a:t>1. Жалпыхалыққа түсінікті бола бермейді;</a:t>
          </a:r>
          <a:endParaRPr lang="ru-RU" dirty="0"/>
        </a:p>
      </dgm:t>
    </dgm:pt>
    <dgm:pt modelId="{79603B56-B837-469D-86C7-CB4471E38044}" type="parTrans" cxnId="{C556A009-0B3C-4342-A368-1A97B96EC2FD}">
      <dgm:prSet/>
      <dgm:spPr/>
      <dgm:t>
        <a:bodyPr/>
        <a:lstStyle/>
        <a:p>
          <a:endParaRPr lang="ru-RU"/>
        </a:p>
      </dgm:t>
    </dgm:pt>
    <dgm:pt modelId="{6939E34C-DD09-47DF-931E-DF161BE1AC67}" type="sibTrans" cxnId="{C556A009-0B3C-4342-A368-1A97B96EC2FD}">
      <dgm:prSet/>
      <dgm:spPr/>
      <dgm:t>
        <a:bodyPr/>
        <a:lstStyle/>
        <a:p>
          <a:endParaRPr lang="ru-RU"/>
        </a:p>
      </dgm:t>
    </dgm:pt>
    <dgm:pt modelId="{545FE948-B4AA-46D2-9CB1-6A29A08C7FC6}" type="pres">
      <dgm:prSet presAssocID="{2901E049-C33C-4184-913C-614563AC7E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B601A-6381-4CD9-A886-E380CF6E7506}" type="pres">
      <dgm:prSet presAssocID="{2901E049-C33C-4184-913C-614563AC7E25}" presName="vNodes" presStyleCnt="0"/>
      <dgm:spPr/>
    </dgm:pt>
    <dgm:pt modelId="{5D632CEE-30A4-4C8C-9835-EA3EA46D0EE9}" type="pres">
      <dgm:prSet presAssocID="{089716A2-84E8-446F-9011-4F1A20D04673}" presName="node" presStyleLbl="node1" presStyleIdx="0" presStyleCnt="3" custScaleX="226258" custScaleY="11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B0CB-817C-4853-A816-01C5CE5E6998}" type="pres">
      <dgm:prSet presAssocID="{6939E34C-DD09-47DF-931E-DF161BE1AC67}" presName="spacerT" presStyleCnt="0"/>
      <dgm:spPr/>
    </dgm:pt>
    <dgm:pt modelId="{9922CEEA-EE35-4981-A239-805E0348F803}" type="pres">
      <dgm:prSet presAssocID="{6939E34C-DD09-47DF-931E-DF161BE1AC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73AC396-676C-4466-9F91-83082E113887}" type="pres">
      <dgm:prSet presAssocID="{6939E34C-DD09-47DF-931E-DF161BE1AC67}" presName="spacerB" presStyleCnt="0"/>
      <dgm:spPr/>
    </dgm:pt>
    <dgm:pt modelId="{ED1F858D-C731-4F3E-9B3E-2F02BED6278A}" type="pres">
      <dgm:prSet presAssocID="{480340D7-F501-4A21-A9A0-1C2A3436C692}" presName="node" presStyleLbl="node1" presStyleIdx="1" presStyleCnt="3" custScaleX="258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95CC3-AFE5-41AD-8204-C9EF120CABE6}" type="pres">
      <dgm:prSet presAssocID="{2901E049-C33C-4184-913C-614563AC7E25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AF667805-E2BC-49EF-B81A-9EA0AFF6A0AE}" type="pres">
      <dgm:prSet presAssocID="{2901E049-C33C-4184-913C-614563AC7E2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61FD307-58DE-4669-8776-1A15E907AB1B}" type="pres">
      <dgm:prSet presAssocID="{2901E049-C33C-4184-913C-614563AC7E25}" presName="lastNode" presStyleLbl="node1" presStyleIdx="2" presStyleCnt="3" custScaleX="17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5E6DDF-EE10-4538-A76C-CA52AC020DA7}" type="presOf" srcId="{089716A2-84E8-446F-9011-4F1A20D04673}" destId="{5D632CEE-30A4-4C8C-9835-EA3EA46D0EE9}" srcOrd="0" destOrd="0" presId="urn:microsoft.com/office/officeart/2005/8/layout/equation2"/>
    <dgm:cxn modelId="{C556A009-0B3C-4342-A368-1A97B96EC2FD}" srcId="{2901E049-C33C-4184-913C-614563AC7E25}" destId="{089716A2-84E8-446F-9011-4F1A20D04673}" srcOrd="0" destOrd="0" parTransId="{79603B56-B837-469D-86C7-CB4471E38044}" sibTransId="{6939E34C-DD09-47DF-931E-DF161BE1AC67}"/>
    <dgm:cxn modelId="{5CEC9F4B-4994-450E-B570-5E706A19BAB7}" type="presOf" srcId="{480340D7-F501-4A21-A9A0-1C2A3436C692}" destId="{ED1F858D-C731-4F3E-9B3E-2F02BED6278A}" srcOrd="0" destOrd="0" presId="urn:microsoft.com/office/officeart/2005/8/layout/equation2"/>
    <dgm:cxn modelId="{DAED383F-7EB9-4DAC-BFE1-D915AA7E1B24}" type="presOf" srcId="{6939E34C-DD09-47DF-931E-DF161BE1AC67}" destId="{9922CEEA-EE35-4981-A239-805E0348F803}" srcOrd="0" destOrd="0" presId="urn:microsoft.com/office/officeart/2005/8/layout/equation2"/>
    <dgm:cxn modelId="{FFA78D25-C4BA-4CD7-86E6-5C769CE10284}" type="presOf" srcId="{2901E049-C33C-4184-913C-614563AC7E25}" destId="{545FE948-B4AA-46D2-9CB1-6A29A08C7FC6}" srcOrd="0" destOrd="0" presId="urn:microsoft.com/office/officeart/2005/8/layout/equation2"/>
    <dgm:cxn modelId="{BEF7E165-A820-4297-BE9C-994E6C9FDFC0}" srcId="{2901E049-C33C-4184-913C-614563AC7E25}" destId="{480340D7-F501-4A21-A9A0-1C2A3436C692}" srcOrd="1" destOrd="0" parTransId="{31717F47-3409-42D9-B005-0B59C54965AE}" sibTransId="{92A71120-DF72-4E4B-A723-81127BE63952}"/>
    <dgm:cxn modelId="{D0CC4369-F64A-4670-8C7B-C845DA01EEA7}" type="presOf" srcId="{BF1CB7BA-43B3-44FE-B3A1-838DC731C2BE}" destId="{061FD307-58DE-4669-8776-1A15E907AB1B}" srcOrd="0" destOrd="0" presId="urn:microsoft.com/office/officeart/2005/8/layout/equation2"/>
    <dgm:cxn modelId="{E3A59F52-D620-4D2A-826A-0B14240BF24C}" srcId="{2901E049-C33C-4184-913C-614563AC7E25}" destId="{BF1CB7BA-43B3-44FE-B3A1-838DC731C2BE}" srcOrd="2" destOrd="0" parTransId="{3DCCA601-BB0E-4C5A-9E82-707CDCA64C9E}" sibTransId="{E6055AE8-2230-4B67-904B-EB75251319F2}"/>
    <dgm:cxn modelId="{E74F8718-FA8E-411A-BC04-0CFA14F886AB}" type="presOf" srcId="{92A71120-DF72-4E4B-A723-81127BE63952}" destId="{AF667805-E2BC-49EF-B81A-9EA0AFF6A0AE}" srcOrd="1" destOrd="0" presId="urn:microsoft.com/office/officeart/2005/8/layout/equation2"/>
    <dgm:cxn modelId="{720BBF24-3FAE-412E-B819-EB31123AE095}" type="presOf" srcId="{92A71120-DF72-4E4B-A723-81127BE63952}" destId="{B9495CC3-AFE5-41AD-8204-C9EF120CABE6}" srcOrd="0" destOrd="0" presId="urn:microsoft.com/office/officeart/2005/8/layout/equation2"/>
    <dgm:cxn modelId="{F0728249-38A8-42E7-B013-725B05F408ED}" type="presParOf" srcId="{545FE948-B4AA-46D2-9CB1-6A29A08C7FC6}" destId="{621B601A-6381-4CD9-A886-E380CF6E7506}" srcOrd="0" destOrd="0" presId="urn:microsoft.com/office/officeart/2005/8/layout/equation2"/>
    <dgm:cxn modelId="{C14ADB73-D078-4636-B3BD-ED14EF459284}" type="presParOf" srcId="{621B601A-6381-4CD9-A886-E380CF6E7506}" destId="{5D632CEE-30A4-4C8C-9835-EA3EA46D0EE9}" srcOrd="0" destOrd="0" presId="urn:microsoft.com/office/officeart/2005/8/layout/equation2"/>
    <dgm:cxn modelId="{EC95918A-F7AB-4CFA-B10D-E9D21DC3314C}" type="presParOf" srcId="{621B601A-6381-4CD9-A886-E380CF6E7506}" destId="{C03CB0CB-817C-4853-A816-01C5CE5E6998}" srcOrd="1" destOrd="0" presId="urn:microsoft.com/office/officeart/2005/8/layout/equation2"/>
    <dgm:cxn modelId="{281A6428-A598-4D0A-88D1-CD7F99D8CDAC}" type="presParOf" srcId="{621B601A-6381-4CD9-A886-E380CF6E7506}" destId="{9922CEEA-EE35-4981-A239-805E0348F803}" srcOrd="2" destOrd="0" presId="urn:microsoft.com/office/officeart/2005/8/layout/equation2"/>
    <dgm:cxn modelId="{A726B8F9-CB2D-4745-A7F8-C90F8794F937}" type="presParOf" srcId="{621B601A-6381-4CD9-A886-E380CF6E7506}" destId="{073AC396-676C-4466-9F91-83082E113887}" srcOrd="3" destOrd="0" presId="urn:microsoft.com/office/officeart/2005/8/layout/equation2"/>
    <dgm:cxn modelId="{D98183D2-EEAF-48C3-AA33-623A71B4DBE8}" type="presParOf" srcId="{621B601A-6381-4CD9-A886-E380CF6E7506}" destId="{ED1F858D-C731-4F3E-9B3E-2F02BED6278A}" srcOrd="4" destOrd="0" presId="urn:microsoft.com/office/officeart/2005/8/layout/equation2"/>
    <dgm:cxn modelId="{A803840F-4AE5-487A-8242-DC9E765F9756}" type="presParOf" srcId="{545FE948-B4AA-46D2-9CB1-6A29A08C7FC6}" destId="{B9495CC3-AFE5-41AD-8204-C9EF120CABE6}" srcOrd="1" destOrd="0" presId="urn:microsoft.com/office/officeart/2005/8/layout/equation2"/>
    <dgm:cxn modelId="{62152E10-C2E7-40BF-9802-5AEAA7073993}" type="presParOf" srcId="{B9495CC3-AFE5-41AD-8204-C9EF120CABE6}" destId="{AF667805-E2BC-49EF-B81A-9EA0AFF6A0AE}" srcOrd="0" destOrd="0" presId="urn:microsoft.com/office/officeart/2005/8/layout/equation2"/>
    <dgm:cxn modelId="{1F70B25E-F158-4C94-99C9-FC8C92A4CAC7}" type="presParOf" srcId="{545FE948-B4AA-46D2-9CB1-6A29A08C7FC6}" destId="{061FD307-58DE-4669-8776-1A15E907AB1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1B10A-C837-47EE-AFBF-6F2E8539A8B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7A5C1A-4A2E-4745-9D9F-6B4D39DE7B0C}">
      <dgm:prSet phldrT="[Текст]"/>
      <dgm:spPr/>
      <dgm:t>
        <a:bodyPr/>
        <a:lstStyle/>
        <a:p>
          <a:r>
            <a:rPr lang="kk-KZ" dirty="0" smtClean="0"/>
            <a:t>Кәсіби сөздердің мағыналарымен танысып, қай кәсіп түріне қатысты екенін анықтаңдар.</a:t>
          </a:r>
          <a:endParaRPr lang="ru-RU" dirty="0"/>
        </a:p>
      </dgm:t>
    </dgm:pt>
    <dgm:pt modelId="{35263994-6613-4BD5-95DC-E05FCAE14792}" type="parTrans" cxnId="{E05EFE77-9F88-4E81-B792-1B59BE39344E}">
      <dgm:prSet/>
      <dgm:spPr/>
      <dgm:t>
        <a:bodyPr/>
        <a:lstStyle/>
        <a:p>
          <a:endParaRPr lang="ru-RU"/>
        </a:p>
      </dgm:t>
    </dgm:pt>
    <dgm:pt modelId="{CA6DF3BF-55F5-4E7C-9A67-0576BDC8525E}" type="sibTrans" cxnId="{E05EFE77-9F88-4E81-B792-1B59BE39344E}">
      <dgm:prSet/>
      <dgm:spPr/>
      <dgm:t>
        <a:bodyPr/>
        <a:lstStyle/>
        <a:p>
          <a:endParaRPr lang="ru-RU"/>
        </a:p>
      </dgm:t>
    </dgm:pt>
    <dgm:pt modelId="{5343DEC1-9A92-4ADD-A232-A4B060454FC6}">
      <dgm:prSet/>
      <dgm:spPr/>
      <dgm:t>
        <a:bodyPr/>
        <a:lstStyle/>
        <a:p>
          <a:endParaRPr lang="ru-RU"/>
        </a:p>
      </dgm:t>
    </dgm:pt>
    <dgm:pt modelId="{B7F7704A-390B-45CE-919F-D0AF07529B7E}" type="parTrans" cxnId="{355A5A30-12CE-4899-9435-CC436CA2ADE7}">
      <dgm:prSet/>
      <dgm:spPr/>
      <dgm:t>
        <a:bodyPr/>
        <a:lstStyle/>
        <a:p>
          <a:endParaRPr lang="ru-RU"/>
        </a:p>
      </dgm:t>
    </dgm:pt>
    <dgm:pt modelId="{19A2448E-C433-4D58-88A8-5EBD7CE79596}" type="sibTrans" cxnId="{355A5A30-12CE-4899-9435-CC436CA2ADE7}">
      <dgm:prSet/>
      <dgm:spPr/>
      <dgm:t>
        <a:bodyPr/>
        <a:lstStyle/>
        <a:p>
          <a:endParaRPr lang="ru-RU"/>
        </a:p>
      </dgm:t>
    </dgm:pt>
    <dgm:pt modelId="{50CB444B-55C3-4A07-9C2F-5C9988AEF15B}">
      <dgm:prSet/>
      <dgm:spPr/>
      <dgm:t>
        <a:bodyPr/>
        <a:lstStyle/>
        <a:p>
          <a:endParaRPr lang="ru-RU"/>
        </a:p>
      </dgm:t>
    </dgm:pt>
    <dgm:pt modelId="{8937C362-E548-40C4-83F1-4A4A8100CFA4}" type="parTrans" cxnId="{03AC3D29-96E2-4E83-A421-D91B6318FACD}">
      <dgm:prSet/>
      <dgm:spPr/>
      <dgm:t>
        <a:bodyPr/>
        <a:lstStyle/>
        <a:p>
          <a:endParaRPr lang="ru-RU"/>
        </a:p>
      </dgm:t>
    </dgm:pt>
    <dgm:pt modelId="{1A6F8A40-4634-4AF1-957B-89D33E654CCC}" type="sibTrans" cxnId="{03AC3D29-96E2-4E83-A421-D91B6318FACD}">
      <dgm:prSet/>
      <dgm:spPr/>
      <dgm:t>
        <a:bodyPr/>
        <a:lstStyle/>
        <a:p>
          <a:endParaRPr lang="ru-RU"/>
        </a:p>
      </dgm:t>
    </dgm:pt>
    <dgm:pt modelId="{69E122E3-6BA7-4A5D-91F2-2B1A67C0BBB8}">
      <dgm:prSet/>
      <dgm:spPr/>
      <dgm:t>
        <a:bodyPr/>
        <a:lstStyle/>
        <a:p>
          <a:endParaRPr lang="ru-RU"/>
        </a:p>
      </dgm:t>
    </dgm:pt>
    <dgm:pt modelId="{A56444D9-40F9-4D71-AC73-A573D7451BCE}" type="parTrans" cxnId="{45624545-F145-43C6-BBD6-528E02B4BEA1}">
      <dgm:prSet/>
      <dgm:spPr/>
      <dgm:t>
        <a:bodyPr/>
        <a:lstStyle/>
        <a:p>
          <a:endParaRPr lang="ru-RU"/>
        </a:p>
      </dgm:t>
    </dgm:pt>
    <dgm:pt modelId="{F125C8F5-09B8-4442-9F0B-778BA2672736}" type="sibTrans" cxnId="{45624545-F145-43C6-BBD6-528E02B4BEA1}">
      <dgm:prSet/>
      <dgm:spPr/>
      <dgm:t>
        <a:bodyPr/>
        <a:lstStyle/>
        <a:p>
          <a:endParaRPr lang="ru-RU"/>
        </a:p>
      </dgm:t>
    </dgm:pt>
    <dgm:pt modelId="{11EE1613-8CE8-4FB0-AAC1-571E22F52EA6}">
      <dgm:prSet/>
      <dgm:spPr/>
      <dgm:t>
        <a:bodyPr/>
        <a:lstStyle/>
        <a:p>
          <a:endParaRPr lang="ru-RU"/>
        </a:p>
      </dgm:t>
    </dgm:pt>
    <dgm:pt modelId="{344CC788-0765-40DE-B502-689869B0FE0F}" type="parTrans" cxnId="{4E016AB7-3BB7-46D9-B33D-FADA50539FEB}">
      <dgm:prSet/>
      <dgm:spPr/>
      <dgm:t>
        <a:bodyPr/>
        <a:lstStyle/>
        <a:p>
          <a:endParaRPr lang="ru-RU"/>
        </a:p>
      </dgm:t>
    </dgm:pt>
    <dgm:pt modelId="{8DEDAF08-8518-498E-8082-86726725DFA0}" type="sibTrans" cxnId="{4E016AB7-3BB7-46D9-B33D-FADA50539FEB}">
      <dgm:prSet/>
      <dgm:spPr/>
      <dgm:t>
        <a:bodyPr/>
        <a:lstStyle/>
        <a:p>
          <a:endParaRPr lang="ru-RU"/>
        </a:p>
      </dgm:t>
    </dgm:pt>
    <dgm:pt modelId="{C9884273-7D28-499A-A5B2-BC2ADF2297A0}">
      <dgm:prSet/>
      <dgm:spPr/>
      <dgm:t>
        <a:bodyPr/>
        <a:lstStyle/>
        <a:p>
          <a:endParaRPr lang="ru-RU"/>
        </a:p>
      </dgm:t>
    </dgm:pt>
    <dgm:pt modelId="{96FD7D61-7B1F-425B-9257-E1995239EF0D}" type="parTrans" cxnId="{29D4724A-FD56-405C-BAB7-E6E6253552C6}">
      <dgm:prSet/>
      <dgm:spPr/>
      <dgm:t>
        <a:bodyPr/>
        <a:lstStyle/>
        <a:p>
          <a:endParaRPr lang="ru-RU"/>
        </a:p>
      </dgm:t>
    </dgm:pt>
    <dgm:pt modelId="{9F55CA21-7E3F-4A70-BF9B-43A1256E5B47}" type="sibTrans" cxnId="{29D4724A-FD56-405C-BAB7-E6E6253552C6}">
      <dgm:prSet/>
      <dgm:spPr/>
      <dgm:t>
        <a:bodyPr/>
        <a:lstStyle/>
        <a:p>
          <a:endParaRPr lang="ru-RU"/>
        </a:p>
      </dgm:t>
    </dgm:pt>
    <dgm:pt modelId="{70D69623-8717-4AC0-9299-EA6E16EA6DBB}">
      <dgm:prSet/>
      <dgm:spPr/>
      <dgm:t>
        <a:bodyPr/>
        <a:lstStyle/>
        <a:p>
          <a:endParaRPr lang="ru-RU"/>
        </a:p>
      </dgm:t>
    </dgm:pt>
    <dgm:pt modelId="{9CF01C9B-0469-49F0-9F67-744A07A29116}" type="parTrans" cxnId="{CA3A9BAA-A3FA-4CA2-83BA-07E4947D1503}">
      <dgm:prSet/>
      <dgm:spPr/>
      <dgm:t>
        <a:bodyPr/>
        <a:lstStyle/>
        <a:p>
          <a:endParaRPr lang="ru-RU"/>
        </a:p>
      </dgm:t>
    </dgm:pt>
    <dgm:pt modelId="{73F1753F-409A-4CA9-8AC2-57A3AA9B89D7}" type="sibTrans" cxnId="{CA3A9BAA-A3FA-4CA2-83BA-07E4947D1503}">
      <dgm:prSet/>
      <dgm:spPr/>
      <dgm:t>
        <a:bodyPr/>
        <a:lstStyle/>
        <a:p>
          <a:endParaRPr lang="ru-RU"/>
        </a:p>
      </dgm:t>
    </dgm:pt>
    <dgm:pt modelId="{4FA5DA95-6106-4D30-994B-864D9EBB94F1}">
      <dgm:prSet/>
      <dgm:spPr/>
      <dgm:t>
        <a:bodyPr/>
        <a:lstStyle/>
        <a:p>
          <a:endParaRPr lang="ru-RU"/>
        </a:p>
      </dgm:t>
    </dgm:pt>
    <dgm:pt modelId="{BA8E2943-A0C3-4C7F-B6CA-C5883A31EA4F}" type="parTrans" cxnId="{3F23CD79-78D1-4A65-816A-830137A8663E}">
      <dgm:prSet/>
      <dgm:spPr/>
      <dgm:t>
        <a:bodyPr/>
        <a:lstStyle/>
        <a:p>
          <a:endParaRPr lang="ru-RU"/>
        </a:p>
      </dgm:t>
    </dgm:pt>
    <dgm:pt modelId="{625FD144-ED8D-45A2-AA24-0729120F58CE}" type="sibTrans" cxnId="{3F23CD79-78D1-4A65-816A-830137A8663E}">
      <dgm:prSet/>
      <dgm:spPr/>
      <dgm:t>
        <a:bodyPr/>
        <a:lstStyle/>
        <a:p>
          <a:endParaRPr lang="ru-RU"/>
        </a:p>
      </dgm:t>
    </dgm:pt>
    <dgm:pt modelId="{296589C8-E20B-49FC-9FB1-0EEE14ACCA57}">
      <dgm:prSet/>
      <dgm:spPr/>
      <dgm:t>
        <a:bodyPr/>
        <a:lstStyle/>
        <a:p>
          <a:endParaRPr lang="ru-RU"/>
        </a:p>
      </dgm:t>
    </dgm:pt>
    <dgm:pt modelId="{10C703C3-E805-425F-B29B-501C284196E0}" type="parTrans" cxnId="{5BAE6320-66E1-4CC0-8B20-9B7DFA614C0E}">
      <dgm:prSet/>
      <dgm:spPr/>
      <dgm:t>
        <a:bodyPr/>
        <a:lstStyle/>
        <a:p>
          <a:endParaRPr lang="ru-RU"/>
        </a:p>
      </dgm:t>
    </dgm:pt>
    <dgm:pt modelId="{B0F893BE-487F-4DFE-AE71-51BF41A12693}" type="sibTrans" cxnId="{5BAE6320-66E1-4CC0-8B20-9B7DFA614C0E}">
      <dgm:prSet/>
      <dgm:spPr/>
      <dgm:t>
        <a:bodyPr/>
        <a:lstStyle/>
        <a:p>
          <a:endParaRPr lang="ru-RU"/>
        </a:p>
      </dgm:t>
    </dgm:pt>
    <dgm:pt modelId="{6F00F722-4A05-46EC-8ED1-7E0843ED8D6E}">
      <dgm:prSet/>
      <dgm:spPr/>
      <dgm:t>
        <a:bodyPr/>
        <a:lstStyle/>
        <a:p>
          <a:endParaRPr lang="ru-RU"/>
        </a:p>
      </dgm:t>
    </dgm:pt>
    <dgm:pt modelId="{E354474A-A410-4779-9927-1EC8A21DB77E}" type="parTrans" cxnId="{3498480F-C58B-416D-8B9C-5AAE33AB2980}">
      <dgm:prSet/>
      <dgm:spPr/>
      <dgm:t>
        <a:bodyPr/>
        <a:lstStyle/>
        <a:p>
          <a:endParaRPr lang="ru-RU"/>
        </a:p>
      </dgm:t>
    </dgm:pt>
    <dgm:pt modelId="{024CA726-B4CC-4D80-9E8A-B8C9092DECEF}" type="sibTrans" cxnId="{3498480F-C58B-416D-8B9C-5AAE33AB2980}">
      <dgm:prSet/>
      <dgm:spPr/>
      <dgm:t>
        <a:bodyPr/>
        <a:lstStyle/>
        <a:p>
          <a:endParaRPr lang="ru-RU"/>
        </a:p>
      </dgm:t>
    </dgm:pt>
    <dgm:pt modelId="{DFD889DC-7B99-4896-BA20-07C20357568D}">
      <dgm:prSet/>
      <dgm:spPr/>
      <dgm:t>
        <a:bodyPr/>
        <a:lstStyle/>
        <a:p>
          <a:endParaRPr lang="ru-RU"/>
        </a:p>
      </dgm:t>
    </dgm:pt>
    <dgm:pt modelId="{716F8FAE-7E67-4D9F-A0AD-D26718B73ED4}" type="parTrans" cxnId="{B33249F4-DA6A-4402-8361-6189930F776B}">
      <dgm:prSet/>
      <dgm:spPr/>
      <dgm:t>
        <a:bodyPr/>
        <a:lstStyle/>
        <a:p>
          <a:endParaRPr lang="ru-RU"/>
        </a:p>
      </dgm:t>
    </dgm:pt>
    <dgm:pt modelId="{CC104FAF-CE1F-46CA-B110-0E406B10FBFD}" type="sibTrans" cxnId="{B33249F4-DA6A-4402-8361-6189930F776B}">
      <dgm:prSet/>
      <dgm:spPr/>
      <dgm:t>
        <a:bodyPr/>
        <a:lstStyle/>
        <a:p>
          <a:endParaRPr lang="ru-RU"/>
        </a:p>
      </dgm:t>
    </dgm:pt>
    <dgm:pt modelId="{24290229-5C1E-4A8A-8660-2A7CD5C9AB3B}">
      <dgm:prSet/>
      <dgm:spPr/>
      <dgm:t>
        <a:bodyPr/>
        <a:lstStyle/>
        <a:p>
          <a:endParaRPr lang="ru-RU"/>
        </a:p>
      </dgm:t>
    </dgm:pt>
    <dgm:pt modelId="{D4EDFEE0-E0BE-4353-91E0-FD48BEADA439}" type="parTrans" cxnId="{EFDD6E1F-E910-4959-B00B-C185C7F67EDD}">
      <dgm:prSet/>
      <dgm:spPr/>
      <dgm:t>
        <a:bodyPr/>
        <a:lstStyle/>
        <a:p>
          <a:endParaRPr lang="ru-RU"/>
        </a:p>
      </dgm:t>
    </dgm:pt>
    <dgm:pt modelId="{CCBC8BD7-678E-4A28-89E5-B1B5BBBCF13B}" type="sibTrans" cxnId="{EFDD6E1F-E910-4959-B00B-C185C7F67EDD}">
      <dgm:prSet/>
      <dgm:spPr/>
      <dgm:t>
        <a:bodyPr/>
        <a:lstStyle/>
        <a:p>
          <a:endParaRPr lang="ru-RU"/>
        </a:p>
      </dgm:t>
    </dgm:pt>
    <dgm:pt modelId="{C222D4D9-C09F-40E2-89F0-EC5C81E45ED7}">
      <dgm:prSet/>
      <dgm:spPr/>
      <dgm:t>
        <a:bodyPr/>
        <a:lstStyle/>
        <a:p>
          <a:endParaRPr lang="ru-RU"/>
        </a:p>
      </dgm:t>
    </dgm:pt>
    <dgm:pt modelId="{A927597C-147C-4781-94E0-4DAEC1A7DD14}" type="parTrans" cxnId="{FDF2F92B-76F7-4D6F-9546-96006DDF03D7}">
      <dgm:prSet/>
      <dgm:spPr/>
      <dgm:t>
        <a:bodyPr/>
        <a:lstStyle/>
        <a:p>
          <a:endParaRPr lang="ru-RU"/>
        </a:p>
      </dgm:t>
    </dgm:pt>
    <dgm:pt modelId="{14984641-6135-4C0E-BFFD-D8CC25B1C933}" type="sibTrans" cxnId="{FDF2F92B-76F7-4D6F-9546-96006DDF03D7}">
      <dgm:prSet/>
      <dgm:spPr/>
      <dgm:t>
        <a:bodyPr/>
        <a:lstStyle/>
        <a:p>
          <a:endParaRPr lang="ru-RU"/>
        </a:p>
      </dgm:t>
    </dgm:pt>
    <dgm:pt modelId="{D2A47D7B-9DBF-4414-B4B6-069C5F0AB73A}">
      <dgm:prSet/>
      <dgm:spPr/>
      <dgm:t>
        <a:bodyPr/>
        <a:lstStyle/>
        <a:p>
          <a:endParaRPr lang="ru-RU"/>
        </a:p>
      </dgm:t>
    </dgm:pt>
    <dgm:pt modelId="{E572D55D-609A-442E-B739-52063034FD81}" type="parTrans" cxnId="{232CCADA-3E8E-496E-B02B-5AA105E4C9DD}">
      <dgm:prSet/>
      <dgm:spPr/>
      <dgm:t>
        <a:bodyPr/>
        <a:lstStyle/>
        <a:p>
          <a:endParaRPr lang="ru-RU"/>
        </a:p>
      </dgm:t>
    </dgm:pt>
    <dgm:pt modelId="{E5C35CDB-EFD7-4EBB-BDD4-39E7312B6D09}" type="sibTrans" cxnId="{232CCADA-3E8E-496E-B02B-5AA105E4C9DD}">
      <dgm:prSet/>
      <dgm:spPr/>
      <dgm:t>
        <a:bodyPr/>
        <a:lstStyle/>
        <a:p>
          <a:endParaRPr lang="ru-RU"/>
        </a:p>
      </dgm:t>
    </dgm:pt>
    <dgm:pt modelId="{053E03A9-FBEF-46E2-8618-96C5F016DC3E}">
      <dgm:prSet/>
      <dgm:spPr/>
      <dgm:t>
        <a:bodyPr/>
        <a:lstStyle/>
        <a:p>
          <a:endParaRPr lang="ru-RU"/>
        </a:p>
      </dgm:t>
    </dgm:pt>
    <dgm:pt modelId="{5AA08FFC-B827-43B7-9B53-A9AE80ED63E4}" type="parTrans" cxnId="{2F8B5442-89F0-40F0-97BC-E9DBD137D6E0}">
      <dgm:prSet/>
      <dgm:spPr/>
      <dgm:t>
        <a:bodyPr/>
        <a:lstStyle/>
        <a:p>
          <a:endParaRPr lang="ru-RU"/>
        </a:p>
      </dgm:t>
    </dgm:pt>
    <dgm:pt modelId="{0D0E0692-7764-4F11-9C46-F922E073566B}" type="sibTrans" cxnId="{2F8B5442-89F0-40F0-97BC-E9DBD137D6E0}">
      <dgm:prSet/>
      <dgm:spPr/>
      <dgm:t>
        <a:bodyPr/>
        <a:lstStyle/>
        <a:p>
          <a:endParaRPr lang="ru-RU"/>
        </a:p>
      </dgm:t>
    </dgm:pt>
    <dgm:pt modelId="{1973EA25-828C-42DF-8C28-10289A86842A}">
      <dgm:prSet/>
      <dgm:spPr/>
      <dgm:t>
        <a:bodyPr/>
        <a:lstStyle/>
        <a:p>
          <a:endParaRPr lang="ru-RU"/>
        </a:p>
      </dgm:t>
    </dgm:pt>
    <dgm:pt modelId="{127E8087-8F09-417C-8416-5AA2795D28D8}" type="parTrans" cxnId="{6F55A249-AA6C-467C-85B3-47294A96E940}">
      <dgm:prSet/>
      <dgm:spPr/>
      <dgm:t>
        <a:bodyPr/>
        <a:lstStyle/>
        <a:p>
          <a:endParaRPr lang="ru-RU"/>
        </a:p>
      </dgm:t>
    </dgm:pt>
    <dgm:pt modelId="{7247A5E1-C5E5-44C9-9D21-E8F57BBCB224}" type="sibTrans" cxnId="{6F55A249-AA6C-467C-85B3-47294A96E940}">
      <dgm:prSet/>
      <dgm:spPr/>
      <dgm:t>
        <a:bodyPr/>
        <a:lstStyle/>
        <a:p>
          <a:endParaRPr lang="ru-RU"/>
        </a:p>
      </dgm:t>
    </dgm:pt>
    <dgm:pt modelId="{55811C83-8E27-4394-85D2-14A45233251A}">
      <dgm:prSet/>
      <dgm:spPr/>
      <dgm:t>
        <a:bodyPr/>
        <a:lstStyle/>
        <a:p>
          <a:endParaRPr lang="ru-RU"/>
        </a:p>
      </dgm:t>
    </dgm:pt>
    <dgm:pt modelId="{1DAB58A5-3F9A-47CF-AD4F-8C90FAA2A1EB}" type="parTrans" cxnId="{2DF405AC-1F8E-4392-A01F-F753EBDF03AC}">
      <dgm:prSet/>
      <dgm:spPr/>
      <dgm:t>
        <a:bodyPr/>
        <a:lstStyle/>
        <a:p>
          <a:endParaRPr lang="ru-RU"/>
        </a:p>
      </dgm:t>
    </dgm:pt>
    <dgm:pt modelId="{43DA4239-CA96-466A-AA96-4829FF095646}" type="sibTrans" cxnId="{2DF405AC-1F8E-4392-A01F-F753EBDF03AC}">
      <dgm:prSet/>
      <dgm:spPr/>
      <dgm:t>
        <a:bodyPr/>
        <a:lstStyle/>
        <a:p>
          <a:endParaRPr lang="ru-RU"/>
        </a:p>
      </dgm:t>
    </dgm:pt>
    <dgm:pt modelId="{362DB741-7181-4428-9727-001E347DA609}">
      <dgm:prSet/>
      <dgm:spPr/>
      <dgm:t>
        <a:bodyPr/>
        <a:lstStyle/>
        <a:p>
          <a:endParaRPr lang="ru-RU"/>
        </a:p>
      </dgm:t>
    </dgm:pt>
    <dgm:pt modelId="{B4DA373A-BDD6-4C1B-AA60-4D8919B4D7AE}" type="parTrans" cxnId="{51C76491-C539-4AE1-AE0C-311B42C3EBA1}">
      <dgm:prSet/>
      <dgm:spPr/>
      <dgm:t>
        <a:bodyPr/>
        <a:lstStyle/>
        <a:p>
          <a:endParaRPr lang="ru-RU"/>
        </a:p>
      </dgm:t>
    </dgm:pt>
    <dgm:pt modelId="{E80208A4-1790-4478-826C-511539B72604}" type="sibTrans" cxnId="{51C76491-C539-4AE1-AE0C-311B42C3EBA1}">
      <dgm:prSet/>
      <dgm:spPr/>
      <dgm:t>
        <a:bodyPr/>
        <a:lstStyle/>
        <a:p>
          <a:endParaRPr lang="ru-RU"/>
        </a:p>
      </dgm:t>
    </dgm:pt>
    <dgm:pt modelId="{B8A18BBE-1A1F-412D-AAF3-3A19F580E85F}">
      <dgm:prSet/>
      <dgm:spPr/>
      <dgm:t>
        <a:bodyPr/>
        <a:lstStyle/>
        <a:p>
          <a:endParaRPr lang="ru-RU"/>
        </a:p>
      </dgm:t>
    </dgm:pt>
    <dgm:pt modelId="{99958A1D-A1BF-400A-845C-1A4B0581497C}" type="parTrans" cxnId="{A1E015D7-E9CA-4790-9152-EF34FAAFF309}">
      <dgm:prSet/>
      <dgm:spPr/>
      <dgm:t>
        <a:bodyPr/>
        <a:lstStyle/>
        <a:p>
          <a:endParaRPr lang="ru-RU"/>
        </a:p>
      </dgm:t>
    </dgm:pt>
    <dgm:pt modelId="{91129D5A-8AA9-49FC-86C0-E856A9CAFC2A}" type="sibTrans" cxnId="{A1E015D7-E9CA-4790-9152-EF34FAAFF309}">
      <dgm:prSet/>
      <dgm:spPr/>
      <dgm:t>
        <a:bodyPr/>
        <a:lstStyle/>
        <a:p>
          <a:endParaRPr lang="ru-RU"/>
        </a:p>
      </dgm:t>
    </dgm:pt>
    <dgm:pt modelId="{C005C48F-E06A-4EBB-9B8E-4B9BDBE8A4D0}">
      <dgm:prSet/>
      <dgm:spPr/>
      <dgm:t>
        <a:bodyPr/>
        <a:lstStyle/>
        <a:p>
          <a:endParaRPr lang="ru-RU"/>
        </a:p>
      </dgm:t>
    </dgm:pt>
    <dgm:pt modelId="{F075BBF4-5014-4E27-B100-F8E512BED7D2}" type="parTrans" cxnId="{BDC4A8EE-7C58-4F7F-9DED-BD015479AED3}">
      <dgm:prSet/>
      <dgm:spPr/>
      <dgm:t>
        <a:bodyPr/>
        <a:lstStyle/>
        <a:p>
          <a:endParaRPr lang="ru-RU"/>
        </a:p>
      </dgm:t>
    </dgm:pt>
    <dgm:pt modelId="{B24FB091-6AF6-4C44-B15E-640B274120F3}" type="sibTrans" cxnId="{BDC4A8EE-7C58-4F7F-9DED-BD015479AED3}">
      <dgm:prSet/>
      <dgm:spPr/>
      <dgm:t>
        <a:bodyPr/>
        <a:lstStyle/>
        <a:p>
          <a:endParaRPr lang="ru-RU"/>
        </a:p>
      </dgm:t>
    </dgm:pt>
    <dgm:pt modelId="{61DA30E9-2C70-4E4D-937D-FEA7AA054AE8}">
      <dgm:prSet/>
      <dgm:spPr/>
      <dgm:t>
        <a:bodyPr/>
        <a:lstStyle/>
        <a:p>
          <a:endParaRPr lang="ru-RU"/>
        </a:p>
      </dgm:t>
    </dgm:pt>
    <dgm:pt modelId="{4BED6760-2862-4C71-A6FD-6EC80EEBF472}" type="parTrans" cxnId="{81DEB66C-A2F7-4DCE-8CA8-68B309CC1E39}">
      <dgm:prSet/>
      <dgm:spPr/>
      <dgm:t>
        <a:bodyPr/>
        <a:lstStyle/>
        <a:p>
          <a:endParaRPr lang="ru-RU"/>
        </a:p>
      </dgm:t>
    </dgm:pt>
    <dgm:pt modelId="{E3517785-7844-42FF-8E98-D005DE7B1D2E}" type="sibTrans" cxnId="{81DEB66C-A2F7-4DCE-8CA8-68B309CC1E39}">
      <dgm:prSet/>
      <dgm:spPr/>
      <dgm:t>
        <a:bodyPr/>
        <a:lstStyle/>
        <a:p>
          <a:endParaRPr lang="ru-RU"/>
        </a:p>
      </dgm:t>
    </dgm:pt>
    <dgm:pt modelId="{474D9C29-1351-4AF6-A058-EE22CA3941FB}">
      <dgm:prSet/>
      <dgm:spPr/>
      <dgm:t>
        <a:bodyPr/>
        <a:lstStyle/>
        <a:p>
          <a:endParaRPr lang="ru-RU"/>
        </a:p>
      </dgm:t>
    </dgm:pt>
    <dgm:pt modelId="{58F7925C-7732-487A-907D-8012B5405406}" type="parTrans" cxnId="{33AC1432-7974-475A-8D60-F4A778DABDBB}">
      <dgm:prSet/>
      <dgm:spPr/>
      <dgm:t>
        <a:bodyPr/>
        <a:lstStyle/>
        <a:p>
          <a:endParaRPr lang="ru-RU"/>
        </a:p>
      </dgm:t>
    </dgm:pt>
    <dgm:pt modelId="{5EB57291-C330-4B6A-8DC0-01A04F02D635}" type="sibTrans" cxnId="{33AC1432-7974-475A-8D60-F4A778DABDBB}">
      <dgm:prSet/>
      <dgm:spPr/>
      <dgm:t>
        <a:bodyPr/>
        <a:lstStyle/>
        <a:p>
          <a:endParaRPr lang="ru-RU"/>
        </a:p>
      </dgm:t>
    </dgm:pt>
    <dgm:pt modelId="{C6D82CF8-5269-46CE-87B4-9F1DC58E5D0A}">
      <dgm:prSet/>
      <dgm:spPr/>
      <dgm:t>
        <a:bodyPr/>
        <a:lstStyle/>
        <a:p>
          <a:endParaRPr lang="ru-RU"/>
        </a:p>
      </dgm:t>
    </dgm:pt>
    <dgm:pt modelId="{45B3C7F0-9281-4C4C-A202-20B403132BE0}" type="parTrans" cxnId="{A1706DD9-71C4-4DE0-B32E-4374E034C133}">
      <dgm:prSet/>
      <dgm:spPr/>
      <dgm:t>
        <a:bodyPr/>
        <a:lstStyle/>
        <a:p>
          <a:endParaRPr lang="ru-RU"/>
        </a:p>
      </dgm:t>
    </dgm:pt>
    <dgm:pt modelId="{A96356E7-3FC6-49B2-8359-750285838390}" type="sibTrans" cxnId="{A1706DD9-71C4-4DE0-B32E-4374E034C133}">
      <dgm:prSet/>
      <dgm:spPr/>
      <dgm:t>
        <a:bodyPr/>
        <a:lstStyle/>
        <a:p>
          <a:endParaRPr lang="ru-RU"/>
        </a:p>
      </dgm:t>
    </dgm:pt>
    <dgm:pt modelId="{560072F9-5BA0-4AEF-8037-D9DB1BB64848}">
      <dgm:prSet/>
      <dgm:spPr/>
      <dgm:t>
        <a:bodyPr/>
        <a:lstStyle/>
        <a:p>
          <a:endParaRPr lang="ru-RU"/>
        </a:p>
      </dgm:t>
    </dgm:pt>
    <dgm:pt modelId="{B72B1184-01A9-4A8F-89A2-D5414ACBE560}" type="parTrans" cxnId="{37C6FF10-A379-4AF0-8822-E444CE303206}">
      <dgm:prSet/>
      <dgm:spPr/>
      <dgm:t>
        <a:bodyPr/>
        <a:lstStyle/>
        <a:p>
          <a:endParaRPr lang="ru-RU"/>
        </a:p>
      </dgm:t>
    </dgm:pt>
    <dgm:pt modelId="{64FA327D-0BE0-4CD4-82BD-EC161594DDED}" type="sibTrans" cxnId="{37C6FF10-A379-4AF0-8822-E444CE303206}">
      <dgm:prSet/>
      <dgm:spPr/>
      <dgm:t>
        <a:bodyPr/>
        <a:lstStyle/>
        <a:p>
          <a:endParaRPr lang="ru-RU"/>
        </a:p>
      </dgm:t>
    </dgm:pt>
    <dgm:pt modelId="{FA7533AD-3002-43E4-AC1B-0B33D0AA0D59}">
      <dgm:prSet/>
      <dgm:spPr/>
      <dgm:t>
        <a:bodyPr/>
        <a:lstStyle/>
        <a:p>
          <a:endParaRPr lang="ru-RU"/>
        </a:p>
      </dgm:t>
    </dgm:pt>
    <dgm:pt modelId="{F03D29FC-B00C-4F1A-AD0C-E2E4504CAEDF}" type="parTrans" cxnId="{4AB263FC-B505-44B6-A78B-C13BE52DFEA1}">
      <dgm:prSet/>
      <dgm:spPr/>
      <dgm:t>
        <a:bodyPr/>
        <a:lstStyle/>
        <a:p>
          <a:endParaRPr lang="ru-RU"/>
        </a:p>
      </dgm:t>
    </dgm:pt>
    <dgm:pt modelId="{AA2DC41C-AF37-45FD-AE86-02AF61AE920D}" type="sibTrans" cxnId="{4AB263FC-B505-44B6-A78B-C13BE52DFEA1}">
      <dgm:prSet/>
      <dgm:spPr/>
      <dgm:t>
        <a:bodyPr/>
        <a:lstStyle/>
        <a:p>
          <a:endParaRPr lang="ru-RU"/>
        </a:p>
      </dgm:t>
    </dgm:pt>
    <dgm:pt modelId="{F42F5175-F848-4E02-94BC-FC831706FD86}">
      <dgm:prSet/>
      <dgm:spPr/>
      <dgm:t>
        <a:bodyPr/>
        <a:lstStyle/>
        <a:p>
          <a:endParaRPr lang="ru-RU"/>
        </a:p>
      </dgm:t>
    </dgm:pt>
    <dgm:pt modelId="{53195154-8D61-4EF0-AB9C-D9D0188A6FEA}" type="parTrans" cxnId="{28B14D03-A610-4F2B-BA24-72B0D98CFD07}">
      <dgm:prSet/>
      <dgm:spPr/>
      <dgm:t>
        <a:bodyPr/>
        <a:lstStyle/>
        <a:p>
          <a:endParaRPr lang="ru-RU"/>
        </a:p>
      </dgm:t>
    </dgm:pt>
    <dgm:pt modelId="{6F48680A-B12C-426E-A096-3148C89311CE}" type="sibTrans" cxnId="{28B14D03-A610-4F2B-BA24-72B0D98CFD07}">
      <dgm:prSet/>
      <dgm:spPr/>
      <dgm:t>
        <a:bodyPr/>
        <a:lstStyle/>
        <a:p>
          <a:endParaRPr lang="ru-RU"/>
        </a:p>
      </dgm:t>
    </dgm:pt>
    <dgm:pt modelId="{5A3F61F9-5145-4224-8006-71CFDEBCCC18}">
      <dgm:prSet/>
      <dgm:spPr/>
      <dgm:t>
        <a:bodyPr/>
        <a:lstStyle/>
        <a:p>
          <a:endParaRPr lang="ru-RU"/>
        </a:p>
      </dgm:t>
    </dgm:pt>
    <dgm:pt modelId="{27199D8A-DB03-4142-935D-641888A7E4AD}" type="parTrans" cxnId="{BCEC5AB5-AD0C-4409-BFD7-0B37B090B582}">
      <dgm:prSet/>
      <dgm:spPr/>
      <dgm:t>
        <a:bodyPr/>
        <a:lstStyle/>
        <a:p>
          <a:endParaRPr lang="ru-RU"/>
        </a:p>
      </dgm:t>
    </dgm:pt>
    <dgm:pt modelId="{804EDBD3-DB12-47A9-80BE-F6B589FE998A}" type="sibTrans" cxnId="{BCEC5AB5-AD0C-4409-BFD7-0B37B090B582}">
      <dgm:prSet/>
      <dgm:spPr/>
      <dgm:t>
        <a:bodyPr/>
        <a:lstStyle/>
        <a:p>
          <a:endParaRPr lang="ru-RU"/>
        </a:p>
      </dgm:t>
    </dgm:pt>
    <dgm:pt modelId="{DF612FCE-60EE-4A94-83DE-EDCD9C96E29B}">
      <dgm:prSet/>
      <dgm:spPr/>
      <dgm:t>
        <a:bodyPr/>
        <a:lstStyle/>
        <a:p>
          <a:endParaRPr lang="ru-RU"/>
        </a:p>
      </dgm:t>
    </dgm:pt>
    <dgm:pt modelId="{27C8EA59-8DD3-438B-B3A5-DFC40F53C16A}" type="parTrans" cxnId="{9561B68F-2C42-4F2D-B57E-4F9EDCA9A66A}">
      <dgm:prSet/>
      <dgm:spPr/>
      <dgm:t>
        <a:bodyPr/>
        <a:lstStyle/>
        <a:p>
          <a:endParaRPr lang="ru-RU"/>
        </a:p>
      </dgm:t>
    </dgm:pt>
    <dgm:pt modelId="{1CAF1DD7-8E20-4CB9-8F03-84F2EA4E1896}" type="sibTrans" cxnId="{9561B68F-2C42-4F2D-B57E-4F9EDCA9A66A}">
      <dgm:prSet/>
      <dgm:spPr/>
      <dgm:t>
        <a:bodyPr/>
        <a:lstStyle/>
        <a:p>
          <a:endParaRPr lang="ru-RU"/>
        </a:p>
      </dgm:t>
    </dgm:pt>
    <dgm:pt modelId="{86F6C5BE-16B0-4DFB-84F3-7EC5488BA2F6}" type="pres">
      <dgm:prSet presAssocID="{AFB1B10A-C837-47EE-AFBF-6F2E8539A8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17225-70EB-4DEA-A482-4016A0CBF7AE}" type="pres">
      <dgm:prSet presAssocID="{4B7A5C1A-4A2E-4745-9D9F-6B4D39DE7B0C}" presName="roof" presStyleLbl="dkBgShp" presStyleIdx="0" presStyleCnt="2"/>
      <dgm:spPr/>
      <dgm:t>
        <a:bodyPr/>
        <a:lstStyle/>
        <a:p>
          <a:endParaRPr lang="ru-RU"/>
        </a:p>
      </dgm:t>
    </dgm:pt>
    <dgm:pt modelId="{AC81F989-E759-4B02-B416-14A442EAE0B6}" type="pres">
      <dgm:prSet presAssocID="{4B7A5C1A-4A2E-4745-9D9F-6B4D39DE7B0C}" presName="pillars" presStyleCnt="0"/>
      <dgm:spPr/>
    </dgm:pt>
    <dgm:pt modelId="{2DDC0B48-C494-4E05-AB51-DE597098A410}" type="pres">
      <dgm:prSet presAssocID="{4B7A5C1A-4A2E-4745-9D9F-6B4D39DE7B0C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77280-4925-494F-A84D-65ECB8693839}" type="pres">
      <dgm:prSet presAssocID="{4B7A5C1A-4A2E-4745-9D9F-6B4D39DE7B0C}" presName="base" presStyleLbl="dkBgShp" presStyleIdx="1" presStyleCnt="2"/>
      <dgm:spPr/>
    </dgm:pt>
  </dgm:ptLst>
  <dgm:cxnLst>
    <dgm:cxn modelId="{BCEC5AB5-AD0C-4409-BFD7-0B37B090B582}" srcId="{F42F5175-F848-4E02-94BC-FC831706FD86}" destId="{5A3F61F9-5145-4224-8006-71CFDEBCCC18}" srcOrd="0" destOrd="0" parTransId="{27199D8A-DB03-4142-935D-641888A7E4AD}" sibTransId="{804EDBD3-DB12-47A9-80BE-F6B589FE998A}"/>
    <dgm:cxn modelId="{E05EFE77-9F88-4E81-B792-1B59BE39344E}" srcId="{AFB1B10A-C837-47EE-AFBF-6F2E8539A8B6}" destId="{4B7A5C1A-4A2E-4745-9D9F-6B4D39DE7B0C}" srcOrd="0" destOrd="0" parTransId="{35263994-6613-4BD5-95DC-E05FCAE14792}" sibTransId="{CA6DF3BF-55F5-4E7C-9A67-0576BDC8525E}"/>
    <dgm:cxn modelId="{4AB263FC-B505-44B6-A78B-C13BE52DFEA1}" srcId="{AFB1B10A-C837-47EE-AFBF-6F2E8539A8B6}" destId="{FA7533AD-3002-43E4-AC1B-0B33D0AA0D59}" srcOrd="12" destOrd="0" parTransId="{F03D29FC-B00C-4F1A-AD0C-E2E4504CAEDF}" sibTransId="{AA2DC41C-AF37-45FD-AE86-02AF61AE920D}"/>
    <dgm:cxn modelId="{F1FD68B4-5166-4683-945F-D7309520E864}" type="presOf" srcId="{AFB1B10A-C837-47EE-AFBF-6F2E8539A8B6}" destId="{86F6C5BE-16B0-4DFB-84F3-7EC5488BA2F6}" srcOrd="0" destOrd="0" presId="urn:microsoft.com/office/officeart/2005/8/layout/hList3"/>
    <dgm:cxn modelId="{2DF405AC-1F8E-4392-A01F-F753EBDF03AC}" srcId="{AFB1B10A-C837-47EE-AFBF-6F2E8539A8B6}" destId="{55811C83-8E27-4394-85D2-14A45233251A}" srcOrd="8" destOrd="0" parTransId="{1DAB58A5-3F9A-47CF-AD4F-8C90FAA2A1EB}" sibTransId="{43DA4239-CA96-466A-AA96-4829FF095646}"/>
    <dgm:cxn modelId="{9561B68F-2C42-4F2D-B57E-4F9EDCA9A66A}" srcId="{F42F5175-F848-4E02-94BC-FC831706FD86}" destId="{DF612FCE-60EE-4A94-83DE-EDCD9C96E29B}" srcOrd="1" destOrd="0" parTransId="{27C8EA59-8DD3-438B-B3A5-DFC40F53C16A}" sibTransId="{1CAF1DD7-8E20-4CB9-8F03-84F2EA4E1896}"/>
    <dgm:cxn modelId="{51C76491-C539-4AE1-AE0C-311B42C3EBA1}" srcId="{AFB1B10A-C837-47EE-AFBF-6F2E8539A8B6}" destId="{362DB741-7181-4428-9727-001E347DA609}" srcOrd="9" destOrd="0" parTransId="{B4DA373A-BDD6-4C1B-AA60-4D8919B4D7AE}" sibTransId="{E80208A4-1790-4478-826C-511539B72604}"/>
    <dgm:cxn modelId="{232CCADA-3E8E-496E-B02B-5AA105E4C9DD}" srcId="{AFB1B10A-C837-47EE-AFBF-6F2E8539A8B6}" destId="{D2A47D7B-9DBF-4414-B4B6-069C5F0AB73A}" srcOrd="7" destOrd="0" parTransId="{E572D55D-609A-442E-B739-52063034FD81}" sibTransId="{E5C35CDB-EFD7-4EBB-BDD4-39E7312B6D09}"/>
    <dgm:cxn modelId="{5BAE6320-66E1-4CC0-8B20-9B7DFA614C0E}" srcId="{AFB1B10A-C837-47EE-AFBF-6F2E8539A8B6}" destId="{296589C8-E20B-49FC-9FB1-0EEE14ACCA57}" srcOrd="4" destOrd="0" parTransId="{10C703C3-E805-425F-B29B-501C284196E0}" sibTransId="{B0F893BE-487F-4DFE-AE71-51BF41A12693}"/>
    <dgm:cxn modelId="{6F55A249-AA6C-467C-85B3-47294A96E940}" srcId="{D2A47D7B-9DBF-4414-B4B6-069C5F0AB73A}" destId="{1973EA25-828C-42DF-8C28-10289A86842A}" srcOrd="1" destOrd="0" parTransId="{127E8087-8F09-417C-8416-5AA2795D28D8}" sibTransId="{7247A5E1-C5E5-44C9-9D21-E8F57BBCB224}"/>
    <dgm:cxn modelId="{355A5A30-12CE-4899-9435-CC436CA2ADE7}" srcId="{AFB1B10A-C837-47EE-AFBF-6F2E8539A8B6}" destId="{5343DEC1-9A92-4ADD-A232-A4B060454FC6}" srcOrd="1" destOrd="0" parTransId="{B7F7704A-390B-45CE-919F-D0AF07529B7E}" sibTransId="{19A2448E-C433-4D58-88A8-5EBD7CE79596}"/>
    <dgm:cxn modelId="{A1706DD9-71C4-4DE0-B32E-4374E034C133}" srcId="{474D9C29-1351-4AF6-A058-EE22CA3941FB}" destId="{C6D82CF8-5269-46CE-87B4-9F1DC58E5D0A}" srcOrd="0" destOrd="0" parTransId="{45B3C7F0-9281-4C4C-A202-20B403132BE0}" sibTransId="{A96356E7-3FC6-49B2-8359-750285838390}"/>
    <dgm:cxn modelId="{3498480F-C58B-416D-8B9C-5AAE33AB2980}" srcId="{AFB1B10A-C837-47EE-AFBF-6F2E8539A8B6}" destId="{6F00F722-4A05-46EC-8ED1-7E0843ED8D6E}" srcOrd="5" destOrd="0" parTransId="{E354474A-A410-4779-9927-1EC8A21DB77E}" sibTransId="{024CA726-B4CC-4D80-9E8A-B8C9092DECEF}"/>
    <dgm:cxn modelId="{28B14D03-A610-4F2B-BA24-72B0D98CFD07}" srcId="{AFB1B10A-C837-47EE-AFBF-6F2E8539A8B6}" destId="{F42F5175-F848-4E02-94BC-FC831706FD86}" srcOrd="13" destOrd="0" parTransId="{53195154-8D61-4EF0-AB9C-D9D0188A6FEA}" sibTransId="{6F48680A-B12C-426E-A096-3148C89311CE}"/>
    <dgm:cxn modelId="{29D4724A-FD56-405C-BAB7-E6E6253552C6}" srcId="{AFB1B10A-C837-47EE-AFBF-6F2E8539A8B6}" destId="{C9884273-7D28-499A-A5B2-BC2ADF2297A0}" srcOrd="3" destOrd="0" parTransId="{96FD7D61-7B1F-425B-9257-E1995239EF0D}" sibTransId="{9F55CA21-7E3F-4A70-BF9B-43A1256E5B47}"/>
    <dgm:cxn modelId="{03AC3D29-96E2-4E83-A421-D91B6318FACD}" srcId="{5343DEC1-9A92-4ADD-A232-A4B060454FC6}" destId="{50CB444B-55C3-4A07-9C2F-5C9988AEF15B}" srcOrd="0" destOrd="0" parTransId="{8937C362-E548-40C4-83F1-4A4A8100CFA4}" sibTransId="{1A6F8A40-4634-4AF1-957B-89D33E654CCC}"/>
    <dgm:cxn modelId="{CA3A9BAA-A3FA-4CA2-83BA-07E4947D1503}" srcId="{C9884273-7D28-499A-A5B2-BC2ADF2297A0}" destId="{70D69623-8717-4AC0-9299-EA6E16EA6DBB}" srcOrd="0" destOrd="0" parTransId="{9CF01C9B-0469-49F0-9F67-744A07A29116}" sibTransId="{73F1753F-409A-4CA9-8AC2-57A3AA9B89D7}"/>
    <dgm:cxn modelId="{B33249F4-DA6A-4402-8361-6189930F776B}" srcId="{6F00F722-4A05-46EC-8ED1-7E0843ED8D6E}" destId="{DFD889DC-7B99-4896-BA20-07C20357568D}" srcOrd="0" destOrd="0" parTransId="{716F8FAE-7E67-4D9F-A0AD-D26718B73ED4}" sibTransId="{CC104FAF-CE1F-46CA-B110-0E406B10FBFD}"/>
    <dgm:cxn modelId="{28F7E826-7DDD-4C60-A0A7-BD4671ABAD0C}" type="presOf" srcId="{4B7A5C1A-4A2E-4745-9D9F-6B4D39DE7B0C}" destId="{68917225-70EB-4DEA-A482-4016A0CBF7AE}" srcOrd="0" destOrd="0" presId="urn:microsoft.com/office/officeart/2005/8/layout/hList3"/>
    <dgm:cxn modelId="{45624545-F145-43C6-BBD6-528E02B4BEA1}" srcId="{5343DEC1-9A92-4ADD-A232-A4B060454FC6}" destId="{69E122E3-6BA7-4A5D-91F2-2B1A67C0BBB8}" srcOrd="1" destOrd="0" parTransId="{A56444D9-40F9-4D71-AC73-A573D7451BCE}" sibTransId="{F125C8F5-09B8-4442-9F0B-778BA2672736}"/>
    <dgm:cxn modelId="{81DEB66C-A2F7-4DCE-8CA8-68B309CC1E39}" srcId="{AFB1B10A-C837-47EE-AFBF-6F2E8539A8B6}" destId="{61DA30E9-2C70-4E4D-937D-FEA7AA054AE8}" srcOrd="10" destOrd="0" parTransId="{4BED6760-2862-4C71-A6FD-6EC80EEBF472}" sibTransId="{E3517785-7844-42FF-8E98-D005DE7B1D2E}"/>
    <dgm:cxn modelId="{37C6FF10-A379-4AF0-8822-E444CE303206}" srcId="{474D9C29-1351-4AF6-A058-EE22CA3941FB}" destId="{560072F9-5BA0-4AEF-8037-D9DB1BB64848}" srcOrd="1" destOrd="0" parTransId="{B72B1184-01A9-4A8F-89A2-D5414ACBE560}" sibTransId="{64FA327D-0BE0-4CD4-82BD-EC161594DDED}"/>
    <dgm:cxn modelId="{EFDD6E1F-E910-4959-B00B-C185C7F67EDD}" srcId="{6F00F722-4A05-46EC-8ED1-7E0843ED8D6E}" destId="{24290229-5C1E-4A8A-8660-2A7CD5C9AB3B}" srcOrd="1" destOrd="0" parTransId="{D4EDFEE0-E0BE-4353-91E0-FD48BEADA439}" sibTransId="{CCBC8BD7-678E-4A28-89E5-B1B5BBBCF13B}"/>
    <dgm:cxn modelId="{33AC1432-7974-475A-8D60-F4A778DABDBB}" srcId="{AFB1B10A-C837-47EE-AFBF-6F2E8539A8B6}" destId="{474D9C29-1351-4AF6-A058-EE22CA3941FB}" srcOrd="11" destOrd="0" parTransId="{58F7925C-7732-487A-907D-8012B5405406}" sibTransId="{5EB57291-C330-4B6A-8DC0-01A04F02D635}"/>
    <dgm:cxn modelId="{BDC4A8EE-7C58-4F7F-9DED-BD015479AED3}" srcId="{362DB741-7181-4428-9727-001E347DA609}" destId="{C005C48F-E06A-4EBB-9B8E-4B9BDBE8A4D0}" srcOrd="1" destOrd="0" parTransId="{F075BBF4-5014-4E27-B100-F8E512BED7D2}" sibTransId="{B24FB091-6AF6-4C44-B15E-640B274120F3}"/>
    <dgm:cxn modelId="{2F8B5442-89F0-40F0-97BC-E9DBD137D6E0}" srcId="{D2A47D7B-9DBF-4414-B4B6-069C5F0AB73A}" destId="{053E03A9-FBEF-46E2-8618-96C5F016DC3E}" srcOrd="0" destOrd="0" parTransId="{5AA08FFC-B827-43B7-9B53-A9AE80ED63E4}" sibTransId="{0D0E0692-7764-4F11-9C46-F922E073566B}"/>
    <dgm:cxn modelId="{3F23CD79-78D1-4A65-816A-830137A8663E}" srcId="{C9884273-7D28-499A-A5B2-BC2ADF2297A0}" destId="{4FA5DA95-6106-4D30-994B-864D9EBB94F1}" srcOrd="1" destOrd="0" parTransId="{BA8E2943-A0C3-4C7F-B6CA-C5883A31EA4F}" sibTransId="{625FD144-ED8D-45A2-AA24-0729120F58CE}"/>
    <dgm:cxn modelId="{FDF2F92B-76F7-4D6F-9546-96006DDF03D7}" srcId="{AFB1B10A-C837-47EE-AFBF-6F2E8539A8B6}" destId="{C222D4D9-C09F-40E2-89F0-EC5C81E45ED7}" srcOrd="6" destOrd="0" parTransId="{A927597C-147C-4781-94E0-4DAEC1A7DD14}" sibTransId="{14984641-6135-4C0E-BFFD-D8CC25B1C933}"/>
    <dgm:cxn modelId="{4E016AB7-3BB7-46D9-B33D-FADA50539FEB}" srcId="{AFB1B10A-C837-47EE-AFBF-6F2E8539A8B6}" destId="{11EE1613-8CE8-4FB0-AAC1-571E22F52EA6}" srcOrd="2" destOrd="0" parTransId="{344CC788-0765-40DE-B502-689869B0FE0F}" sibTransId="{8DEDAF08-8518-498E-8082-86726725DFA0}"/>
    <dgm:cxn modelId="{A1E015D7-E9CA-4790-9152-EF34FAAFF309}" srcId="{362DB741-7181-4428-9727-001E347DA609}" destId="{B8A18BBE-1A1F-412D-AAF3-3A19F580E85F}" srcOrd="0" destOrd="0" parTransId="{99958A1D-A1BF-400A-845C-1A4B0581497C}" sibTransId="{91129D5A-8AA9-49FC-86C0-E856A9CAFC2A}"/>
    <dgm:cxn modelId="{BDDDCBC7-2563-4219-BB88-90D8A333A7D6}" type="presParOf" srcId="{86F6C5BE-16B0-4DFB-84F3-7EC5488BA2F6}" destId="{68917225-70EB-4DEA-A482-4016A0CBF7AE}" srcOrd="0" destOrd="0" presId="urn:microsoft.com/office/officeart/2005/8/layout/hList3"/>
    <dgm:cxn modelId="{DE096AEE-6BEB-46AF-BBEC-F49F1E1314A1}" type="presParOf" srcId="{86F6C5BE-16B0-4DFB-84F3-7EC5488BA2F6}" destId="{AC81F989-E759-4B02-B416-14A442EAE0B6}" srcOrd="1" destOrd="0" presId="urn:microsoft.com/office/officeart/2005/8/layout/hList3"/>
    <dgm:cxn modelId="{0B6AC7D3-23B4-4842-BB09-BAE306116E52}" type="presParOf" srcId="{AC81F989-E759-4B02-B416-14A442EAE0B6}" destId="{2DDC0B48-C494-4E05-AB51-DE597098A410}" srcOrd="0" destOrd="0" presId="urn:microsoft.com/office/officeart/2005/8/layout/hList3"/>
    <dgm:cxn modelId="{316AF007-5BEB-4805-B296-6754DC33EFE8}" type="presParOf" srcId="{86F6C5BE-16B0-4DFB-84F3-7EC5488BA2F6}" destId="{96977280-4925-494F-A84D-65ECB869383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B1B10A-C837-47EE-AFBF-6F2E8539A8B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7A5C1A-4A2E-4745-9D9F-6B4D39DE7B0C}">
      <dgm:prSet phldrT="[Текст]"/>
      <dgm:spPr/>
      <dgm:t>
        <a:bodyPr/>
        <a:lstStyle/>
        <a:p>
          <a:endParaRPr lang="ru-RU" dirty="0"/>
        </a:p>
      </dgm:t>
    </dgm:pt>
    <dgm:pt modelId="{35263994-6613-4BD5-95DC-E05FCAE14792}" type="parTrans" cxnId="{E05EFE77-9F88-4E81-B792-1B59BE39344E}">
      <dgm:prSet/>
      <dgm:spPr/>
      <dgm:t>
        <a:bodyPr/>
        <a:lstStyle/>
        <a:p>
          <a:endParaRPr lang="ru-RU"/>
        </a:p>
      </dgm:t>
    </dgm:pt>
    <dgm:pt modelId="{CA6DF3BF-55F5-4E7C-9A67-0576BDC8525E}" type="sibTrans" cxnId="{E05EFE77-9F88-4E81-B792-1B59BE39344E}">
      <dgm:prSet/>
      <dgm:spPr/>
      <dgm:t>
        <a:bodyPr/>
        <a:lstStyle/>
        <a:p>
          <a:endParaRPr lang="ru-RU"/>
        </a:p>
      </dgm:t>
    </dgm:pt>
    <dgm:pt modelId="{5343DEC1-9A92-4ADD-A232-A4B060454FC6}">
      <dgm:prSet/>
      <dgm:spPr/>
      <dgm:t>
        <a:bodyPr/>
        <a:lstStyle/>
        <a:p>
          <a:endParaRPr lang="ru-RU" dirty="0"/>
        </a:p>
      </dgm:t>
    </dgm:pt>
    <dgm:pt modelId="{B7F7704A-390B-45CE-919F-D0AF07529B7E}" type="parTrans" cxnId="{355A5A30-12CE-4899-9435-CC436CA2ADE7}">
      <dgm:prSet/>
      <dgm:spPr/>
      <dgm:t>
        <a:bodyPr/>
        <a:lstStyle/>
        <a:p>
          <a:endParaRPr lang="ru-RU"/>
        </a:p>
      </dgm:t>
    </dgm:pt>
    <dgm:pt modelId="{19A2448E-C433-4D58-88A8-5EBD7CE79596}" type="sibTrans" cxnId="{355A5A30-12CE-4899-9435-CC436CA2ADE7}">
      <dgm:prSet/>
      <dgm:spPr/>
      <dgm:t>
        <a:bodyPr/>
        <a:lstStyle/>
        <a:p>
          <a:endParaRPr lang="ru-RU"/>
        </a:p>
      </dgm:t>
    </dgm:pt>
    <dgm:pt modelId="{50CB444B-55C3-4A07-9C2F-5C9988AEF15B}">
      <dgm:prSet/>
      <dgm:spPr/>
      <dgm:t>
        <a:bodyPr/>
        <a:lstStyle/>
        <a:p>
          <a:endParaRPr lang="ru-RU" dirty="0"/>
        </a:p>
      </dgm:t>
    </dgm:pt>
    <dgm:pt modelId="{8937C362-E548-40C4-83F1-4A4A8100CFA4}" type="parTrans" cxnId="{03AC3D29-96E2-4E83-A421-D91B6318FACD}">
      <dgm:prSet/>
      <dgm:spPr/>
      <dgm:t>
        <a:bodyPr/>
        <a:lstStyle/>
        <a:p>
          <a:endParaRPr lang="ru-RU"/>
        </a:p>
      </dgm:t>
    </dgm:pt>
    <dgm:pt modelId="{1A6F8A40-4634-4AF1-957B-89D33E654CCC}" type="sibTrans" cxnId="{03AC3D29-96E2-4E83-A421-D91B6318FACD}">
      <dgm:prSet/>
      <dgm:spPr/>
      <dgm:t>
        <a:bodyPr/>
        <a:lstStyle/>
        <a:p>
          <a:endParaRPr lang="ru-RU"/>
        </a:p>
      </dgm:t>
    </dgm:pt>
    <dgm:pt modelId="{69E122E3-6BA7-4A5D-91F2-2B1A67C0BBB8}">
      <dgm:prSet/>
      <dgm:spPr/>
      <dgm:t>
        <a:bodyPr/>
        <a:lstStyle/>
        <a:p>
          <a:endParaRPr lang="ru-RU" dirty="0"/>
        </a:p>
      </dgm:t>
    </dgm:pt>
    <dgm:pt modelId="{A56444D9-40F9-4D71-AC73-A573D7451BCE}" type="parTrans" cxnId="{45624545-F145-43C6-BBD6-528E02B4BEA1}">
      <dgm:prSet/>
      <dgm:spPr/>
      <dgm:t>
        <a:bodyPr/>
        <a:lstStyle/>
        <a:p>
          <a:endParaRPr lang="ru-RU"/>
        </a:p>
      </dgm:t>
    </dgm:pt>
    <dgm:pt modelId="{F125C8F5-09B8-4442-9F0B-778BA2672736}" type="sibTrans" cxnId="{45624545-F145-43C6-BBD6-528E02B4BEA1}">
      <dgm:prSet/>
      <dgm:spPr/>
      <dgm:t>
        <a:bodyPr/>
        <a:lstStyle/>
        <a:p>
          <a:endParaRPr lang="ru-RU"/>
        </a:p>
      </dgm:t>
    </dgm:pt>
    <dgm:pt modelId="{11EE1613-8CE8-4FB0-AAC1-571E22F52EA6}">
      <dgm:prSet/>
      <dgm:spPr/>
      <dgm:t>
        <a:bodyPr/>
        <a:lstStyle/>
        <a:p>
          <a:endParaRPr lang="ru-RU" dirty="0"/>
        </a:p>
      </dgm:t>
    </dgm:pt>
    <dgm:pt modelId="{344CC788-0765-40DE-B502-689869B0FE0F}" type="parTrans" cxnId="{4E016AB7-3BB7-46D9-B33D-FADA50539FEB}">
      <dgm:prSet/>
      <dgm:spPr/>
      <dgm:t>
        <a:bodyPr/>
        <a:lstStyle/>
        <a:p>
          <a:endParaRPr lang="ru-RU"/>
        </a:p>
      </dgm:t>
    </dgm:pt>
    <dgm:pt modelId="{8DEDAF08-8518-498E-8082-86726725DFA0}" type="sibTrans" cxnId="{4E016AB7-3BB7-46D9-B33D-FADA50539FEB}">
      <dgm:prSet/>
      <dgm:spPr/>
      <dgm:t>
        <a:bodyPr/>
        <a:lstStyle/>
        <a:p>
          <a:endParaRPr lang="ru-RU"/>
        </a:p>
      </dgm:t>
    </dgm:pt>
    <dgm:pt modelId="{C9884273-7D28-499A-A5B2-BC2ADF2297A0}">
      <dgm:prSet/>
      <dgm:spPr/>
      <dgm:t>
        <a:bodyPr/>
        <a:lstStyle/>
        <a:p>
          <a:endParaRPr lang="ru-RU" dirty="0"/>
        </a:p>
      </dgm:t>
    </dgm:pt>
    <dgm:pt modelId="{96FD7D61-7B1F-425B-9257-E1995239EF0D}" type="parTrans" cxnId="{29D4724A-FD56-405C-BAB7-E6E6253552C6}">
      <dgm:prSet/>
      <dgm:spPr/>
      <dgm:t>
        <a:bodyPr/>
        <a:lstStyle/>
        <a:p>
          <a:endParaRPr lang="ru-RU"/>
        </a:p>
      </dgm:t>
    </dgm:pt>
    <dgm:pt modelId="{9F55CA21-7E3F-4A70-BF9B-43A1256E5B47}" type="sibTrans" cxnId="{29D4724A-FD56-405C-BAB7-E6E6253552C6}">
      <dgm:prSet/>
      <dgm:spPr/>
      <dgm:t>
        <a:bodyPr/>
        <a:lstStyle/>
        <a:p>
          <a:endParaRPr lang="ru-RU"/>
        </a:p>
      </dgm:t>
    </dgm:pt>
    <dgm:pt modelId="{70D69623-8717-4AC0-9299-EA6E16EA6DBB}">
      <dgm:prSet/>
      <dgm:spPr/>
      <dgm:t>
        <a:bodyPr/>
        <a:lstStyle/>
        <a:p>
          <a:endParaRPr lang="ru-RU" dirty="0"/>
        </a:p>
      </dgm:t>
    </dgm:pt>
    <dgm:pt modelId="{9CF01C9B-0469-49F0-9F67-744A07A29116}" type="parTrans" cxnId="{CA3A9BAA-A3FA-4CA2-83BA-07E4947D1503}">
      <dgm:prSet/>
      <dgm:spPr/>
      <dgm:t>
        <a:bodyPr/>
        <a:lstStyle/>
        <a:p>
          <a:endParaRPr lang="ru-RU"/>
        </a:p>
      </dgm:t>
    </dgm:pt>
    <dgm:pt modelId="{73F1753F-409A-4CA9-8AC2-57A3AA9B89D7}" type="sibTrans" cxnId="{CA3A9BAA-A3FA-4CA2-83BA-07E4947D1503}">
      <dgm:prSet/>
      <dgm:spPr/>
      <dgm:t>
        <a:bodyPr/>
        <a:lstStyle/>
        <a:p>
          <a:endParaRPr lang="ru-RU"/>
        </a:p>
      </dgm:t>
    </dgm:pt>
    <dgm:pt modelId="{4FA5DA95-6106-4D30-994B-864D9EBB94F1}">
      <dgm:prSet/>
      <dgm:spPr/>
      <dgm:t>
        <a:bodyPr/>
        <a:lstStyle/>
        <a:p>
          <a:endParaRPr lang="ru-RU" dirty="0"/>
        </a:p>
      </dgm:t>
    </dgm:pt>
    <dgm:pt modelId="{BA8E2943-A0C3-4C7F-B6CA-C5883A31EA4F}" type="parTrans" cxnId="{3F23CD79-78D1-4A65-816A-830137A8663E}">
      <dgm:prSet/>
      <dgm:spPr/>
      <dgm:t>
        <a:bodyPr/>
        <a:lstStyle/>
        <a:p>
          <a:endParaRPr lang="ru-RU"/>
        </a:p>
      </dgm:t>
    </dgm:pt>
    <dgm:pt modelId="{625FD144-ED8D-45A2-AA24-0729120F58CE}" type="sibTrans" cxnId="{3F23CD79-78D1-4A65-816A-830137A8663E}">
      <dgm:prSet/>
      <dgm:spPr/>
      <dgm:t>
        <a:bodyPr/>
        <a:lstStyle/>
        <a:p>
          <a:endParaRPr lang="ru-RU"/>
        </a:p>
      </dgm:t>
    </dgm:pt>
    <dgm:pt modelId="{296589C8-E20B-49FC-9FB1-0EEE14ACCA57}">
      <dgm:prSet/>
      <dgm:spPr/>
      <dgm:t>
        <a:bodyPr/>
        <a:lstStyle/>
        <a:p>
          <a:endParaRPr lang="ru-RU" dirty="0"/>
        </a:p>
      </dgm:t>
    </dgm:pt>
    <dgm:pt modelId="{10C703C3-E805-425F-B29B-501C284196E0}" type="parTrans" cxnId="{5BAE6320-66E1-4CC0-8B20-9B7DFA614C0E}">
      <dgm:prSet/>
      <dgm:spPr/>
      <dgm:t>
        <a:bodyPr/>
        <a:lstStyle/>
        <a:p>
          <a:endParaRPr lang="ru-RU"/>
        </a:p>
      </dgm:t>
    </dgm:pt>
    <dgm:pt modelId="{B0F893BE-487F-4DFE-AE71-51BF41A12693}" type="sibTrans" cxnId="{5BAE6320-66E1-4CC0-8B20-9B7DFA614C0E}">
      <dgm:prSet/>
      <dgm:spPr/>
      <dgm:t>
        <a:bodyPr/>
        <a:lstStyle/>
        <a:p>
          <a:endParaRPr lang="ru-RU"/>
        </a:p>
      </dgm:t>
    </dgm:pt>
    <dgm:pt modelId="{6F00F722-4A05-46EC-8ED1-7E0843ED8D6E}">
      <dgm:prSet/>
      <dgm:spPr/>
      <dgm:t>
        <a:bodyPr/>
        <a:lstStyle/>
        <a:p>
          <a:endParaRPr lang="ru-RU" dirty="0"/>
        </a:p>
      </dgm:t>
    </dgm:pt>
    <dgm:pt modelId="{E354474A-A410-4779-9927-1EC8A21DB77E}" type="parTrans" cxnId="{3498480F-C58B-416D-8B9C-5AAE33AB2980}">
      <dgm:prSet/>
      <dgm:spPr/>
      <dgm:t>
        <a:bodyPr/>
        <a:lstStyle/>
        <a:p>
          <a:endParaRPr lang="ru-RU"/>
        </a:p>
      </dgm:t>
    </dgm:pt>
    <dgm:pt modelId="{024CA726-B4CC-4D80-9E8A-B8C9092DECEF}" type="sibTrans" cxnId="{3498480F-C58B-416D-8B9C-5AAE33AB2980}">
      <dgm:prSet/>
      <dgm:spPr/>
      <dgm:t>
        <a:bodyPr/>
        <a:lstStyle/>
        <a:p>
          <a:endParaRPr lang="ru-RU"/>
        </a:p>
      </dgm:t>
    </dgm:pt>
    <dgm:pt modelId="{DFD889DC-7B99-4896-BA20-07C20357568D}">
      <dgm:prSet/>
      <dgm:spPr/>
      <dgm:t>
        <a:bodyPr/>
        <a:lstStyle/>
        <a:p>
          <a:endParaRPr lang="ru-RU" dirty="0"/>
        </a:p>
      </dgm:t>
    </dgm:pt>
    <dgm:pt modelId="{716F8FAE-7E67-4D9F-A0AD-D26718B73ED4}" type="parTrans" cxnId="{B33249F4-DA6A-4402-8361-6189930F776B}">
      <dgm:prSet/>
      <dgm:spPr/>
      <dgm:t>
        <a:bodyPr/>
        <a:lstStyle/>
        <a:p>
          <a:endParaRPr lang="ru-RU"/>
        </a:p>
      </dgm:t>
    </dgm:pt>
    <dgm:pt modelId="{CC104FAF-CE1F-46CA-B110-0E406B10FBFD}" type="sibTrans" cxnId="{B33249F4-DA6A-4402-8361-6189930F776B}">
      <dgm:prSet/>
      <dgm:spPr/>
      <dgm:t>
        <a:bodyPr/>
        <a:lstStyle/>
        <a:p>
          <a:endParaRPr lang="ru-RU"/>
        </a:p>
      </dgm:t>
    </dgm:pt>
    <dgm:pt modelId="{24290229-5C1E-4A8A-8660-2A7CD5C9AB3B}">
      <dgm:prSet/>
      <dgm:spPr/>
      <dgm:t>
        <a:bodyPr/>
        <a:lstStyle/>
        <a:p>
          <a:endParaRPr lang="ru-RU" dirty="0"/>
        </a:p>
      </dgm:t>
    </dgm:pt>
    <dgm:pt modelId="{D4EDFEE0-E0BE-4353-91E0-FD48BEADA439}" type="parTrans" cxnId="{EFDD6E1F-E910-4959-B00B-C185C7F67EDD}">
      <dgm:prSet/>
      <dgm:spPr/>
      <dgm:t>
        <a:bodyPr/>
        <a:lstStyle/>
        <a:p>
          <a:endParaRPr lang="ru-RU"/>
        </a:p>
      </dgm:t>
    </dgm:pt>
    <dgm:pt modelId="{CCBC8BD7-678E-4A28-89E5-B1B5BBBCF13B}" type="sibTrans" cxnId="{EFDD6E1F-E910-4959-B00B-C185C7F67EDD}">
      <dgm:prSet/>
      <dgm:spPr/>
      <dgm:t>
        <a:bodyPr/>
        <a:lstStyle/>
        <a:p>
          <a:endParaRPr lang="ru-RU"/>
        </a:p>
      </dgm:t>
    </dgm:pt>
    <dgm:pt modelId="{C222D4D9-C09F-40E2-89F0-EC5C81E45ED7}">
      <dgm:prSet/>
      <dgm:spPr/>
      <dgm:t>
        <a:bodyPr/>
        <a:lstStyle/>
        <a:p>
          <a:endParaRPr lang="ru-RU" dirty="0"/>
        </a:p>
      </dgm:t>
    </dgm:pt>
    <dgm:pt modelId="{A927597C-147C-4781-94E0-4DAEC1A7DD14}" type="parTrans" cxnId="{FDF2F92B-76F7-4D6F-9546-96006DDF03D7}">
      <dgm:prSet/>
      <dgm:spPr/>
      <dgm:t>
        <a:bodyPr/>
        <a:lstStyle/>
        <a:p>
          <a:endParaRPr lang="ru-RU"/>
        </a:p>
      </dgm:t>
    </dgm:pt>
    <dgm:pt modelId="{14984641-6135-4C0E-BFFD-D8CC25B1C933}" type="sibTrans" cxnId="{FDF2F92B-76F7-4D6F-9546-96006DDF03D7}">
      <dgm:prSet/>
      <dgm:spPr/>
      <dgm:t>
        <a:bodyPr/>
        <a:lstStyle/>
        <a:p>
          <a:endParaRPr lang="ru-RU"/>
        </a:p>
      </dgm:t>
    </dgm:pt>
    <dgm:pt modelId="{D2A47D7B-9DBF-4414-B4B6-069C5F0AB73A}">
      <dgm:prSet/>
      <dgm:spPr/>
      <dgm:t>
        <a:bodyPr/>
        <a:lstStyle/>
        <a:p>
          <a:endParaRPr lang="ru-RU" dirty="0"/>
        </a:p>
      </dgm:t>
    </dgm:pt>
    <dgm:pt modelId="{E572D55D-609A-442E-B739-52063034FD81}" type="parTrans" cxnId="{232CCADA-3E8E-496E-B02B-5AA105E4C9DD}">
      <dgm:prSet/>
      <dgm:spPr/>
      <dgm:t>
        <a:bodyPr/>
        <a:lstStyle/>
        <a:p>
          <a:endParaRPr lang="ru-RU"/>
        </a:p>
      </dgm:t>
    </dgm:pt>
    <dgm:pt modelId="{E5C35CDB-EFD7-4EBB-BDD4-39E7312B6D09}" type="sibTrans" cxnId="{232CCADA-3E8E-496E-B02B-5AA105E4C9DD}">
      <dgm:prSet/>
      <dgm:spPr/>
      <dgm:t>
        <a:bodyPr/>
        <a:lstStyle/>
        <a:p>
          <a:endParaRPr lang="ru-RU"/>
        </a:p>
      </dgm:t>
    </dgm:pt>
    <dgm:pt modelId="{053E03A9-FBEF-46E2-8618-96C5F016DC3E}">
      <dgm:prSet/>
      <dgm:spPr/>
      <dgm:t>
        <a:bodyPr/>
        <a:lstStyle/>
        <a:p>
          <a:endParaRPr lang="ru-RU" dirty="0"/>
        </a:p>
      </dgm:t>
    </dgm:pt>
    <dgm:pt modelId="{5AA08FFC-B827-43B7-9B53-A9AE80ED63E4}" type="parTrans" cxnId="{2F8B5442-89F0-40F0-97BC-E9DBD137D6E0}">
      <dgm:prSet/>
      <dgm:spPr/>
      <dgm:t>
        <a:bodyPr/>
        <a:lstStyle/>
        <a:p>
          <a:endParaRPr lang="ru-RU"/>
        </a:p>
      </dgm:t>
    </dgm:pt>
    <dgm:pt modelId="{0D0E0692-7764-4F11-9C46-F922E073566B}" type="sibTrans" cxnId="{2F8B5442-89F0-40F0-97BC-E9DBD137D6E0}">
      <dgm:prSet/>
      <dgm:spPr/>
      <dgm:t>
        <a:bodyPr/>
        <a:lstStyle/>
        <a:p>
          <a:endParaRPr lang="ru-RU"/>
        </a:p>
      </dgm:t>
    </dgm:pt>
    <dgm:pt modelId="{1973EA25-828C-42DF-8C28-10289A86842A}">
      <dgm:prSet/>
      <dgm:spPr/>
      <dgm:t>
        <a:bodyPr/>
        <a:lstStyle/>
        <a:p>
          <a:endParaRPr lang="ru-RU" dirty="0"/>
        </a:p>
      </dgm:t>
    </dgm:pt>
    <dgm:pt modelId="{127E8087-8F09-417C-8416-5AA2795D28D8}" type="parTrans" cxnId="{6F55A249-AA6C-467C-85B3-47294A96E940}">
      <dgm:prSet/>
      <dgm:spPr/>
      <dgm:t>
        <a:bodyPr/>
        <a:lstStyle/>
        <a:p>
          <a:endParaRPr lang="ru-RU"/>
        </a:p>
      </dgm:t>
    </dgm:pt>
    <dgm:pt modelId="{7247A5E1-C5E5-44C9-9D21-E8F57BBCB224}" type="sibTrans" cxnId="{6F55A249-AA6C-467C-85B3-47294A96E940}">
      <dgm:prSet/>
      <dgm:spPr/>
      <dgm:t>
        <a:bodyPr/>
        <a:lstStyle/>
        <a:p>
          <a:endParaRPr lang="ru-RU"/>
        </a:p>
      </dgm:t>
    </dgm:pt>
    <dgm:pt modelId="{55811C83-8E27-4394-85D2-14A45233251A}">
      <dgm:prSet/>
      <dgm:spPr/>
      <dgm:t>
        <a:bodyPr/>
        <a:lstStyle/>
        <a:p>
          <a:endParaRPr lang="ru-RU" dirty="0"/>
        </a:p>
      </dgm:t>
    </dgm:pt>
    <dgm:pt modelId="{1DAB58A5-3F9A-47CF-AD4F-8C90FAA2A1EB}" type="parTrans" cxnId="{2DF405AC-1F8E-4392-A01F-F753EBDF03AC}">
      <dgm:prSet/>
      <dgm:spPr/>
      <dgm:t>
        <a:bodyPr/>
        <a:lstStyle/>
        <a:p>
          <a:endParaRPr lang="ru-RU"/>
        </a:p>
      </dgm:t>
    </dgm:pt>
    <dgm:pt modelId="{43DA4239-CA96-466A-AA96-4829FF095646}" type="sibTrans" cxnId="{2DF405AC-1F8E-4392-A01F-F753EBDF03AC}">
      <dgm:prSet/>
      <dgm:spPr/>
      <dgm:t>
        <a:bodyPr/>
        <a:lstStyle/>
        <a:p>
          <a:endParaRPr lang="ru-RU"/>
        </a:p>
      </dgm:t>
    </dgm:pt>
    <dgm:pt modelId="{362DB741-7181-4428-9727-001E347DA609}">
      <dgm:prSet/>
      <dgm:spPr/>
      <dgm:t>
        <a:bodyPr/>
        <a:lstStyle/>
        <a:p>
          <a:endParaRPr lang="ru-RU" dirty="0"/>
        </a:p>
      </dgm:t>
    </dgm:pt>
    <dgm:pt modelId="{B4DA373A-BDD6-4C1B-AA60-4D8919B4D7AE}" type="parTrans" cxnId="{51C76491-C539-4AE1-AE0C-311B42C3EBA1}">
      <dgm:prSet/>
      <dgm:spPr/>
      <dgm:t>
        <a:bodyPr/>
        <a:lstStyle/>
        <a:p>
          <a:endParaRPr lang="ru-RU"/>
        </a:p>
      </dgm:t>
    </dgm:pt>
    <dgm:pt modelId="{E80208A4-1790-4478-826C-511539B72604}" type="sibTrans" cxnId="{51C76491-C539-4AE1-AE0C-311B42C3EBA1}">
      <dgm:prSet/>
      <dgm:spPr/>
      <dgm:t>
        <a:bodyPr/>
        <a:lstStyle/>
        <a:p>
          <a:endParaRPr lang="ru-RU"/>
        </a:p>
      </dgm:t>
    </dgm:pt>
    <dgm:pt modelId="{B8A18BBE-1A1F-412D-AAF3-3A19F580E85F}">
      <dgm:prSet/>
      <dgm:spPr/>
      <dgm:t>
        <a:bodyPr/>
        <a:lstStyle/>
        <a:p>
          <a:endParaRPr lang="ru-RU" dirty="0"/>
        </a:p>
      </dgm:t>
    </dgm:pt>
    <dgm:pt modelId="{99958A1D-A1BF-400A-845C-1A4B0581497C}" type="parTrans" cxnId="{A1E015D7-E9CA-4790-9152-EF34FAAFF309}">
      <dgm:prSet/>
      <dgm:spPr/>
      <dgm:t>
        <a:bodyPr/>
        <a:lstStyle/>
        <a:p>
          <a:endParaRPr lang="ru-RU"/>
        </a:p>
      </dgm:t>
    </dgm:pt>
    <dgm:pt modelId="{91129D5A-8AA9-49FC-86C0-E856A9CAFC2A}" type="sibTrans" cxnId="{A1E015D7-E9CA-4790-9152-EF34FAAFF309}">
      <dgm:prSet/>
      <dgm:spPr/>
      <dgm:t>
        <a:bodyPr/>
        <a:lstStyle/>
        <a:p>
          <a:endParaRPr lang="ru-RU"/>
        </a:p>
      </dgm:t>
    </dgm:pt>
    <dgm:pt modelId="{C005C48F-E06A-4EBB-9B8E-4B9BDBE8A4D0}">
      <dgm:prSet/>
      <dgm:spPr/>
      <dgm:t>
        <a:bodyPr/>
        <a:lstStyle/>
        <a:p>
          <a:endParaRPr lang="ru-RU" dirty="0"/>
        </a:p>
      </dgm:t>
    </dgm:pt>
    <dgm:pt modelId="{F075BBF4-5014-4E27-B100-F8E512BED7D2}" type="parTrans" cxnId="{BDC4A8EE-7C58-4F7F-9DED-BD015479AED3}">
      <dgm:prSet/>
      <dgm:spPr/>
      <dgm:t>
        <a:bodyPr/>
        <a:lstStyle/>
        <a:p>
          <a:endParaRPr lang="ru-RU"/>
        </a:p>
      </dgm:t>
    </dgm:pt>
    <dgm:pt modelId="{B24FB091-6AF6-4C44-B15E-640B274120F3}" type="sibTrans" cxnId="{BDC4A8EE-7C58-4F7F-9DED-BD015479AED3}">
      <dgm:prSet/>
      <dgm:spPr/>
      <dgm:t>
        <a:bodyPr/>
        <a:lstStyle/>
        <a:p>
          <a:endParaRPr lang="ru-RU"/>
        </a:p>
      </dgm:t>
    </dgm:pt>
    <dgm:pt modelId="{61DA30E9-2C70-4E4D-937D-FEA7AA054AE8}">
      <dgm:prSet/>
      <dgm:spPr/>
      <dgm:t>
        <a:bodyPr/>
        <a:lstStyle/>
        <a:p>
          <a:endParaRPr lang="ru-RU" dirty="0"/>
        </a:p>
      </dgm:t>
    </dgm:pt>
    <dgm:pt modelId="{4BED6760-2862-4C71-A6FD-6EC80EEBF472}" type="parTrans" cxnId="{81DEB66C-A2F7-4DCE-8CA8-68B309CC1E39}">
      <dgm:prSet/>
      <dgm:spPr/>
      <dgm:t>
        <a:bodyPr/>
        <a:lstStyle/>
        <a:p>
          <a:endParaRPr lang="ru-RU"/>
        </a:p>
      </dgm:t>
    </dgm:pt>
    <dgm:pt modelId="{E3517785-7844-42FF-8E98-D005DE7B1D2E}" type="sibTrans" cxnId="{81DEB66C-A2F7-4DCE-8CA8-68B309CC1E39}">
      <dgm:prSet/>
      <dgm:spPr/>
      <dgm:t>
        <a:bodyPr/>
        <a:lstStyle/>
        <a:p>
          <a:endParaRPr lang="ru-RU"/>
        </a:p>
      </dgm:t>
    </dgm:pt>
    <dgm:pt modelId="{474D9C29-1351-4AF6-A058-EE22CA3941FB}">
      <dgm:prSet/>
      <dgm:spPr/>
      <dgm:t>
        <a:bodyPr/>
        <a:lstStyle/>
        <a:p>
          <a:endParaRPr lang="ru-RU" dirty="0"/>
        </a:p>
      </dgm:t>
    </dgm:pt>
    <dgm:pt modelId="{58F7925C-7732-487A-907D-8012B5405406}" type="parTrans" cxnId="{33AC1432-7974-475A-8D60-F4A778DABDBB}">
      <dgm:prSet/>
      <dgm:spPr/>
      <dgm:t>
        <a:bodyPr/>
        <a:lstStyle/>
        <a:p>
          <a:endParaRPr lang="ru-RU"/>
        </a:p>
      </dgm:t>
    </dgm:pt>
    <dgm:pt modelId="{5EB57291-C330-4B6A-8DC0-01A04F02D635}" type="sibTrans" cxnId="{33AC1432-7974-475A-8D60-F4A778DABDBB}">
      <dgm:prSet/>
      <dgm:spPr/>
      <dgm:t>
        <a:bodyPr/>
        <a:lstStyle/>
        <a:p>
          <a:endParaRPr lang="ru-RU"/>
        </a:p>
      </dgm:t>
    </dgm:pt>
    <dgm:pt modelId="{C6D82CF8-5269-46CE-87B4-9F1DC58E5D0A}">
      <dgm:prSet/>
      <dgm:spPr/>
      <dgm:t>
        <a:bodyPr/>
        <a:lstStyle/>
        <a:p>
          <a:endParaRPr lang="ru-RU" dirty="0"/>
        </a:p>
      </dgm:t>
    </dgm:pt>
    <dgm:pt modelId="{45B3C7F0-9281-4C4C-A202-20B403132BE0}" type="parTrans" cxnId="{A1706DD9-71C4-4DE0-B32E-4374E034C133}">
      <dgm:prSet/>
      <dgm:spPr/>
      <dgm:t>
        <a:bodyPr/>
        <a:lstStyle/>
        <a:p>
          <a:endParaRPr lang="ru-RU"/>
        </a:p>
      </dgm:t>
    </dgm:pt>
    <dgm:pt modelId="{A96356E7-3FC6-49B2-8359-750285838390}" type="sibTrans" cxnId="{A1706DD9-71C4-4DE0-B32E-4374E034C133}">
      <dgm:prSet/>
      <dgm:spPr/>
      <dgm:t>
        <a:bodyPr/>
        <a:lstStyle/>
        <a:p>
          <a:endParaRPr lang="ru-RU"/>
        </a:p>
      </dgm:t>
    </dgm:pt>
    <dgm:pt modelId="{560072F9-5BA0-4AEF-8037-D9DB1BB64848}">
      <dgm:prSet/>
      <dgm:spPr/>
      <dgm:t>
        <a:bodyPr/>
        <a:lstStyle/>
        <a:p>
          <a:endParaRPr lang="ru-RU" dirty="0"/>
        </a:p>
      </dgm:t>
    </dgm:pt>
    <dgm:pt modelId="{B72B1184-01A9-4A8F-89A2-D5414ACBE560}" type="parTrans" cxnId="{37C6FF10-A379-4AF0-8822-E444CE303206}">
      <dgm:prSet/>
      <dgm:spPr/>
      <dgm:t>
        <a:bodyPr/>
        <a:lstStyle/>
        <a:p>
          <a:endParaRPr lang="ru-RU"/>
        </a:p>
      </dgm:t>
    </dgm:pt>
    <dgm:pt modelId="{64FA327D-0BE0-4CD4-82BD-EC161594DDED}" type="sibTrans" cxnId="{37C6FF10-A379-4AF0-8822-E444CE303206}">
      <dgm:prSet/>
      <dgm:spPr/>
      <dgm:t>
        <a:bodyPr/>
        <a:lstStyle/>
        <a:p>
          <a:endParaRPr lang="ru-RU"/>
        </a:p>
      </dgm:t>
    </dgm:pt>
    <dgm:pt modelId="{FA7533AD-3002-43E4-AC1B-0B33D0AA0D59}">
      <dgm:prSet/>
      <dgm:spPr/>
      <dgm:t>
        <a:bodyPr/>
        <a:lstStyle/>
        <a:p>
          <a:endParaRPr lang="ru-RU" dirty="0"/>
        </a:p>
      </dgm:t>
    </dgm:pt>
    <dgm:pt modelId="{F03D29FC-B00C-4F1A-AD0C-E2E4504CAEDF}" type="parTrans" cxnId="{4AB263FC-B505-44B6-A78B-C13BE52DFEA1}">
      <dgm:prSet/>
      <dgm:spPr/>
      <dgm:t>
        <a:bodyPr/>
        <a:lstStyle/>
        <a:p>
          <a:endParaRPr lang="ru-RU"/>
        </a:p>
      </dgm:t>
    </dgm:pt>
    <dgm:pt modelId="{AA2DC41C-AF37-45FD-AE86-02AF61AE920D}" type="sibTrans" cxnId="{4AB263FC-B505-44B6-A78B-C13BE52DFEA1}">
      <dgm:prSet/>
      <dgm:spPr/>
      <dgm:t>
        <a:bodyPr/>
        <a:lstStyle/>
        <a:p>
          <a:endParaRPr lang="ru-RU"/>
        </a:p>
      </dgm:t>
    </dgm:pt>
    <dgm:pt modelId="{F42F5175-F848-4E02-94BC-FC831706FD86}">
      <dgm:prSet/>
      <dgm:spPr/>
      <dgm:t>
        <a:bodyPr/>
        <a:lstStyle/>
        <a:p>
          <a:endParaRPr lang="ru-RU" dirty="0"/>
        </a:p>
      </dgm:t>
    </dgm:pt>
    <dgm:pt modelId="{53195154-8D61-4EF0-AB9C-D9D0188A6FEA}" type="parTrans" cxnId="{28B14D03-A610-4F2B-BA24-72B0D98CFD07}">
      <dgm:prSet/>
      <dgm:spPr/>
      <dgm:t>
        <a:bodyPr/>
        <a:lstStyle/>
        <a:p>
          <a:endParaRPr lang="ru-RU"/>
        </a:p>
      </dgm:t>
    </dgm:pt>
    <dgm:pt modelId="{6F48680A-B12C-426E-A096-3148C89311CE}" type="sibTrans" cxnId="{28B14D03-A610-4F2B-BA24-72B0D98CFD07}">
      <dgm:prSet/>
      <dgm:spPr/>
      <dgm:t>
        <a:bodyPr/>
        <a:lstStyle/>
        <a:p>
          <a:endParaRPr lang="ru-RU"/>
        </a:p>
      </dgm:t>
    </dgm:pt>
    <dgm:pt modelId="{5A3F61F9-5145-4224-8006-71CFDEBCCC18}">
      <dgm:prSet/>
      <dgm:spPr/>
      <dgm:t>
        <a:bodyPr/>
        <a:lstStyle/>
        <a:p>
          <a:endParaRPr lang="ru-RU" dirty="0"/>
        </a:p>
      </dgm:t>
    </dgm:pt>
    <dgm:pt modelId="{27199D8A-DB03-4142-935D-641888A7E4AD}" type="parTrans" cxnId="{BCEC5AB5-AD0C-4409-BFD7-0B37B090B582}">
      <dgm:prSet/>
      <dgm:spPr/>
      <dgm:t>
        <a:bodyPr/>
        <a:lstStyle/>
        <a:p>
          <a:endParaRPr lang="ru-RU"/>
        </a:p>
      </dgm:t>
    </dgm:pt>
    <dgm:pt modelId="{804EDBD3-DB12-47A9-80BE-F6B589FE998A}" type="sibTrans" cxnId="{BCEC5AB5-AD0C-4409-BFD7-0B37B090B582}">
      <dgm:prSet/>
      <dgm:spPr/>
      <dgm:t>
        <a:bodyPr/>
        <a:lstStyle/>
        <a:p>
          <a:endParaRPr lang="ru-RU"/>
        </a:p>
      </dgm:t>
    </dgm:pt>
    <dgm:pt modelId="{DF612FCE-60EE-4A94-83DE-EDCD9C96E29B}">
      <dgm:prSet/>
      <dgm:spPr/>
      <dgm:t>
        <a:bodyPr/>
        <a:lstStyle/>
        <a:p>
          <a:endParaRPr lang="ru-RU" dirty="0"/>
        </a:p>
      </dgm:t>
    </dgm:pt>
    <dgm:pt modelId="{27C8EA59-8DD3-438B-B3A5-DFC40F53C16A}" type="parTrans" cxnId="{9561B68F-2C42-4F2D-B57E-4F9EDCA9A66A}">
      <dgm:prSet/>
      <dgm:spPr/>
      <dgm:t>
        <a:bodyPr/>
        <a:lstStyle/>
        <a:p>
          <a:endParaRPr lang="ru-RU"/>
        </a:p>
      </dgm:t>
    </dgm:pt>
    <dgm:pt modelId="{1CAF1DD7-8E20-4CB9-8F03-84F2EA4E1896}" type="sibTrans" cxnId="{9561B68F-2C42-4F2D-B57E-4F9EDCA9A66A}">
      <dgm:prSet/>
      <dgm:spPr/>
      <dgm:t>
        <a:bodyPr/>
        <a:lstStyle/>
        <a:p>
          <a:endParaRPr lang="ru-RU"/>
        </a:p>
      </dgm:t>
    </dgm:pt>
    <dgm:pt modelId="{86F6C5BE-16B0-4DFB-84F3-7EC5488BA2F6}" type="pres">
      <dgm:prSet presAssocID="{AFB1B10A-C837-47EE-AFBF-6F2E8539A8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17225-70EB-4DEA-A482-4016A0CBF7AE}" type="pres">
      <dgm:prSet presAssocID="{4B7A5C1A-4A2E-4745-9D9F-6B4D39DE7B0C}" presName="roof" presStyleLbl="dkBgShp" presStyleIdx="0" presStyleCnt="2"/>
      <dgm:spPr/>
      <dgm:t>
        <a:bodyPr/>
        <a:lstStyle/>
        <a:p>
          <a:endParaRPr lang="ru-RU"/>
        </a:p>
      </dgm:t>
    </dgm:pt>
    <dgm:pt modelId="{AC81F989-E759-4B02-B416-14A442EAE0B6}" type="pres">
      <dgm:prSet presAssocID="{4B7A5C1A-4A2E-4745-9D9F-6B4D39DE7B0C}" presName="pillars" presStyleCnt="0"/>
      <dgm:spPr/>
    </dgm:pt>
    <dgm:pt modelId="{2DDC0B48-C494-4E05-AB51-DE597098A410}" type="pres">
      <dgm:prSet presAssocID="{4B7A5C1A-4A2E-4745-9D9F-6B4D39DE7B0C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77280-4925-494F-A84D-65ECB8693839}" type="pres">
      <dgm:prSet presAssocID="{4B7A5C1A-4A2E-4745-9D9F-6B4D39DE7B0C}" presName="base" presStyleLbl="dkBgShp" presStyleIdx="1" presStyleCnt="2"/>
      <dgm:spPr/>
    </dgm:pt>
  </dgm:ptLst>
  <dgm:cxnLst>
    <dgm:cxn modelId="{BCEC5AB5-AD0C-4409-BFD7-0B37B090B582}" srcId="{F42F5175-F848-4E02-94BC-FC831706FD86}" destId="{5A3F61F9-5145-4224-8006-71CFDEBCCC18}" srcOrd="0" destOrd="0" parTransId="{27199D8A-DB03-4142-935D-641888A7E4AD}" sibTransId="{804EDBD3-DB12-47A9-80BE-F6B589FE998A}"/>
    <dgm:cxn modelId="{E05EFE77-9F88-4E81-B792-1B59BE39344E}" srcId="{AFB1B10A-C837-47EE-AFBF-6F2E8539A8B6}" destId="{4B7A5C1A-4A2E-4745-9D9F-6B4D39DE7B0C}" srcOrd="0" destOrd="0" parTransId="{35263994-6613-4BD5-95DC-E05FCAE14792}" sibTransId="{CA6DF3BF-55F5-4E7C-9A67-0576BDC8525E}"/>
    <dgm:cxn modelId="{4AB263FC-B505-44B6-A78B-C13BE52DFEA1}" srcId="{AFB1B10A-C837-47EE-AFBF-6F2E8539A8B6}" destId="{FA7533AD-3002-43E4-AC1B-0B33D0AA0D59}" srcOrd="12" destOrd="0" parTransId="{F03D29FC-B00C-4F1A-AD0C-E2E4504CAEDF}" sibTransId="{AA2DC41C-AF37-45FD-AE86-02AF61AE920D}"/>
    <dgm:cxn modelId="{2DF405AC-1F8E-4392-A01F-F753EBDF03AC}" srcId="{AFB1B10A-C837-47EE-AFBF-6F2E8539A8B6}" destId="{55811C83-8E27-4394-85D2-14A45233251A}" srcOrd="8" destOrd="0" parTransId="{1DAB58A5-3F9A-47CF-AD4F-8C90FAA2A1EB}" sibTransId="{43DA4239-CA96-466A-AA96-4829FF095646}"/>
    <dgm:cxn modelId="{9561B68F-2C42-4F2D-B57E-4F9EDCA9A66A}" srcId="{F42F5175-F848-4E02-94BC-FC831706FD86}" destId="{DF612FCE-60EE-4A94-83DE-EDCD9C96E29B}" srcOrd="1" destOrd="0" parTransId="{27C8EA59-8DD3-438B-B3A5-DFC40F53C16A}" sibTransId="{1CAF1DD7-8E20-4CB9-8F03-84F2EA4E1896}"/>
    <dgm:cxn modelId="{51C76491-C539-4AE1-AE0C-311B42C3EBA1}" srcId="{AFB1B10A-C837-47EE-AFBF-6F2E8539A8B6}" destId="{362DB741-7181-4428-9727-001E347DA609}" srcOrd="9" destOrd="0" parTransId="{B4DA373A-BDD6-4C1B-AA60-4D8919B4D7AE}" sibTransId="{E80208A4-1790-4478-826C-511539B72604}"/>
    <dgm:cxn modelId="{91C26B05-A62B-4B7C-9E2C-382275E6A548}" type="presOf" srcId="{4B7A5C1A-4A2E-4745-9D9F-6B4D39DE7B0C}" destId="{68917225-70EB-4DEA-A482-4016A0CBF7AE}" srcOrd="0" destOrd="0" presId="urn:microsoft.com/office/officeart/2005/8/layout/hList3"/>
    <dgm:cxn modelId="{232CCADA-3E8E-496E-B02B-5AA105E4C9DD}" srcId="{AFB1B10A-C837-47EE-AFBF-6F2E8539A8B6}" destId="{D2A47D7B-9DBF-4414-B4B6-069C5F0AB73A}" srcOrd="7" destOrd="0" parTransId="{E572D55D-609A-442E-B739-52063034FD81}" sibTransId="{E5C35CDB-EFD7-4EBB-BDD4-39E7312B6D09}"/>
    <dgm:cxn modelId="{5BAE6320-66E1-4CC0-8B20-9B7DFA614C0E}" srcId="{AFB1B10A-C837-47EE-AFBF-6F2E8539A8B6}" destId="{296589C8-E20B-49FC-9FB1-0EEE14ACCA57}" srcOrd="4" destOrd="0" parTransId="{10C703C3-E805-425F-B29B-501C284196E0}" sibTransId="{B0F893BE-487F-4DFE-AE71-51BF41A12693}"/>
    <dgm:cxn modelId="{6F55A249-AA6C-467C-85B3-47294A96E940}" srcId="{D2A47D7B-9DBF-4414-B4B6-069C5F0AB73A}" destId="{1973EA25-828C-42DF-8C28-10289A86842A}" srcOrd="1" destOrd="0" parTransId="{127E8087-8F09-417C-8416-5AA2795D28D8}" sibTransId="{7247A5E1-C5E5-44C9-9D21-E8F57BBCB224}"/>
    <dgm:cxn modelId="{355A5A30-12CE-4899-9435-CC436CA2ADE7}" srcId="{AFB1B10A-C837-47EE-AFBF-6F2E8539A8B6}" destId="{5343DEC1-9A92-4ADD-A232-A4B060454FC6}" srcOrd="1" destOrd="0" parTransId="{B7F7704A-390B-45CE-919F-D0AF07529B7E}" sibTransId="{19A2448E-C433-4D58-88A8-5EBD7CE79596}"/>
    <dgm:cxn modelId="{A1706DD9-71C4-4DE0-B32E-4374E034C133}" srcId="{474D9C29-1351-4AF6-A058-EE22CA3941FB}" destId="{C6D82CF8-5269-46CE-87B4-9F1DC58E5D0A}" srcOrd="0" destOrd="0" parTransId="{45B3C7F0-9281-4C4C-A202-20B403132BE0}" sibTransId="{A96356E7-3FC6-49B2-8359-750285838390}"/>
    <dgm:cxn modelId="{3498480F-C58B-416D-8B9C-5AAE33AB2980}" srcId="{AFB1B10A-C837-47EE-AFBF-6F2E8539A8B6}" destId="{6F00F722-4A05-46EC-8ED1-7E0843ED8D6E}" srcOrd="5" destOrd="0" parTransId="{E354474A-A410-4779-9927-1EC8A21DB77E}" sibTransId="{024CA726-B4CC-4D80-9E8A-B8C9092DECEF}"/>
    <dgm:cxn modelId="{28B14D03-A610-4F2B-BA24-72B0D98CFD07}" srcId="{AFB1B10A-C837-47EE-AFBF-6F2E8539A8B6}" destId="{F42F5175-F848-4E02-94BC-FC831706FD86}" srcOrd="13" destOrd="0" parTransId="{53195154-8D61-4EF0-AB9C-D9D0188A6FEA}" sibTransId="{6F48680A-B12C-426E-A096-3148C89311CE}"/>
    <dgm:cxn modelId="{29D4724A-FD56-405C-BAB7-E6E6253552C6}" srcId="{AFB1B10A-C837-47EE-AFBF-6F2E8539A8B6}" destId="{C9884273-7D28-499A-A5B2-BC2ADF2297A0}" srcOrd="3" destOrd="0" parTransId="{96FD7D61-7B1F-425B-9257-E1995239EF0D}" sibTransId="{9F55CA21-7E3F-4A70-BF9B-43A1256E5B47}"/>
    <dgm:cxn modelId="{03AC3D29-96E2-4E83-A421-D91B6318FACD}" srcId="{5343DEC1-9A92-4ADD-A232-A4B060454FC6}" destId="{50CB444B-55C3-4A07-9C2F-5C9988AEF15B}" srcOrd="0" destOrd="0" parTransId="{8937C362-E548-40C4-83F1-4A4A8100CFA4}" sibTransId="{1A6F8A40-4634-4AF1-957B-89D33E654CCC}"/>
    <dgm:cxn modelId="{30F1AD5B-125A-4DF3-ACA3-3AFB21BFB051}" type="presOf" srcId="{AFB1B10A-C837-47EE-AFBF-6F2E8539A8B6}" destId="{86F6C5BE-16B0-4DFB-84F3-7EC5488BA2F6}" srcOrd="0" destOrd="0" presId="urn:microsoft.com/office/officeart/2005/8/layout/hList3"/>
    <dgm:cxn modelId="{CA3A9BAA-A3FA-4CA2-83BA-07E4947D1503}" srcId="{C9884273-7D28-499A-A5B2-BC2ADF2297A0}" destId="{70D69623-8717-4AC0-9299-EA6E16EA6DBB}" srcOrd="0" destOrd="0" parTransId="{9CF01C9B-0469-49F0-9F67-744A07A29116}" sibTransId="{73F1753F-409A-4CA9-8AC2-57A3AA9B89D7}"/>
    <dgm:cxn modelId="{B33249F4-DA6A-4402-8361-6189930F776B}" srcId="{6F00F722-4A05-46EC-8ED1-7E0843ED8D6E}" destId="{DFD889DC-7B99-4896-BA20-07C20357568D}" srcOrd="0" destOrd="0" parTransId="{716F8FAE-7E67-4D9F-A0AD-D26718B73ED4}" sibTransId="{CC104FAF-CE1F-46CA-B110-0E406B10FBFD}"/>
    <dgm:cxn modelId="{45624545-F145-43C6-BBD6-528E02B4BEA1}" srcId="{5343DEC1-9A92-4ADD-A232-A4B060454FC6}" destId="{69E122E3-6BA7-4A5D-91F2-2B1A67C0BBB8}" srcOrd="1" destOrd="0" parTransId="{A56444D9-40F9-4D71-AC73-A573D7451BCE}" sibTransId="{F125C8F5-09B8-4442-9F0B-778BA2672736}"/>
    <dgm:cxn modelId="{81DEB66C-A2F7-4DCE-8CA8-68B309CC1E39}" srcId="{AFB1B10A-C837-47EE-AFBF-6F2E8539A8B6}" destId="{61DA30E9-2C70-4E4D-937D-FEA7AA054AE8}" srcOrd="10" destOrd="0" parTransId="{4BED6760-2862-4C71-A6FD-6EC80EEBF472}" sibTransId="{E3517785-7844-42FF-8E98-D005DE7B1D2E}"/>
    <dgm:cxn modelId="{37C6FF10-A379-4AF0-8822-E444CE303206}" srcId="{474D9C29-1351-4AF6-A058-EE22CA3941FB}" destId="{560072F9-5BA0-4AEF-8037-D9DB1BB64848}" srcOrd="1" destOrd="0" parTransId="{B72B1184-01A9-4A8F-89A2-D5414ACBE560}" sibTransId="{64FA327D-0BE0-4CD4-82BD-EC161594DDED}"/>
    <dgm:cxn modelId="{EFDD6E1F-E910-4959-B00B-C185C7F67EDD}" srcId="{6F00F722-4A05-46EC-8ED1-7E0843ED8D6E}" destId="{24290229-5C1E-4A8A-8660-2A7CD5C9AB3B}" srcOrd="1" destOrd="0" parTransId="{D4EDFEE0-E0BE-4353-91E0-FD48BEADA439}" sibTransId="{CCBC8BD7-678E-4A28-89E5-B1B5BBBCF13B}"/>
    <dgm:cxn modelId="{33AC1432-7974-475A-8D60-F4A778DABDBB}" srcId="{AFB1B10A-C837-47EE-AFBF-6F2E8539A8B6}" destId="{474D9C29-1351-4AF6-A058-EE22CA3941FB}" srcOrd="11" destOrd="0" parTransId="{58F7925C-7732-487A-907D-8012B5405406}" sibTransId="{5EB57291-C330-4B6A-8DC0-01A04F02D635}"/>
    <dgm:cxn modelId="{BDC4A8EE-7C58-4F7F-9DED-BD015479AED3}" srcId="{362DB741-7181-4428-9727-001E347DA609}" destId="{C005C48F-E06A-4EBB-9B8E-4B9BDBE8A4D0}" srcOrd="1" destOrd="0" parTransId="{F075BBF4-5014-4E27-B100-F8E512BED7D2}" sibTransId="{B24FB091-6AF6-4C44-B15E-640B274120F3}"/>
    <dgm:cxn modelId="{2F8B5442-89F0-40F0-97BC-E9DBD137D6E0}" srcId="{D2A47D7B-9DBF-4414-B4B6-069C5F0AB73A}" destId="{053E03A9-FBEF-46E2-8618-96C5F016DC3E}" srcOrd="0" destOrd="0" parTransId="{5AA08FFC-B827-43B7-9B53-A9AE80ED63E4}" sibTransId="{0D0E0692-7764-4F11-9C46-F922E073566B}"/>
    <dgm:cxn modelId="{3F23CD79-78D1-4A65-816A-830137A8663E}" srcId="{C9884273-7D28-499A-A5B2-BC2ADF2297A0}" destId="{4FA5DA95-6106-4D30-994B-864D9EBB94F1}" srcOrd="1" destOrd="0" parTransId="{BA8E2943-A0C3-4C7F-B6CA-C5883A31EA4F}" sibTransId="{625FD144-ED8D-45A2-AA24-0729120F58CE}"/>
    <dgm:cxn modelId="{FDF2F92B-76F7-4D6F-9546-96006DDF03D7}" srcId="{AFB1B10A-C837-47EE-AFBF-6F2E8539A8B6}" destId="{C222D4D9-C09F-40E2-89F0-EC5C81E45ED7}" srcOrd="6" destOrd="0" parTransId="{A927597C-147C-4781-94E0-4DAEC1A7DD14}" sibTransId="{14984641-6135-4C0E-BFFD-D8CC25B1C933}"/>
    <dgm:cxn modelId="{4E016AB7-3BB7-46D9-B33D-FADA50539FEB}" srcId="{AFB1B10A-C837-47EE-AFBF-6F2E8539A8B6}" destId="{11EE1613-8CE8-4FB0-AAC1-571E22F52EA6}" srcOrd="2" destOrd="0" parTransId="{344CC788-0765-40DE-B502-689869B0FE0F}" sibTransId="{8DEDAF08-8518-498E-8082-86726725DFA0}"/>
    <dgm:cxn modelId="{A1E015D7-E9CA-4790-9152-EF34FAAFF309}" srcId="{362DB741-7181-4428-9727-001E347DA609}" destId="{B8A18BBE-1A1F-412D-AAF3-3A19F580E85F}" srcOrd="0" destOrd="0" parTransId="{99958A1D-A1BF-400A-845C-1A4B0581497C}" sibTransId="{91129D5A-8AA9-49FC-86C0-E856A9CAFC2A}"/>
    <dgm:cxn modelId="{F9F7F75E-C50A-466B-9E90-6A1657F2304B}" type="presParOf" srcId="{86F6C5BE-16B0-4DFB-84F3-7EC5488BA2F6}" destId="{68917225-70EB-4DEA-A482-4016A0CBF7AE}" srcOrd="0" destOrd="0" presId="urn:microsoft.com/office/officeart/2005/8/layout/hList3"/>
    <dgm:cxn modelId="{91D4343E-856D-4E5E-99BF-4407363CA920}" type="presParOf" srcId="{86F6C5BE-16B0-4DFB-84F3-7EC5488BA2F6}" destId="{AC81F989-E759-4B02-B416-14A442EAE0B6}" srcOrd="1" destOrd="0" presId="urn:microsoft.com/office/officeart/2005/8/layout/hList3"/>
    <dgm:cxn modelId="{73C836C0-7F5E-4686-8B57-2C1C543F9BB7}" type="presParOf" srcId="{AC81F989-E759-4B02-B416-14A442EAE0B6}" destId="{2DDC0B48-C494-4E05-AB51-DE597098A410}" srcOrd="0" destOrd="0" presId="urn:microsoft.com/office/officeart/2005/8/layout/hList3"/>
    <dgm:cxn modelId="{C8B97A4D-592D-4E59-B8B4-59F8444BD833}" type="presParOf" srcId="{86F6C5BE-16B0-4DFB-84F3-7EC5488BA2F6}" destId="{96977280-4925-494F-A84D-65ECB869383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2A5AA8-FA3A-4FE2-BF1D-C07CE48E31E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C135E3-FAD4-43FF-AB04-41355BA1C351}">
      <dgm:prSet phldrT="[Текст]" custT="1"/>
      <dgm:spPr/>
      <dgm:t>
        <a:bodyPr/>
        <a:lstStyle/>
        <a:p>
          <a:r>
            <a:rPr lang="kk-KZ" sz="3600" dirty="0" smtClean="0"/>
            <a:t>Есте сақта!</a:t>
          </a:r>
          <a:endParaRPr lang="ru-RU" sz="3600" dirty="0"/>
        </a:p>
      </dgm:t>
    </dgm:pt>
    <dgm:pt modelId="{E630F5C1-6180-46C0-9ADF-8DD494DD0D26}" type="parTrans" cxnId="{E0AF10B7-24A9-41E4-A235-DCB77C72635E}">
      <dgm:prSet/>
      <dgm:spPr/>
      <dgm:t>
        <a:bodyPr/>
        <a:lstStyle/>
        <a:p>
          <a:endParaRPr lang="ru-RU"/>
        </a:p>
      </dgm:t>
    </dgm:pt>
    <dgm:pt modelId="{03E3170D-A71E-4E6D-BB9A-C98B131C11BE}" type="sibTrans" cxnId="{E0AF10B7-24A9-41E4-A235-DCB77C72635E}">
      <dgm:prSet/>
      <dgm:spPr/>
      <dgm:t>
        <a:bodyPr/>
        <a:lstStyle/>
        <a:p>
          <a:endParaRPr lang="ru-RU"/>
        </a:p>
      </dgm:t>
    </dgm:pt>
    <dgm:pt modelId="{6C2C69A9-AB8D-4768-AA43-448B8846F4D7}">
      <dgm:prSet phldrT="[Текст]" custT="1"/>
      <dgm:spPr/>
      <dgm:t>
        <a:bodyPr/>
        <a:lstStyle/>
        <a:p>
          <a:endParaRPr lang="kk-KZ" sz="1400" b="1" u="sng" dirty="0" smtClean="0"/>
        </a:p>
        <a:p>
          <a:endParaRPr lang="kk-KZ" sz="1400" b="1" u="sng" dirty="0" smtClean="0"/>
        </a:p>
        <a:p>
          <a:endParaRPr lang="kk-KZ" sz="1400" b="1" u="sng" dirty="0" smtClean="0"/>
        </a:p>
        <a:p>
          <a:endParaRPr lang="kk-KZ" sz="1400" b="1" u="sng" dirty="0" smtClean="0"/>
        </a:p>
        <a:p>
          <a:endParaRPr lang="kk-KZ" sz="1400" b="1" u="sng" dirty="0" smtClean="0"/>
        </a:p>
        <a:p>
          <a:r>
            <a:rPr lang="kk-KZ" sz="1400" b="1" u="sng" dirty="0" smtClean="0"/>
            <a:t>Ұқсастығы: </a:t>
          </a:r>
        </a:p>
        <a:p>
          <a:r>
            <a:rPr lang="kk-KZ" sz="1400" dirty="0" smtClean="0"/>
            <a:t>қолданылу аясы шектеулі, жалпы халыққа бірдей  түсінікті бола бермейді</a:t>
          </a:r>
          <a:endParaRPr lang="ru-RU" sz="1400" dirty="0" smtClean="0"/>
        </a:p>
        <a:p>
          <a:endParaRPr lang="ru-RU" sz="1400" dirty="0" smtClean="0"/>
        </a:p>
        <a:p>
          <a:endParaRPr lang="ru-RU" sz="1400" dirty="0" smtClean="0"/>
        </a:p>
        <a:p>
          <a:endParaRPr lang="ru-RU" sz="1400" dirty="0" smtClean="0"/>
        </a:p>
        <a:p>
          <a:endParaRPr lang="ru-RU" sz="1400" dirty="0"/>
        </a:p>
      </dgm:t>
    </dgm:pt>
    <dgm:pt modelId="{E64A4B80-41B6-44A9-B487-90E716E06494}" type="parTrans" cxnId="{64AE6270-C2D7-47AA-9114-E95D63E856FD}">
      <dgm:prSet/>
      <dgm:spPr/>
      <dgm:t>
        <a:bodyPr/>
        <a:lstStyle/>
        <a:p>
          <a:endParaRPr lang="ru-RU"/>
        </a:p>
      </dgm:t>
    </dgm:pt>
    <dgm:pt modelId="{E659A9BB-C84B-4B7B-9722-823E4C87BCCB}" type="sibTrans" cxnId="{64AE6270-C2D7-47AA-9114-E95D63E856FD}">
      <dgm:prSet/>
      <dgm:spPr/>
      <dgm:t>
        <a:bodyPr/>
        <a:lstStyle/>
        <a:p>
          <a:endParaRPr lang="ru-RU"/>
        </a:p>
      </dgm:t>
    </dgm:pt>
    <dgm:pt modelId="{36F26539-35B6-41F1-B876-EBAC75DCC8EF}">
      <dgm:prSet phldrT="[Текст]"/>
      <dgm:spPr/>
      <dgm:t>
        <a:bodyPr/>
        <a:lstStyle/>
        <a:p>
          <a:r>
            <a:rPr lang="kk-KZ" b="1" u="sng" dirty="0" smtClean="0"/>
            <a:t>Диалект сөздер</a:t>
          </a:r>
          <a:endParaRPr lang="ru-RU" dirty="0" smtClean="0"/>
        </a:p>
        <a:p>
          <a:r>
            <a:rPr lang="kk-KZ" dirty="0" smtClean="0"/>
            <a:t>Әдеби сөзде баламасы болады</a:t>
          </a:r>
          <a:endParaRPr lang="ru-RU" dirty="0"/>
        </a:p>
      </dgm:t>
    </dgm:pt>
    <dgm:pt modelId="{F4D9252E-8137-486B-B759-F007C0DEA547}" type="parTrans" cxnId="{7DA0B272-A178-4E6A-8A55-019802351B30}">
      <dgm:prSet/>
      <dgm:spPr/>
      <dgm:t>
        <a:bodyPr/>
        <a:lstStyle/>
        <a:p>
          <a:endParaRPr lang="ru-RU"/>
        </a:p>
      </dgm:t>
    </dgm:pt>
    <dgm:pt modelId="{BADCD58C-3163-4038-AD17-FD898C9A902C}" type="sibTrans" cxnId="{7DA0B272-A178-4E6A-8A55-019802351B30}">
      <dgm:prSet/>
      <dgm:spPr/>
      <dgm:t>
        <a:bodyPr/>
        <a:lstStyle/>
        <a:p>
          <a:endParaRPr lang="ru-RU"/>
        </a:p>
      </dgm:t>
    </dgm:pt>
    <dgm:pt modelId="{B6DEE8A7-AE5A-4CDA-9877-23A701B8DB5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1" u="sng" dirty="0" smtClean="0"/>
            <a:t>Кәсіби сөздер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dirty="0" smtClean="0"/>
            <a:t>Әдеби тілде синонимі болмайды</a:t>
          </a:r>
          <a:endParaRPr lang="ru-RU" sz="16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4CAE3376-E9AF-47B8-A481-EFBAD7E38E99}" type="parTrans" cxnId="{B25DBFAD-7AF6-4B3A-ABDB-055F8BEEC620}">
      <dgm:prSet/>
      <dgm:spPr/>
      <dgm:t>
        <a:bodyPr/>
        <a:lstStyle/>
        <a:p>
          <a:endParaRPr lang="ru-RU"/>
        </a:p>
      </dgm:t>
    </dgm:pt>
    <dgm:pt modelId="{3A1CCABE-81E0-4909-93DC-345A0DE14CC6}" type="sibTrans" cxnId="{B25DBFAD-7AF6-4B3A-ABDB-055F8BEEC620}">
      <dgm:prSet/>
      <dgm:spPr/>
      <dgm:t>
        <a:bodyPr/>
        <a:lstStyle/>
        <a:p>
          <a:endParaRPr lang="ru-RU"/>
        </a:p>
      </dgm:t>
    </dgm:pt>
    <dgm:pt modelId="{28F4A015-6243-447A-AA8C-79FFDCA0AB4A}" type="pres">
      <dgm:prSet presAssocID="{AF2A5AA8-FA3A-4FE2-BF1D-C07CE48E31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4860B-D590-4B23-AE2F-6BC72232A30B}" type="pres">
      <dgm:prSet presAssocID="{E3C135E3-FAD4-43FF-AB04-41355BA1C351}" presName="centerShape" presStyleLbl="node0" presStyleIdx="0" presStyleCnt="1"/>
      <dgm:spPr/>
      <dgm:t>
        <a:bodyPr/>
        <a:lstStyle/>
        <a:p>
          <a:endParaRPr lang="ru-RU"/>
        </a:p>
      </dgm:t>
    </dgm:pt>
    <dgm:pt modelId="{143FD63A-F2FB-4FB6-940B-2E53DDA584F1}" type="pres">
      <dgm:prSet presAssocID="{4CAE3376-E9AF-47B8-A481-EFBAD7E38E9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2AAC645-42EF-4DCC-BDEF-4437C6870A2B}" type="pres">
      <dgm:prSet presAssocID="{B6DEE8A7-AE5A-4CDA-9877-23A701B8DB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C208C-E8CD-45D4-A108-98C01ACE9BB7}" type="pres">
      <dgm:prSet presAssocID="{E64A4B80-41B6-44A9-B487-90E716E0649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52AB512-19AE-404C-86C7-54CCD08B9140}" type="pres">
      <dgm:prSet presAssocID="{6C2C69A9-AB8D-4768-AA43-448B8846F4D7}" presName="node" presStyleLbl="node1" presStyleIdx="1" presStyleCnt="3" custScaleX="114469" custScaleY="10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1A2B-D019-43C1-BD32-C29C2FA7A347}" type="pres">
      <dgm:prSet presAssocID="{F4D9252E-8137-486B-B759-F007C0DEA54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5F261A2-A552-4868-BC80-C1DAAB413D91}" type="pres">
      <dgm:prSet presAssocID="{36F26539-35B6-41F1-B876-EBAC75DCC8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9137F-6632-4D9E-9CBE-D8EF4C668A65}" type="presOf" srcId="{AF2A5AA8-FA3A-4FE2-BF1D-C07CE48E31EE}" destId="{28F4A015-6243-447A-AA8C-79FFDCA0AB4A}" srcOrd="0" destOrd="0" presId="urn:microsoft.com/office/officeart/2005/8/layout/radial4"/>
    <dgm:cxn modelId="{92DF5575-44B5-452A-8A66-9163F04784A0}" type="presOf" srcId="{6C2C69A9-AB8D-4768-AA43-448B8846F4D7}" destId="{D52AB512-19AE-404C-86C7-54CCD08B9140}" srcOrd="0" destOrd="0" presId="urn:microsoft.com/office/officeart/2005/8/layout/radial4"/>
    <dgm:cxn modelId="{7DA0B272-A178-4E6A-8A55-019802351B30}" srcId="{E3C135E3-FAD4-43FF-AB04-41355BA1C351}" destId="{36F26539-35B6-41F1-B876-EBAC75DCC8EF}" srcOrd="2" destOrd="0" parTransId="{F4D9252E-8137-486B-B759-F007C0DEA547}" sibTransId="{BADCD58C-3163-4038-AD17-FD898C9A902C}"/>
    <dgm:cxn modelId="{FF86A011-08C9-4411-9D91-04D00A4A4607}" type="presOf" srcId="{F4D9252E-8137-486B-B759-F007C0DEA547}" destId="{3AD81A2B-D019-43C1-BD32-C29C2FA7A347}" srcOrd="0" destOrd="0" presId="urn:microsoft.com/office/officeart/2005/8/layout/radial4"/>
    <dgm:cxn modelId="{C8F57A83-28AE-40F6-99E2-AD906F6E7AA9}" type="presOf" srcId="{36F26539-35B6-41F1-B876-EBAC75DCC8EF}" destId="{C5F261A2-A552-4868-BC80-C1DAAB413D91}" srcOrd="0" destOrd="0" presId="urn:microsoft.com/office/officeart/2005/8/layout/radial4"/>
    <dgm:cxn modelId="{16D222B6-1905-4374-B88E-0B10152E1BEA}" type="presOf" srcId="{B6DEE8A7-AE5A-4CDA-9877-23A701B8DB58}" destId="{52AAC645-42EF-4DCC-BDEF-4437C6870A2B}" srcOrd="0" destOrd="0" presId="urn:microsoft.com/office/officeart/2005/8/layout/radial4"/>
    <dgm:cxn modelId="{266C3B49-B6BF-4834-A18C-7CDC215F940B}" type="presOf" srcId="{E3C135E3-FAD4-43FF-AB04-41355BA1C351}" destId="{10A4860B-D590-4B23-AE2F-6BC72232A30B}" srcOrd="0" destOrd="0" presId="urn:microsoft.com/office/officeart/2005/8/layout/radial4"/>
    <dgm:cxn modelId="{4B0EA59F-8BC9-4400-AD00-1C7D0FB5515C}" type="presOf" srcId="{4CAE3376-E9AF-47B8-A481-EFBAD7E38E99}" destId="{143FD63A-F2FB-4FB6-940B-2E53DDA584F1}" srcOrd="0" destOrd="0" presId="urn:microsoft.com/office/officeart/2005/8/layout/radial4"/>
    <dgm:cxn modelId="{E0AF10B7-24A9-41E4-A235-DCB77C72635E}" srcId="{AF2A5AA8-FA3A-4FE2-BF1D-C07CE48E31EE}" destId="{E3C135E3-FAD4-43FF-AB04-41355BA1C351}" srcOrd="0" destOrd="0" parTransId="{E630F5C1-6180-46C0-9ADF-8DD494DD0D26}" sibTransId="{03E3170D-A71E-4E6D-BB9A-C98B131C11BE}"/>
    <dgm:cxn modelId="{64AE6270-C2D7-47AA-9114-E95D63E856FD}" srcId="{E3C135E3-FAD4-43FF-AB04-41355BA1C351}" destId="{6C2C69A9-AB8D-4768-AA43-448B8846F4D7}" srcOrd="1" destOrd="0" parTransId="{E64A4B80-41B6-44A9-B487-90E716E06494}" sibTransId="{E659A9BB-C84B-4B7B-9722-823E4C87BCCB}"/>
    <dgm:cxn modelId="{99C03762-0F1A-4422-9F88-0B9BC71330CD}" type="presOf" srcId="{E64A4B80-41B6-44A9-B487-90E716E06494}" destId="{595C208C-E8CD-45D4-A108-98C01ACE9BB7}" srcOrd="0" destOrd="0" presId="urn:microsoft.com/office/officeart/2005/8/layout/radial4"/>
    <dgm:cxn modelId="{B25DBFAD-7AF6-4B3A-ABDB-055F8BEEC620}" srcId="{E3C135E3-FAD4-43FF-AB04-41355BA1C351}" destId="{B6DEE8A7-AE5A-4CDA-9877-23A701B8DB58}" srcOrd="0" destOrd="0" parTransId="{4CAE3376-E9AF-47B8-A481-EFBAD7E38E99}" sibTransId="{3A1CCABE-81E0-4909-93DC-345A0DE14CC6}"/>
    <dgm:cxn modelId="{E3820B9D-81C9-406D-A1CB-3E6CE5F5E557}" type="presParOf" srcId="{28F4A015-6243-447A-AA8C-79FFDCA0AB4A}" destId="{10A4860B-D590-4B23-AE2F-6BC72232A30B}" srcOrd="0" destOrd="0" presId="urn:microsoft.com/office/officeart/2005/8/layout/radial4"/>
    <dgm:cxn modelId="{8E705320-9A30-4256-A8B3-6C5CDB769E2F}" type="presParOf" srcId="{28F4A015-6243-447A-AA8C-79FFDCA0AB4A}" destId="{143FD63A-F2FB-4FB6-940B-2E53DDA584F1}" srcOrd="1" destOrd="0" presId="urn:microsoft.com/office/officeart/2005/8/layout/radial4"/>
    <dgm:cxn modelId="{35CB9DA1-A5D2-4D72-8BAF-27C41A7FBAE1}" type="presParOf" srcId="{28F4A015-6243-447A-AA8C-79FFDCA0AB4A}" destId="{52AAC645-42EF-4DCC-BDEF-4437C6870A2B}" srcOrd="2" destOrd="0" presId="urn:microsoft.com/office/officeart/2005/8/layout/radial4"/>
    <dgm:cxn modelId="{3C3FC6E0-E8B0-4A6A-8A9B-34191B833310}" type="presParOf" srcId="{28F4A015-6243-447A-AA8C-79FFDCA0AB4A}" destId="{595C208C-E8CD-45D4-A108-98C01ACE9BB7}" srcOrd="3" destOrd="0" presId="urn:microsoft.com/office/officeart/2005/8/layout/radial4"/>
    <dgm:cxn modelId="{E780587B-8FBE-49AF-B4EE-CEBAC2F99988}" type="presParOf" srcId="{28F4A015-6243-447A-AA8C-79FFDCA0AB4A}" destId="{D52AB512-19AE-404C-86C7-54CCD08B9140}" srcOrd="4" destOrd="0" presId="urn:microsoft.com/office/officeart/2005/8/layout/radial4"/>
    <dgm:cxn modelId="{51E97410-440D-43D0-A8CF-54DAA8EF00D4}" type="presParOf" srcId="{28F4A015-6243-447A-AA8C-79FFDCA0AB4A}" destId="{3AD81A2B-D019-43C1-BD32-C29C2FA7A347}" srcOrd="5" destOrd="0" presId="urn:microsoft.com/office/officeart/2005/8/layout/radial4"/>
    <dgm:cxn modelId="{CB16DE82-DD37-4E5E-803A-6A13F1156032}" type="presParOf" srcId="{28F4A015-6243-447A-AA8C-79FFDCA0AB4A}" destId="{C5F261A2-A552-4868-BC80-C1DAAB413D9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0C3294-33C9-4DBE-A2B1-4883363C4AA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2956B-DC68-4517-B380-57B5D223EEFD}">
      <dgm:prSet/>
      <dgm:spPr/>
      <dgm:t>
        <a:bodyPr/>
        <a:lstStyle/>
        <a:p>
          <a:r>
            <a:rPr lang="kk-KZ" dirty="0" smtClean="0"/>
            <a:t>Берілген мәліметтерді пайдаланып, «EXPO көрмесі Қазақстанға не берді?» тақырыбында эссе жазыңыздар.</a:t>
          </a:r>
          <a:endParaRPr lang="ru-RU" dirty="0"/>
        </a:p>
      </dgm:t>
    </dgm:pt>
    <dgm:pt modelId="{500AF6AE-645D-4670-8AE8-EBA0C4D11B22}" type="parTrans" cxnId="{D1599E5F-3BFF-404D-927A-D52C08884215}">
      <dgm:prSet/>
      <dgm:spPr/>
      <dgm:t>
        <a:bodyPr/>
        <a:lstStyle/>
        <a:p>
          <a:endParaRPr lang="ru-RU"/>
        </a:p>
      </dgm:t>
    </dgm:pt>
    <dgm:pt modelId="{20B40F57-5C52-42AF-8DE0-AAC3A7632553}" type="sibTrans" cxnId="{D1599E5F-3BFF-404D-927A-D52C08884215}">
      <dgm:prSet/>
      <dgm:spPr/>
      <dgm:t>
        <a:bodyPr/>
        <a:lstStyle/>
        <a:p>
          <a:endParaRPr lang="ru-RU"/>
        </a:p>
      </dgm:t>
    </dgm:pt>
    <dgm:pt modelId="{1A275B6C-3310-42A8-9738-053B679D56FB}" type="pres">
      <dgm:prSet presAssocID="{AC0C3294-33C9-4DBE-A2B1-4883363C4AA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F5A858-27C3-4A0F-9587-4E037FBD6F08}" type="pres">
      <dgm:prSet presAssocID="{FB82956B-DC68-4517-B380-57B5D223EEFD}" presName="linNode" presStyleCnt="0"/>
      <dgm:spPr/>
    </dgm:pt>
    <dgm:pt modelId="{E2884735-0FC8-4EF1-BD0F-83C7607644EF}" type="pres">
      <dgm:prSet presAssocID="{FB82956B-DC68-4517-B380-57B5D223EEFD}" presName="parentShp" presStyleLbl="node1" presStyleIdx="0" presStyleCnt="1" custScaleX="451609" custScaleY="16046" custLinFactNeighborX="-2471" custLinFactNeighborY="-3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14774-791A-48A9-9000-16328E48B765}" type="pres">
      <dgm:prSet presAssocID="{FB82956B-DC68-4517-B380-57B5D223EEFD}" presName="childShp" presStyleLbl="bgAccFollowNode1" presStyleIdx="0" presStyleCnt="1" custFlipVert="0" custScaleX="24561" custScaleY="24401" custLinFactNeighborX="2853" custLinFactNeighborY="-37799">
        <dgm:presLayoutVars>
          <dgm:bulletEnabled val="1"/>
        </dgm:presLayoutVars>
      </dgm:prSet>
      <dgm:spPr/>
    </dgm:pt>
  </dgm:ptLst>
  <dgm:cxnLst>
    <dgm:cxn modelId="{244F11A5-9F7B-41FE-9E6B-F6C23E0944BA}" type="presOf" srcId="{FB82956B-DC68-4517-B380-57B5D223EEFD}" destId="{E2884735-0FC8-4EF1-BD0F-83C7607644EF}" srcOrd="0" destOrd="0" presId="urn:microsoft.com/office/officeart/2005/8/layout/vList6"/>
    <dgm:cxn modelId="{D1599E5F-3BFF-404D-927A-D52C08884215}" srcId="{AC0C3294-33C9-4DBE-A2B1-4883363C4AAC}" destId="{FB82956B-DC68-4517-B380-57B5D223EEFD}" srcOrd="0" destOrd="0" parTransId="{500AF6AE-645D-4670-8AE8-EBA0C4D11B22}" sibTransId="{20B40F57-5C52-42AF-8DE0-AAC3A7632553}"/>
    <dgm:cxn modelId="{63DC01CA-E74A-4590-B265-99B275F33B81}" type="presOf" srcId="{AC0C3294-33C9-4DBE-A2B1-4883363C4AAC}" destId="{1A275B6C-3310-42A8-9738-053B679D56FB}" srcOrd="0" destOrd="0" presId="urn:microsoft.com/office/officeart/2005/8/layout/vList6"/>
    <dgm:cxn modelId="{DE124B2A-95B2-4D05-9238-CC38D0AC74FF}" type="presParOf" srcId="{1A275B6C-3310-42A8-9738-053B679D56FB}" destId="{C0F5A858-27C3-4A0F-9587-4E037FBD6F08}" srcOrd="0" destOrd="0" presId="urn:microsoft.com/office/officeart/2005/8/layout/vList6"/>
    <dgm:cxn modelId="{C47E638A-A964-4D15-B691-9235617D1D2E}" type="presParOf" srcId="{C0F5A858-27C3-4A0F-9587-4E037FBD6F08}" destId="{E2884735-0FC8-4EF1-BD0F-83C7607644EF}" srcOrd="0" destOrd="0" presId="urn:microsoft.com/office/officeart/2005/8/layout/vList6"/>
    <dgm:cxn modelId="{81E42EB8-B41C-4D65-B980-9E24B886A3D9}" type="presParOf" srcId="{C0F5A858-27C3-4A0F-9587-4E037FBD6F08}" destId="{E6E14774-791A-48A9-9000-16328E48B7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4437EE-168A-48FF-9415-43DD043C3EA3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732157-C686-4216-ABF0-9D38CC983631}">
      <dgm:prSet phldrT="[Текст]"/>
      <dgm:spPr/>
      <dgm:t>
        <a:bodyPr/>
        <a:lstStyle/>
        <a:p>
          <a:r>
            <a:rPr lang="kk-KZ" dirty="0" smtClean="0"/>
            <a:t>Белгілі бір кәсіп не шаруашылық түріне қатысты қолданылатын сөздерді кәсіби сөздер деп атайтынын білдік.</a:t>
          </a:r>
          <a:endParaRPr lang="ru-RU" dirty="0" smtClean="0"/>
        </a:p>
      </dgm:t>
    </dgm:pt>
    <dgm:pt modelId="{F3D85BDC-877A-4D64-9380-57B3E16326F6}" type="parTrans" cxnId="{FD283AED-2636-46CD-9E33-C7D6D2554F64}">
      <dgm:prSet/>
      <dgm:spPr/>
      <dgm:t>
        <a:bodyPr/>
        <a:lstStyle/>
        <a:p>
          <a:endParaRPr lang="ru-RU"/>
        </a:p>
      </dgm:t>
    </dgm:pt>
    <dgm:pt modelId="{C67B018E-CEFA-4FD5-AC3D-715A28658A8B}" type="sibTrans" cxnId="{FD283AED-2636-46CD-9E33-C7D6D2554F64}">
      <dgm:prSet/>
      <dgm:spPr/>
      <dgm:t>
        <a:bodyPr/>
        <a:lstStyle/>
        <a:p>
          <a:endParaRPr lang="ru-RU"/>
        </a:p>
      </dgm:t>
    </dgm:pt>
    <dgm:pt modelId="{B73B4EF1-5E2B-4FB3-8A97-16896E2CE405}">
      <dgm:prSet phldrT="[Текст]"/>
      <dgm:spPr/>
      <dgm:t>
        <a:bodyPr/>
        <a:lstStyle/>
        <a:p>
          <a:r>
            <a:rPr lang="kk-KZ" dirty="0" smtClean="0"/>
            <a:t>белгіді бір шаруашылық саласымен айналысатын адамдар арасында қолданылатынын сөздердің мәнін түсіндік. </a:t>
          </a:r>
          <a:endParaRPr lang="ru-RU" dirty="0"/>
        </a:p>
      </dgm:t>
    </dgm:pt>
    <dgm:pt modelId="{BCFF32B1-EBA2-433C-B823-CC7CD97FD5B0}" type="sibTrans" cxnId="{48DCC81D-3AEA-47A2-BBB8-47935EF91EB5}">
      <dgm:prSet/>
      <dgm:spPr/>
      <dgm:t>
        <a:bodyPr/>
        <a:lstStyle/>
        <a:p>
          <a:endParaRPr lang="ru-RU"/>
        </a:p>
      </dgm:t>
    </dgm:pt>
    <dgm:pt modelId="{4ABF4541-1768-40F6-8C9E-FC727B473348}" type="parTrans" cxnId="{48DCC81D-3AEA-47A2-BBB8-47935EF91EB5}">
      <dgm:prSet/>
      <dgm:spPr/>
      <dgm:t>
        <a:bodyPr/>
        <a:lstStyle/>
        <a:p>
          <a:endParaRPr lang="ru-RU"/>
        </a:p>
      </dgm:t>
    </dgm:pt>
    <dgm:pt modelId="{BDE895B4-8408-48B1-8773-673CCD4B8B7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dirty="0" smtClean="0"/>
            <a:t>Кәсіби сөздер жалпыхалыққа түсінікті бола бермейтінін түсіндік</a:t>
          </a:r>
          <a:endParaRPr lang="ru-RU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A7B7623-6D5D-46D6-9D7E-54103C667DCB}" type="sibTrans" cxnId="{03EDB1F8-94A2-4DA8-BA18-A51BC3D7421D}">
      <dgm:prSet/>
      <dgm:spPr/>
      <dgm:t>
        <a:bodyPr/>
        <a:lstStyle/>
        <a:p>
          <a:endParaRPr lang="ru-RU"/>
        </a:p>
      </dgm:t>
    </dgm:pt>
    <dgm:pt modelId="{93BB9200-6A2F-4B69-A040-42826C8D2541}" type="parTrans" cxnId="{03EDB1F8-94A2-4DA8-BA18-A51BC3D7421D}">
      <dgm:prSet/>
      <dgm:spPr/>
      <dgm:t>
        <a:bodyPr/>
        <a:lstStyle/>
        <a:p>
          <a:endParaRPr lang="ru-RU"/>
        </a:p>
      </dgm:t>
    </dgm:pt>
    <dgm:pt modelId="{A09C98BD-25A9-4C2F-9708-989CE7AFF155}" type="pres">
      <dgm:prSet presAssocID="{DC4437EE-168A-48FF-9415-43DD043C3E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4586F-14B1-42A2-8C98-465EE4A65189}" type="pres">
      <dgm:prSet presAssocID="{4F732157-C686-4216-ABF0-9D38CC9836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FBB2-1024-4D0F-A07C-71D5D8C054A2}" type="pres">
      <dgm:prSet presAssocID="{C67B018E-CEFA-4FD5-AC3D-715A28658A8B}" presName="sibTrans" presStyleCnt="0"/>
      <dgm:spPr/>
    </dgm:pt>
    <dgm:pt modelId="{D66AC335-E230-4E47-AD42-08952C39DD63}" type="pres">
      <dgm:prSet presAssocID="{BDE895B4-8408-48B1-8773-673CCD4B8B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83F2E-C0E3-49A3-B5C5-39EAE6948275}" type="pres">
      <dgm:prSet presAssocID="{0A7B7623-6D5D-46D6-9D7E-54103C667DCB}" presName="sibTrans" presStyleCnt="0"/>
      <dgm:spPr/>
    </dgm:pt>
    <dgm:pt modelId="{9732D9BB-2405-457B-BCB9-C86427D7CA22}" type="pres">
      <dgm:prSet presAssocID="{B73B4EF1-5E2B-4FB3-8A97-16896E2CE4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83AED-2636-46CD-9E33-C7D6D2554F64}" srcId="{DC4437EE-168A-48FF-9415-43DD043C3EA3}" destId="{4F732157-C686-4216-ABF0-9D38CC983631}" srcOrd="0" destOrd="0" parTransId="{F3D85BDC-877A-4D64-9380-57B3E16326F6}" sibTransId="{C67B018E-CEFA-4FD5-AC3D-715A28658A8B}"/>
    <dgm:cxn modelId="{4B1ECA9D-01CA-4467-B855-F93E637A4D53}" type="presOf" srcId="{4F732157-C686-4216-ABF0-9D38CC983631}" destId="{5924586F-14B1-42A2-8C98-465EE4A65189}" srcOrd="0" destOrd="0" presId="urn:microsoft.com/office/officeart/2005/8/layout/hList6"/>
    <dgm:cxn modelId="{E0A849D8-7C80-4AF0-AA59-AA9DF2A32533}" type="presOf" srcId="{B73B4EF1-5E2B-4FB3-8A97-16896E2CE405}" destId="{9732D9BB-2405-457B-BCB9-C86427D7CA22}" srcOrd="0" destOrd="0" presId="urn:microsoft.com/office/officeart/2005/8/layout/hList6"/>
    <dgm:cxn modelId="{2B8D980A-B878-42CB-8F7C-737851D9A8E0}" type="presOf" srcId="{DC4437EE-168A-48FF-9415-43DD043C3EA3}" destId="{A09C98BD-25A9-4C2F-9708-989CE7AFF155}" srcOrd="0" destOrd="0" presId="urn:microsoft.com/office/officeart/2005/8/layout/hList6"/>
    <dgm:cxn modelId="{03EDB1F8-94A2-4DA8-BA18-A51BC3D7421D}" srcId="{DC4437EE-168A-48FF-9415-43DD043C3EA3}" destId="{BDE895B4-8408-48B1-8773-673CCD4B8B71}" srcOrd="1" destOrd="0" parTransId="{93BB9200-6A2F-4B69-A040-42826C8D2541}" sibTransId="{0A7B7623-6D5D-46D6-9D7E-54103C667DCB}"/>
    <dgm:cxn modelId="{1A11568A-E3E0-4788-8BCF-584F7E8F6C4B}" type="presOf" srcId="{BDE895B4-8408-48B1-8773-673CCD4B8B71}" destId="{D66AC335-E230-4E47-AD42-08952C39DD63}" srcOrd="0" destOrd="0" presId="urn:microsoft.com/office/officeart/2005/8/layout/hList6"/>
    <dgm:cxn modelId="{48DCC81D-3AEA-47A2-BBB8-47935EF91EB5}" srcId="{DC4437EE-168A-48FF-9415-43DD043C3EA3}" destId="{B73B4EF1-5E2B-4FB3-8A97-16896E2CE405}" srcOrd="2" destOrd="0" parTransId="{4ABF4541-1768-40F6-8C9E-FC727B473348}" sibTransId="{BCFF32B1-EBA2-433C-B823-CC7CD97FD5B0}"/>
    <dgm:cxn modelId="{16967834-5C8C-4F6D-84D9-18C7FA573288}" type="presParOf" srcId="{A09C98BD-25A9-4C2F-9708-989CE7AFF155}" destId="{5924586F-14B1-42A2-8C98-465EE4A65189}" srcOrd="0" destOrd="0" presId="urn:microsoft.com/office/officeart/2005/8/layout/hList6"/>
    <dgm:cxn modelId="{9CAE0111-FF20-4031-AE45-07A85B587F39}" type="presParOf" srcId="{A09C98BD-25A9-4C2F-9708-989CE7AFF155}" destId="{8B29FBB2-1024-4D0F-A07C-71D5D8C054A2}" srcOrd="1" destOrd="0" presId="urn:microsoft.com/office/officeart/2005/8/layout/hList6"/>
    <dgm:cxn modelId="{D23BDAE1-CD32-4825-B16D-CC815BB09D50}" type="presParOf" srcId="{A09C98BD-25A9-4C2F-9708-989CE7AFF155}" destId="{D66AC335-E230-4E47-AD42-08952C39DD63}" srcOrd="2" destOrd="0" presId="urn:microsoft.com/office/officeart/2005/8/layout/hList6"/>
    <dgm:cxn modelId="{4FDADE9B-D08C-4E63-86DF-FAE1983DB983}" type="presParOf" srcId="{A09C98BD-25A9-4C2F-9708-989CE7AFF155}" destId="{14383F2E-C0E3-49A3-B5C5-39EAE6948275}" srcOrd="3" destOrd="0" presId="urn:microsoft.com/office/officeart/2005/8/layout/hList6"/>
    <dgm:cxn modelId="{56E8AEE7-495A-4411-8278-D8940AD586FC}" type="presParOf" srcId="{A09C98BD-25A9-4C2F-9708-989CE7AFF155}" destId="{9732D9BB-2405-457B-BCB9-C86427D7CA2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620688"/>
            <a:ext cx="513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b="1" dirty="0" smtClean="0">
                <a:solidFill>
                  <a:srgbClr val="C00000"/>
                </a:solidFill>
              </a:rPr>
              <a:t>6- сынып Қазақ тілі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56640" cy="1772816"/>
          </a:xfrm>
        </p:spPr>
        <p:txBody>
          <a:bodyPr>
            <a:noAutofit/>
          </a:bodyPr>
          <a:lstStyle/>
          <a:p>
            <a:pPr algn="l"/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/>
            </a:r>
            <a:br>
              <a:rPr lang="kk-KZ" sz="2400" b="1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</a:rPr>
              <a:t>№2-тапсырма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052736"/>
          <a:ext cx="8504238" cy="48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samsung\Downloads\IMG_0749.PNG"/>
          <p:cNvPicPr/>
          <p:nvPr/>
        </p:nvPicPr>
        <p:blipFill>
          <a:blip r:embed="rId7" cstate="print"/>
          <a:srcRect l="20055" t="49155" r="14028" b="29032"/>
          <a:stretch>
            <a:fillRect/>
          </a:stretch>
        </p:blipFill>
        <p:spPr bwMode="auto">
          <a:xfrm>
            <a:off x="971600" y="2204864"/>
            <a:ext cx="655272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517232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prstClr val="black"/>
                </a:solidFill>
                <a:ea typeface="+mj-ea"/>
                <a:cs typeface="+mj-cs"/>
              </a:rPr>
              <a:t>Дескрипторы:</a:t>
            </a:r>
          </a:p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kk-KZ" sz="1400" dirty="0" smtClean="0">
                <a:solidFill>
                  <a:prstClr val="black"/>
                </a:solidFill>
                <a:ea typeface="+mj-ea"/>
                <a:cs typeface="+mj-cs"/>
              </a:rPr>
              <a:t>Ойыңды дәлелді жазу;</a:t>
            </a:r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kk-KZ" sz="1400" dirty="0" smtClean="0">
                <a:solidFill>
                  <a:prstClr val="black"/>
                </a:solidFill>
                <a:ea typeface="+mj-ea"/>
                <a:cs typeface="+mj-cs"/>
              </a:rPr>
              <a:t>Тақырыптан ауытқымау;</a:t>
            </a:r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kk-KZ" sz="1400" dirty="0" smtClean="0">
                <a:solidFill>
                  <a:prstClr val="black"/>
                </a:solidFill>
                <a:ea typeface="+mj-ea"/>
                <a:cs typeface="+mj-cs"/>
              </a:rPr>
              <a:t>Жүйелі азатжолдың болуы.</a:t>
            </a:r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solidFill>
                  <a:srgbClr val="C00000"/>
                </a:solidFill>
              </a:rPr>
              <a:t>Өзіңді тексер!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EXPO-2017 </a:t>
            </a:r>
            <a:r>
              <a:rPr lang="ru-RU" dirty="0" err="1" smtClean="0"/>
              <a:t>халықаралық мамандандырылған көрмесін Астанада</a:t>
            </a:r>
            <a:r>
              <a:rPr lang="ru-RU" dirty="0" smtClean="0"/>
              <a:t> </a:t>
            </a:r>
            <a:r>
              <a:rPr lang="ru-RU" dirty="0" err="1" smtClean="0"/>
              <a:t>өткізу </a:t>
            </a:r>
            <a:r>
              <a:rPr lang="ru-RU" dirty="0" smtClean="0"/>
              <a:t>– </a:t>
            </a:r>
            <a:r>
              <a:rPr lang="ru-RU" dirty="0" err="1" smtClean="0"/>
              <a:t>Қазақстанның негізгі</a:t>
            </a:r>
            <a:r>
              <a:rPr lang="ru-RU" dirty="0" smtClean="0"/>
              <a:t> </a:t>
            </a:r>
            <a:r>
              <a:rPr lang="ru-RU" dirty="0" err="1" smtClean="0"/>
              <a:t>ірі</a:t>
            </a:r>
            <a:r>
              <a:rPr lang="ru-RU" dirty="0" smtClean="0"/>
              <a:t> </a:t>
            </a:r>
            <a:r>
              <a:rPr lang="ru-RU" dirty="0" err="1" smtClean="0"/>
              <a:t>жобаларының бірі</a:t>
            </a:r>
            <a:r>
              <a:rPr lang="ru-RU" dirty="0" smtClean="0"/>
              <a:t>. </a:t>
            </a:r>
            <a:r>
              <a:rPr lang="ru-RU" dirty="0" err="1" smtClean="0"/>
              <a:t>Мұндай ауқымды шараны</a:t>
            </a:r>
            <a:r>
              <a:rPr lang="ru-RU" dirty="0" smtClean="0"/>
              <a:t> </a:t>
            </a:r>
            <a:r>
              <a:rPr lang="ru-RU" dirty="0" err="1" smtClean="0"/>
              <a:t>еліміздің астанасында</a:t>
            </a:r>
            <a:r>
              <a:rPr lang="ru-RU" dirty="0" smtClean="0"/>
              <a:t> </a:t>
            </a:r>
            <a:r>
              <a:rPr lang="ru-RU" dirty="0" err="1" smtClean="0"/>
              <a:t>ұйымдастыру туралы</a:t>
            </a:r>
            <a:r>
              <a:rPr lang="ru-RU" dirty="0" smtClean="0"/>
              <a:t> </a:t>
            </a:r>
            <a:r>
              <a:rPr lang="ru-RU" dirty="0" err="1" smtClean="0"/>
              <a:t>бастама</a:t>
            </a:r>
            <a:r>
              <a:rPr lang="ru-RU" dirty="0" smtClean="0"/>
              <a:t> </a:t>
            </a:r>
            <a:r>
              <a:rPr lang="ru-RU" dirty="0" err="1" smtClean="0"/>
              <a:t>Мемлекет</a:t>
            </a:r>
            <a:r>
              <a:rPr lang="ru-RU" dirty="0" smtClean="0"/>
              <a:t> </a:t>
            </a:r>
            <a:r>
              <a:rPr lang="ru-RU" dirty="0" err="1" smtClean="0"/>
              <a:t>басшысына</a:t>
            </a:r>
            <a:r>
              <a:rPr lang="ru-RU" dirty="0" smtClean="0"/>
              <a:t> тиесілі.36 </a:t>
            </a:r>
            <a:r>
              <a:rPr lang="ru-RU" dirty="0" err="1" smtClean="0"/>
              <a:t>қонақ үй пайдалануға беіліп</a:t>
            </a:r>
            <a:r>
              <a:rPr lang="ru-RU" dirty="0" smtClean="0"/>
              <a:t>, 5000 </a:t>
            </a:r>
            <a:r>
              <a:rPr lang="ru-RU" dirty="0" err="1" smtClean="0"/>
              <a:t>жаңа жұмыс орны</a:t>
            </a:r>
            <a:r>
              <a:rPr lang="ru-RU" dirty="0" smtClean="0"/>
              <a:t> </a:t>
            </a:r>
            <a:r>
              <a:rPr lang="ru-RU" dirty="0" err="1" smtClean="0"/>
              <a:t>салынды</a:t>
            </a:r>
            <a:r>
              <a:rPr lang="ru-RU" dirty="0" smtClean="0"/>
              <a:t>. </a:t>
            </a:r>
            <a:r>
              <a:rPr lang="ru-RU" dirty="0" err="1" smtClean="0"/>
              <a:t>Көрмені </a:t>
            </a:r>
            <a:r>
              <a:rPr lang="ru-RU" dirty="0" smtClean="0"/>
              <a:t>4 </a:t>
            </a:r>
            <a:r>
              <a:rPr lang="ru-RU" dirty="0" err="1" smtClean="0"/>
              <a:t>млнға жуық адамдар</a:t>
            </a:r>
            <a:r>
              <a:rPr lang="ru-RU" dirty="0" smtClean="0"/>
              <a:t> </a:t>
            </a:r>
            <a:r>
              <a:rPr lang="ru-RU" dirty="0" err="1" smtClean="0"/>
              <a:t>тамашалады</a:t>
            </a:r>
            <a:r>
              <a:rPr lang="ru-RU" dirty="0" smtClean="0"/>
              <a:t>. </a:t>
            </a:r>
            <a:r>
              <a:rPr lang="ru-RU" dirty="0" err="1" smtClean="0"/>
              <a:t>Сондай</a:t>
            </a:r>
            <a:r>
              <a:rPr lang="ru-RU" dirty="0" smtClean="0"/>
              <a:t> – </a:t>
            </a:r>
            <a:r>
              <a:rPr lang="ru-RU" dirty="0" err="1" smtClean="0"/>
              <a:t>ақ </a:t>
            </a:r>
            <a:r>
              <a:rPr lang="ru-RU" dirty="0" smtClean="0"/>
              <a:t>3500 </a:t>
            </a:r>
            <a:r>
              <a:rPr lang="ru-RU" dirty="0" err="1" smtClean="0"/>
              <a:t>мәдени іс</a:t>
            </a:r>
            <a:r>
              <a:rPr lang="ru-RU" dirty="0" smtClean="0"/>
              <a:t> – </a:t>
            </a:r>
            <a:r>
              <a:rPr lang="ru-RU" dirty="0" err="1" smtClean="0"/>
              <a:t>шаралар</a:t>
            </a:r>
            <a:r>
              <a:rPr lang="ru-RU" dirty="0" smtClean="0"/>
              <a:t> </a:t>
            </a:r>
            <a:r>
              <a:rPr lang="ru-RU" dirty="0" err="1" smtClean="0"/>
              <a:t>өтті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b="1" dirty="0" smtClean="0">
                <a:solidFill>
                  <a:srgbClr val="C00000"/>
                </a:solidFill>
              </a:rPr>
              <a:t>Сабақты бекіту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solidFill>
                  <a:srgbClr val="C00000"/>
                </a:solidFill>
              </a:rPr>
              <a:t>Қосымша тапсырма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/>
              <a:t>Шеңбердегі 3-тапсырманы орындаңдар. Астана қаласында өткен халықаралық деңгейдегі іс-шаралар туралы ақпарат жазыңдар.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samsung\Downloads\IMG_0751.PNG"/>
          <p:cNvPicPr/>
          <p:nvPr/>
        </p:nvPicPr>
        <p:blipFill>
          <a:blip r:embed="rId2" cstate="print"/>
          <a:srcRect l="5928" t="49028" r="76039" b="41901"/>
          <a:stretch>
            <a:fillRect/>
          </a:stretch>
        </p:blipFill>
        <p:spPr bwMode="auto">
          <a:xfrm>
            <a:off x="395536" y="2996952"/>
            <a:ext cx="3168352" cy="248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6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4272" r="7921" b="53678"/>
          <a:stretch>
            <a:fillRect/>
          </a:stretch>
        </p:blipFill>
        <p:spPr>
          <a:xfrm>
            <a:off x="1331640" y="1484784"/>
            <a:ext cx="6696744" cy="3168352"/>
          </a:xfrm>
        </p:spPr>
      </p:pic>
      <p:sp>
        <p:nvSpPr>
          <p:cNvPr id="8" name="Стрелка вправо 7"/>
          <p:cNvSpPr/>
          <p:nvPr/>
        </p:nvSpPr>
        <p:spPr>
          <a:xfrm>
            <a:off x="467544" y="260648"/>
            <a:ext cx="6984776" cy="12241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</a:rPr>
              <a:t>Суреттен не байқадыңыздар?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267744" y="47971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44008" y="47971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020272" y="47971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63688" y="5877272"/>
            <a:ext cx="146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ҚАРМАҚ, </a:t>
            </a:r>
            <a:r>
              <a:rPr lang="kk-KZ" dirty="0" smtClean="0"/>
              <a:t>...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5733256"/>
            <a:ext cx="120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БАЛҒА</a:t>
            </a:r>
            <a:r>
              <a:rPr lang="kk-KZ" dirty="0" smtClean="0"/>
              <a:t>,...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5661248"/>
            <a:ext cx="114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АЙЫР,...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5B465-994D-4D53-9559-61517DC8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A5B465-994D-4D53-9559-61517DC83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D5C5B-0C86-4DB6-9521-CA105CA08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14D5C5B-0C86-4DB6-9521-CA105CA08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9ABCA-0856-468C-8EC2-326B083BD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6A9ABCA-0856-468C-8EC2-326B083BD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BB901-FEB8-4805-BE5A-E597AC92E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4DBB901-FEB8-4805-BE5A-E597AC92E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5F4BB-9C0D-449E-8E02-F44E22C4E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905F4BB-9C0D-449E-8E02-F44E22C4E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013D4-903A-467F-8106-F158A9E93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28013D4-903A-467F-8106-F158A9E93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Бағалау критериі: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404664"/>
          <a:ext cx="8482335" cy="562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Кәсіби сөздерге тән ерекшеліктері: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u="sng" dirty="0" smtClean="0">
                <a:solidFill>
                  <a:srgbClr val="C00000"/>
                </a:solidFill>
              </a:rPr>
              <a:t>Кәсіби сөздердің түрлері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samsung\Downloads\IMG_0650 (2).PNG"/>
          <p:cNvPicPr/>
          <p:nvPr/>
        </p:nvPicPr>
        <p:blipFill>
          <a:blip r:embed="rId2" cstate="print"/>
          <a:srcRect l="2564" t="69882" b="14806"/>
          <a:stretch>
            <a:fillRect/>
          </a:stretch>
        </p:blipFill>
        <p:spPr bwMode="auto">
          <a:xfrm>
            <a:off x="611560" y="1628800"/>
            <a:ext cx="82089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56640" cy="141277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9" y="1484785"/>
          <a:ext cx="848233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564907"/>
          <a:ext cx="8496945" cy="2664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2315"/>
                <a:gridCol w="2832315"/>
                <a:gridCol w="2832315"/>
              </a:tblGrid>
              <a:tr h="367585"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/>
                        <a:t>Кәсіби сөздер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Мағыналары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Кәсіп түрі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35887"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Біз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Аяқ киім тігетін құрал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k-KZ" sz="1200" dirty="0" smtClean="0">
                        <a:latin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kk-KZ" sz="12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67585"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/>
                        <a:t>Дел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Ау тоқуға арналған жіп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k-KZ" sz="120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9032"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Атыз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Егістікті суару үшін тартылатын арық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k-KZ" sz="120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67585"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/>
                        <a:t>Шаршау тары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Тарының ұсақ, майда түрі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k-KZ" sz="120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67585"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/>
                        <a:t>Еспелі қайық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Ескекпен жүретін қайық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k-KZ" sz="120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9032"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әңгелек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/>
                        <a:t>Ерте пісетін, домалақтау, кішкене қауын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k-KZ" sz="12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5157192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kk-KZ" sz="1600" b="1" dirty="0" smtClean="0">
                <a:solidFill>
                  <a:srgbClr val="C00000"/>
                </a:solidFill>
                <a:ea typeface="+mj-ea"/>
                <a:cs typeface="+mj-cs"/>
              </a:rPr>
              <a:t>Дескрипторы: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kk-KZ" sz="1600" dirty="0" smtClean="0">
                <a:solidFill>
                  <a:srgbClr val="C00000"/>
                </a:solidFill>
                <a:ea typeface="+mj-ea"/>
                <a:cs typeface="+mj-cs"/>
              </a:rPr>
              <a:t>сөздердің мәнін түсініп оқиды;</a:t>
            </a:r>
            <a: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kk-KZ" sz="1600" dirty="0" smtClean="0">
                <a:solidFill>
                  <a:srgbClr val="C00000"/>
                </a:solidFill>
                <a:ea typeface="+mj-ea"/>
                <a:cs typeface="+mj-cs"/>
              </a:rPr>
              <a:t>сөздердің мағыналарын анықтайды;</a:t>
            </a:r>
            <a: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kk-KZ" sz="1600" dirty="0" smtClean="0">
                <a:solidFill>
                  <a:srgbClr val="C00000"/>
                </a:solidFill>
                <a:ea typeface="+mj-ea"/>
                <a:cs typeface="+mj-cs"/>
              </a:rPr>
              <a:t>сөздердің қандай кәсіп түріне жататынын анықтайды.</a:t>
            </a:r>
            <a: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rgbClr val="C00000"/>
                </a:solidFill>
                <a:ea typeface="+mj-ea"/>
                <a:cs typeface="+mj-cs"/>
              </a:rPr>
            </a:br>
            <a:endParaRPr lang="ru-RU" sz="16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92696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C00000"/>
                </a:solidFill>
              </a:rPr>
              <a:t>№1- тапсырма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56640" cy="141277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9" y="1484785"/>
          <a:ext cx="848233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9" y="1484784"/>
          <a:ext cx="8568954" cy="377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516607">
                <a:tc>
                  <a:txBody>
                    <a:bodyPr/>
                    <a:lstStyle/>
                    <a:p>
                      <a:pPr algn="just"/>
                      <a:r>
                        <a:rPr lang="kk-KZ" sz="1800" dirty="0">
                          <a:latin typeface="Times New Roman" pitchFamily="18" charset="0"/>
                          <a:cs typeface="Times New Roman" pitchFamily="18" charset="0"/>
                        </a:rPr>
                        <a:t>Кәсіби сөздер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Мағыналары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Кәсіп түрі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599"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Біз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Аяқ киім тігетін құрал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етікші</a:t>
                      </a:r>
                      <a:endParaRPr lang="kk-K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6607">
                <a:tc>
                  <a:txBody>
                    <a:bodyPr/>
                    <a:lstStyle/>
                    <a:p>
                      <a:pPr algn="just"/>
                      <a:r>
                        <a:rPr lang="kk-KZ" sz="1800" dirty="0">
                          <a:latin typeface="Times New Roman" pitchFamily="18" charset="0"/>
                          <a:cs typeface="Times New Roman" pitchFamily="18" charset="0"/>
                        </a:rPr>
                        <a:t>Дел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Ау тоқуға арналған жіп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балықшы</a:t>
                      </a:r>
                      <a:endParaRPr lang="kk-K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2694"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Атыз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Егістікті суару үшін тартылатын арық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егінші</a:t>
                      </a:r>
                      <a:endParaRPr lang="kk-K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6607">
                <a:tc>
                  <a:txBody>
                    <a:bodyPr/>
                    <a:lstStyle/>
                    <a:p>
                      <a:pPr algn="just"/>
                      <a:r>
                        <a:rPr lang="kk-KZ" sz="1800" dirty="0">
                          <a:latin typeface="Times New Roman" pitchFamily="18" charset="0"/>
                          <a:cs typeface="Times New Roman" pitchFamily="18" charset="0"/>
                        </a:rPr>
                        <a:t>Шаршау тары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Тарының ұсақ, майда түрі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Егін шаруашылығы</a:t>
                      </a:r>
                      <a:endParaRPr lang="kk-K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6607">
                <a:tc>
                  <a:txBody>
                    <a:bodyPr/>
                    <a:lstStyle/>
                    <a:p>
                      <a:pPr algn="just"/>
                      <a:r>
                        <a:rPr lang="kk-KZ" sz="1800" dirty="0">
                          <a:latin typeface="Times New Roman" pitchFamily="18" charset="0"/>
                          <a:cs typeface="Times New Roman" pitchFamily="18" charset="0"/>
                        </a:rPr>
                        <a:t>Еспелі қайық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Ескекпен жүретін қайық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Теңіз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шаруашылығы</a:t>
                      </a:r>
                      <a:endParaRPr lang="kk-K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2694"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әңгелек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>
                          <a:latin typeface="Times New Roman" pitchFamily="18" charset="0"/>
                          <a:cs typeface="Times New Roman" pitchFamily="18" charset="0"/>
                        </a:rPr>
                        <a:t>Ерте пісетін, домалақтау, кішкене қауын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егін шагуашылығы</a:t>
                      </a:r>
                      <a:endParaRPr lang="kk-K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6926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C00000"/>
                </a:solidFill>
              </a:rPr>
              <a:t>Өзіңді тексер!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1143</TotalTime>
  <Words>402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Бағалау критериі: </vt:lpstr>
      <vt:lpstr>Презентация PowerPoint</vt:lpstr>
      <vt:lpstr>Кәсіби сөздерге тән ерекшеліктері: </vt:lpstr>
      <vt:lpstr>Кәсіби сөздердің түрлері</vt:lpstr>
      <vt:lpstr> </vt:lpstr>
      <vt:lpstr> </vt:lpstr>
      <vt:lpstr>Презентация PowerPoint</vt:lpstr>
      <vt:lpstr>           №2-тапсырма   </vt:lpstr>
      <vt:lpstr>Өзіңді тексер!</vt:lpstr>
      <vt:lpstr>Сабақты бекіту</vt:lpstr>
      <vt:lpstr>Қосымша тапсырма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Huawei</cp:lastModifiedBy>
  <cp:revision>7</cp:revision>
  <dcterms:created xsi:type="dcterms:W3CDTF">2020-10-14T17:51:01Z</dcterms:created>
  <dcterms:modified xsi:type="dcterms:W3CDTF">2024-10-26T06:53:22Z</dcterms:modified>
</cp:coreProperties>
</file>