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7"/>
  </p:notesMasterIdLst>
  <p:sldIdLst>
    <p:sldId id="260" r:id="rId2"/>
    <p:sldId id="266" r:id="rId3"/>
    <p:sldId id="286" r:id="rId4"/>
    <p:sldId id="261" r:id="rId5"/>
    <p:sldId id="276" r:id="rId6"/>
    <p:sldId id="262" r:id="rId7"/>
    <p:sldId id="285" r:id="rId8"/>
    <p:sldId id="271" r:id="rId9"/>
    <p:sldId id="273" r:id="rId10"/>
    <p:sldId id="289" r:id="rId11"/>
    <p:sldId id="288" r:id="rId12"/>
    <p:sldId id="290" r:id="rId13"/>
    <p:sldId id="277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A9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 varScale="1">
        <p:scale>
          <a:sx n="68" d="100"/>
          <a:sy n="68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79157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86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674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387276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315619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403667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716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15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666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849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318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938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433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657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4518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08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0643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92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24616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52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50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469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773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3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75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80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190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733" r:id="rId21"/>
    <p:sldLayoutId id="2147483650" r:id="rId22"/>
    <p:sldLayoutId id="214748372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7751" y="1918985"/>
            <a:ext cx="7759330" cy="108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1-бөлім.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Қазақстандағы көрікті жерлер. Лексикография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8305" y="3312572"/>
            <a:ext cx="6578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Менің 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Отаным – Қазақстан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67081" y="5564173"/>
            <a:ext cx="166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1057351" y="640461"/>
            <a:ext cx="9944719" cy="5898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0" fontAlgn="base">
              <a:buNone/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7347" y="1326731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57347" y="2272247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Аудиториясы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7347" y="3251637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 </a:t>
            </a:r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7647" y="1340378"/>
            <a:ext cx="4663016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 суреттеу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7647" y="2234531"/>
            <a:ext cx="4663016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аудиторияға арналған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27645" y="3264539"/>
            <a:ext cx="4663017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Публицистикалық стиль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7347" y="4268743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7644" y="4172340"/>
            <a:ext cx="4663018" cy="13577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көрікті жері Алатаудың әсем табиғатын суреттеген. Табиғат пен адам егіз деген ұғымды жеткізген.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16" idx="3"/>
            <a:endCxn id="19" idx="1"/>
          </p:cNvCxnSpPr>
          <p:nvPr/>
        </p:nvCxnSpPr>
        <p:spPr>
          <a:xfrm>
            <a:off x="4582516" y="1732568"/>
            <a:ext cx="1345131" cy="13647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>
            <a:off x="4582518" y="2640368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82515" y="3670376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82514" y="4674580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7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904" y="473580"/>
            <a:ext cx="7610901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Мәтіндегі тірек сөздерді табыңыз.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kk-KZ" sz="2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-мәтіннен тірек сөздерді табады;</a:t>
            </a:r>
          </a:p>
          <a:p>
            <a:pPr fontAlgn="base"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мәтіде көтерілген мәселені анықтайды.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12" y="2377844"/>
            <a:ext cx="103722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Биігін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қар көмкеріп алақанаттанып жататын Алатау – табиғаты әсем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қазақ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жеріндегі ең ірі тау жоталарына жатады. Жер жәннаты Жетісуға көрік беріп тұрған Алатаудың қойнауы –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құтты,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ауасы таза, шипалы судың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көзі. Мұнда өсімдіктің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түр-түрі өседі, жануардың да түрі көп.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 fontAlgn="base"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Шыңды-құзды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тау биігін қарлы шыңдар басып жатыр, қалың мұздақтар көп, тау етегінде – орман, аңғарында – шалғын. Тау жынысы пайдалы қазбаларға аса бай. Баурайы тіршілік үшін өте қолайлы: Алматы, Қарасай, Талғар, Талдықорған, Қапал, Жаркент сияқты көптеген қалалар да осы таудың баурайында орналасқан.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138" y="811204"/>
            <a:ext cx="7610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21" y="1545330"/>
            <a:ext cx="87755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Тірек сөздер: 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табиғаты әсем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жер жәннаты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құтты,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ауасы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таза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шипалы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судың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көзі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пайдалы қазбалар 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тіршілік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үшін өте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қолайлы </a:t>
            </a:r>
          </a:p>
          <a:p>
            <a:pPr lvl="6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таудың баурайында</a:t>
            </a:r>
          </a:p>
          <a:p>
            <a:pPr algn="just" fontAlgn="base"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55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961" y="910308"/>
            <a:ext cx="920769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Мәтіндегі тірек сөздерді негізге ала отырып, «Табиғат пен адам егіз» тақырыбына ойтолғау жазыңыз.</a:t>
            </a:r>
          </a:p>
          <a:p>
            <a:pPr fontAlgn="base">
              <a:spcAft>
                <a:spcPts val="0"/>
              </a:spcAft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-мәтіндегі тірек сөздерді байланыстыра алады;</a:t>
            </a:r>
          </a:p>
          <a:p>
            <a:pPr fontAlgn="base"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мәселені өз ойымен толықтыра алады;</a:t>
            </a:r>
          </a:p>
          <a:p>
            <a:pPr fontAlgn="base">
              <a:spcAft>
                <a:spcPts val="0"/>
              </a:spcAft>
            </a:pP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-ойтолғау жазудың талабын сақтай алады.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8850" y="3980300"/>
            <a:ext cx="8775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Тірек сөздер: </a:t>
            </a:r>
          </a:p>
          <a:p>
            <a:pPr algn="just" fontAlgn="base">
              <a:spcAft>
                <a:spcPts val="0"/>
              </a:spcAft>
            </a:pP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табиғаты әсем, жер жәннаты, құтты,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ауасы таза, шипалы судың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көзі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пайдалы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қазбалар, 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тіршілік үшін өте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қолайлы, таудың баурайында. </a:t>
            </a:r>
          </a:p>
          <a:p>
            <a:pPr algn="just" fontAlgn="base"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41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fontAlgn="base">
              <a:lnSpc>
                <a:spcPct val="150000"/>
              </a:lnSpc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-мәтіннің мазмұнын түсіндім;</a:t>
            </a:r>
          </a:p>
          <a:p>
            <a:pPr lvl="5" fontAlgn="base">
              <a:lnSpc>
                <a:spcPct val="150000"/>
              </a:lnSpc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-тірек сөздерді таба алдым;</a:t>
            </a:r>
          </a:p>
          <a:p>
            <a:pPr lvl="5" fontAlgn="base">
              <a:lnSpc>
                <a:spcPct val="150000"/>
              </a:lnSpc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-мәтінге талдау жасай алдым;</a:t>
            </a:r>
          </a:p>
          <a:p>
            <a:pPr lvl="5" fontAlgn="base">
              <a:lnSpc>
                <a:spcPct val="150000"/>
              </a:lnSpc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-ойтолғау жаздым.</a:t>
            </a: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63" y="2364699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260" y="2085882"/>
            <a:ext cx="8198603" cy="152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«Еліміздің ең көрікті жерлері» </a:t>
            </a: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(таңшолпан бағдарламасы)  </a:t>
            </a:r>
            <a:r>
              <a:rPr lang="kk-KZ" sz="22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бейнетаспаны көріп, </a:t>
            </a:r>
            <a:endParaRPr lang="kk-KZ" sz="2200" b="1" kern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 көрікті 5 үздік жер» тақырыбына </a:t>
            </a:r>
            <a:endParaRPr lang="kk-KZ" sz="2200" b="1" kern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таныстырылым </a:t>
            </a:r>
            <a:r>
              <a:rPr lang="kk-KZ" sz="22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жасау.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2551" y="1023815"/>
            <a:ext cx="2787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0483" y="4964646"/>
            <a:ext cx="503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https://www.youtube.com/watch?v=1rmw5d2G7c0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0613" y="654674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</a:t>
            </a: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255" y="1507157"/>
            <a:ext cx="8175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1.1.1– мәтіннің атауын талқылау және алғашқы бөлігін тыңдау арқылы көтерілетін мәселені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болжау.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6066" y="3381462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323" y="2027662"/>
            <a:ext cx="8175009" cy="204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k-KZ" sz="3200" dirty="0" smtClean="0"/>
              <a:t>-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мазмұнын түсінеді;</a:t>
            </a:r>
          </a:p>
          <a:p>
            <a:pPr lvl="0">
              <a:lnSpc>
                <a:spcPct val="150000"/>
              </a:lnSpc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-мәтіннің атауын талқылайды;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-мәтінде көтерілетін мәселені болжайды.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84896" y="704220"/>
            <a:ext cx="4831307" cy="13734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тақырып төңірегінде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 ақпаратты жеткізетін мазмұнды сөйлемдер тізбегі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7731" y="2788916"/>
            <a:ext cx="3016538" cy="6622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 АУДИТОРИЯ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1075" y="2788916"/>
            <a:ext cx="3016538" cy="5083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4387" y="2788916"/>
            <a:ext cx="3016538" cy="6622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13" y="3658866"/>
            <a:ext cx="3220872" cy="25317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үрлі жастағы топтарға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рнайы топтарға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әсіби мамандарға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 әлеуметтік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алпы аудиторияға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388" y="3658867"/>
            <a:ext cx="3575714" cy="23816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қпарат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ызықтыру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ендіру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алқыға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уреттеу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қыл-кеңес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 беру, баға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94387" y="3788615"/>
            <a:ext cx="3016538" cy="22518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уызекі сөйлеу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ублицистикалық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өркем әдеби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ылыми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есми-іскери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Соединительная линия уступом 2"/>
          <p:cNvCxnSpPr>
            <a:stCxn id="4" idx="2"/>
            <a:endCxn id="7" idx="0"/>
          </p:cNvCxnSpPr>
          <p:nvPr/>
        </p:nvCxnSpPr>
        <p:spPr>
          <a:xfrm rot="5400000">
            <a:off x="3939347" y="627713"/>
            <a:ext cx="711200" cy="3611206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4" idx="2"/>
            <a:endCxn id="8" idx="0"/>
          </p:cNvCxnSpPr>
          <p:nvPr/>
        </p:nvCxnSpPr>
        <p:spPr>
          <a:xfrm rot="16200000" flipH="1">
            <a:off x="7546003" y="632263"/>
            <a:ext cx="711200" cy="3602106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5" idx="0"/>
          </p:cNvCxnSpPr>
          <p:nvPr/>
        </p:nvCxnSpPr>
        <p:spPr>
          <a:xfrm flipH="1">
            <a:off x="6096000" y="2077716"/>
            <a:ext cx="4550" cy="711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0" idx="0"/>
          </p:cNvCxnSpPr>
          <p:nvPr/>
        </p:nvCxnSpPr>
        <p:spPr>
          <a:xfrm flipH="1">
            <a:off x="2470245" y="3297295"/>
            <a:ext cx="19099" cy="3615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9" idx="0"/>
          </p:cNvCxnSpPr>
          <p:nvPr/>
        </p:nvCxnSpPr>
        <p:spPr>
          <a:xfrm>
            <a:off x="6096000" y="3451212"/>
            <a:ext cx="4549" cy="2076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11" idx="0"/>
          </p:cNvCxnSpPr>
          <p:nvPr/>
        </p:nvCxnSpPr>
        <p:spPr>
          <a:xfrm>
            <a:off x="9702656" y="3451212"/>
            <a:ext cx="0" cy="33740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213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426782" y="1802463"/>
            <a:ext cx="7451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 төңірегінде ой  қозғаңыз.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Отан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туған жер деген ұғымдарды қалай түсінесің?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Қазақстанның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елордасы туралы не айтасың?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Қазақстанның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 байтақ даласы мен табиғаты  туралы не білесің?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Бүгінгі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туралы не айтар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едің?</a:t>
            </a:r>
          </a:p>
          <a:p>
            <a:pPr marL="457200" indent="-457200"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216" y="0"/>
            <a:ext cx="9077860" cy="135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2-тапсырма. Суреттерді атауларымен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сәйкестендіріңіз.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Іле 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Алатауы. Бурабай. Шарын шатқалы. Хан Тәңірі шыңы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://theopenasia.net:8080/upload/medialibrary/e59/e59e71d1435280d5fe93b4221f7b11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6" y="1558362"/>
            <a:ext cx="3252765" cy="206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bilim-all.kz/uploads/images/2016/01/09/original/f4f493e51ef381c4d6e97831287d367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8" y="1586760"/>
            <a:ext cx="3231922" cy="206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s://netstorage-nur.akamaized.net/images/pogudx4otmmh90cb5.jpg?imwidth=90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36" y="1652045"/>
            <a:ext cx="3389243" cy="188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static.zakon.kz/uploads/posts/2018-05/thumbs/1525242273_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6" y="3973214"/>
            <a:ext cx="3382048" cy="18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237003" y="30360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16677" y="303604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036197" y="290968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24221" y="52449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3127" y="4354734"/>
            <a:ext cx="6068658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-суреттерді ажыратады;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-жер-су атауларын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болжайды.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37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089" y="541481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тексер!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://theopenasia.net:8080/upload/medialibrary/e59/e59e71d1435280d5fe93b4221f7b11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33" y="1558362"/>
            <a:ext cx="3252765" cy="171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bilim-all.kz/uploads/images/2016/01/09/original/f4f493e51ef381c4d6e97831287d367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97" y="1558362"/>
            <a:ext cx="3231922" cy="174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s://netstorage-nur.akamaized.net/images/pogudx4otmmh90cb5.jpg?imwidth=90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33" y="3874742"/>
            <a:ext cx="3389243" cy="14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static.zakon.kz/uploads/posts/2018-05/thumbs/1525242273_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97" y="3874742"/>
            <a:ext cx="3382048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33533" y="33324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7539" y="32751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72284" y="53637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17939" y="53517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2983" y="3299483"/>
            <a:ext cx="253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Шарын шатқалы.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1472" y="3299483"/>
            <a:ext cx="256833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Тәңірі шыңы.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916" y="5351714"/>
            <a:ext cx="133273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Бурабай.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1741" y="5363292"/>
            <a:ext cx="193296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Іле Алатауы.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10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393" y="698663"/>
            <a:ext cx="761090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Мәтінді оқып, кестені толтырыңыз.</a:t>
            </a:r>
          </a:p>
          <a:p>
            <a:pPr fontAlgn="base">
              <a:spcAft>
                <a:spcPts val="0"/>
              </a:spcAft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-мәтіннің мазмұнын түсінеді;</a:t>
            </a:r>
          </a:p>
          <a:p>
            <a:pPr fontAlgn="base">
              <a:spcAft>
                <a:spcPts val="0"/>
              </a:spcAft>
            </a:pPr>
            <a:r>
              <a:rPr lang="kk-KZ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мәтінге талдау жасайды.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12" y="2664447"/>
            <a:ext cx="103722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Биігін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қар көмкеріп алақанаттанып жататын Алатау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табиғаты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әсем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қазақ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жеріндегі ең ірі тау жоталарына жатады. Жер жәннаты Жетісуға көрік беріп тұрған Алатаудың қойнауы –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құтты,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ауасы таза, шипалы судың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көзі. Мұнда өсімдіктің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түр-түрі өседі, жануардың да түрі көп. 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 fontAlgn="base">
              <a:spcAft>
                <a:spcPts val="0"/>
              </a:spcAft>
            </a:pP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Шыңды-құзды </a:t>
            </a:r>
            <a:r>
              <a:rPr lang="kk-KZ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тау биігін қарлы шыңдар басып жатыр, қалың мұздақтар көп, тау етегінде – орман, аңғарында – шалғын. Тау жынысы пайдалы қазбаларға аса бай. Баурайы тіршілік үшін өте қолайлы: Алматы, Қарасай, Талғар, Талдықорған, Қапал, Жаркент сияқты көптеген қалалар да осы таудың баурайында орналасқан.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94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521597" y="1993072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1597" y="3008831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Аудиториясы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1596" y="4024590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91891" y="1993072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91891" y="3008831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91890" y="4024590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1595" y="5040349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91889" y="5040349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stCxn id="16" idx="3"/>
            <a:endCxn id="19" idx="1"/>
          </p:cNvCxnSpPr>
          <p:nvPr/>
        </p:nvCxnSpPr>
        <p:spPr>
          <a:xfrm>
            <a:off x="5046766" y="2398909"/>
            <a:ext cx="1345125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>
            <a:off x="5046762" y="3414668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46760" y="4438151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46760" y="5426614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60919" y="57896"/>
            <a:ext cx="7755785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3-тапсырма. Мәтінді оқып, кестені толтырыңыз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k-KZ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-мәтіннің мазмұнын түсінеді;</a:t>
            </a:r>
          </a:p>
          <a:p>
            <a:pPr fontAlgn="base">
              <a:spcAft>
                <a:spcPts val="0"/>
              </a:spcAft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мәтінге талдау жасайды.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3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1906</TotalTime>
  <Words>402</Words>
  <Application>Microsoft Office PowerPoint</Application>
  <PresentationFormat>Произвольный</PresentationFormat>
  <Paragraphs>125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69</cp:revision>
  <dcterms:created xsi:type="dcterms:W3CDTF">2020-03-23T04:56:31Z</dcterms:created>
  <dcterms:modified xsi:type="dcterms:W3CDTF">2020-07-20T11:04:41Z</dcterms:modified>
</cp:coreProperties>
</file>