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5262-72D0-442A-BB74-6A970C00034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14F9-9645-4039-8BA1-60A228688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25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5262-72D0-442A-BB74-6A970C00034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14F9-9645-4039-8BA1-60A228688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9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5262-72D0-442A-BB74-6A970C00034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14F9-9645-4039-8BA1-60A228688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87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5262-72D0-442A-BB74-6A970C00034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14F9-9645-4039-8BA1-60A228688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34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5262-72D0-442A-BB74-6A970C00034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14F9-9645-4039-8BA1-60A228688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6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5262-72D0-442A-BB74-6A970C00034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14F9-9645-4039-8BA1-60A228688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70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5262-72D0-442A-BB74-6A970C00034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14F9-9645-4039-8BA1-60A228688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1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5262-72D0-442A-BB74-6A970C00034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14F9-9645-4039-8BA1-60A228688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51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5262-72D0-442A-BB74-6A970C00034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14F9-9645-4039-8BA1-60A228688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39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5262-72D0-442A-BB74-6A970C00034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14F9-9645-4039-8BA1-60A228688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73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5262-72D0-442A-BB74-6A970C00034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14F9-9645-4039-8BA1-60A228688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89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05262-72D0-442A-BB74-6A970C00034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814F9-9645-4039-8BA1-60A228688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79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1601" y="2581032"/>
            <a:ext cx="10515600" cy="1325563"/>
          </a:xfrm>
        </p:spPr>
        <p:txBody>
          <a:bodyPr>
            <a:normAutofit/>
          </a:bodyPr>
          <a:lstStyle/>
          <a:p>
            <a:r>
              <a:rPr lang="kk-KZ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3</a:t>
            </a:r>
            <a:r>
              <a:rPr lang="en-US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kk-KZ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баспа</a:t>
            </a:r>
            <a:endParaRPr lang="ru-RU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4219" y="296833"/>
            <a:ext cx="48670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ИНФОРМАТИКА</a:t>
            </a:r>
          </a:p>
          <a:p>
            <a:pPr algn="ctr"/>
            <a:r>
              <a:rPr lang="kk-KZ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 СЫНЫП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14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929" t="21576" r="22556" b="19291"/>
          <a:stretch/>
        </p:blipFill>
        <p:spPr>
          <a:xfrm>
            <a:off x="-78718" y="0"/>
            <a:ext cx="1227071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604" y="2562447"/>
            <a:ext cx="99583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6.3.1.6 басып шығару үшін 3D-үлгіні экспорттау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6.3.1.7 3D-баспасын баптау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363" y="1044357"/>
            <a:ext cx="510287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633" y="294538"/>
            <a:ext cx="11282916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осындай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баспа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модельдердің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баспаның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көлемді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қағаз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парағын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баспаларға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да, 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баспа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үшөлшемді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баспа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салалардағы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қарқынды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9014" y="3597211"/>
            <a:ext cx="8995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баспа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–  </a:t>
            </a:r>
            <a:r>
              <a:rPr lang="ru-RU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геометриялық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пішіндегі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сандық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 </a:t>
            </a:r>
            <a:r>
              <a:rPr lang="ru-RU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модельге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қатты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үшөлшемді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kk-KZ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lang="ru-RU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ектілерді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57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85306" y="507188"/>
            <a:ext cx="1133607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Қағаз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парағын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баспалар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баспалардың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басу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I3 MK3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баспасын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бүкіл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әлемдегі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баспа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әуесқойлары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баспалары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үшөлшемді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етіп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болғандықтан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сандық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үшөлшемді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қабаттап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шығарады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3" t="10372" r="23953" b="14391"/>
          <a:stretch/>
        </p:blipFill>
        <p:spPr>
          <a:xfrm>
            <a:off x="7293935" y="2764465"/>
            <a:ext cx="2721935" cy="3583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97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46" y="836797"/>
            <a:ext cx="118358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3D </a:t>
            </a:r>
            <a:r>
              <a:rPr lang="ru-RU" sz="2400" dirty="0" err="1" smtClean="0"/>
              <a:t>модельдерді</a:t>
            </a:r>
            <a:r>
              <a:rPr lang="ru-RU" sz="2400" dirty="0" smtClean="0"/>
              <a:t> </a:t>
            </a:r>
            <a:r>
              <a:rPr lang="ru-RU" sz="2400" dirty="0" err="1" smtClean="0"/>
              <a:t>басып</a:t>
            </a:r>
            <a:r>
              <a:rPr lang="ru-RU" sz="2400" dirty="0" smtClean="0"/>
              <a:t> </a:t>
            </a:r>
            <a:r>
              <a:rPr lang="ru-RU" sz="2400" dirty="0" err="1" smtClean="0"/>
              <a:t>шығару</a:t>
            </a:r>
            <a:r>
              <a:rPr lang="ru-RU" sz="2400" dirty="0" smtClean="0"/>
              <a:t> </a:t>
            </a:r>
            <a:r>
              <a:rPr lang="ru-RU" sz="2400" dirty="0" err="1" smtClean="0"/>
              <a:t>үшін</a:t>
            </a:r>
            <a:r>
              <a:rPr lang="ru-RU" sz="2400" dirty="0" smtClean="0"/>
              <a:t> 3</a:t>
            </a:r>
            <a:r>
              <a:rPr lang="en-US" sz="2400" dirty="0" smtClean="0"/>
              <a:t>D </a:t>
            </a:r>
            <a:r>
              <a:rPr lang="ru-RU" sz="2400" dirty="0" err="1" smtClean="0"/>
              <a:t>баспа</a:t>
            </a:r>
            <a:r>
              <a:rPr lang="ru-RU" sz="2400" dirty="0" smtClean="0"/>
              <a:t> </a:t>
            </a:r>
            <a:r>
              <a:rPr lang="ru-RU" sz="2400" dirty="0" err="1" smtClean="0"/>
              <a:t>алдымен</a:t>
            </a:r>
            <a:r>
              <a:rPr lang="ru-RU" sz="2400" dirty="0" smtClean="0"/>
              <a:t> </a:t>
            </a:r>
            <a:r>
              <a:rPr lang="ru-RU" sz="2400" dirty="0" err="1" smtClean="0"/>
              <a:t>модельді</a:t>
            </a:r>
            <a:r>
              <a:rPr lang="ru-RU" sz="2400" dirty="0" smtClean="0"/>
              <a:t> </a:t>
            </a:r>
            <a:r>
              <a:rPr lang="ru-RU" sz="2400" dirty="0" err="1" smtClean="0"/>
              <a:t>қабылдауы</a:t>
            </a:r>
            <a:r>
              <a:rPr lang="ru-RU" sz="2400" dirty="0" smtClean="0"/>
              <a:t> </a:t>
            </a:r>
            <a:r>
              <a:rPr lang="ru-RU" sz="2400" dirty="0" err="1" smtClean="0"/>
              <a:t>керек</a:t>
            </a:r>
            <a:r>
              <a:rPr lang="ru-RU" sz="2400" dirty="0" smtClean="0"/>
              <a:t>. </a:t>
            </a:r>
            <a:r>
              <a:rPr lang="ru-RU" sz="2400" dirty="0" err="1" smtClean="0"/>
              <a:t>Көптеген</a:t>
            </a:r>
            <a:r>
              <a:rPr lang="ru-RU" sz="2400" dirty="0" smtClean="0"/>
              <a:t> </a:t>
            </a:r>
            <a:r>
              <a:rPr lang="ru-RU" sz="2400" dirty="0" err="1" smtClean="0"/>
              <a:t>баспалар</a:t>
            </a:r>
            <a:r>
              <a:rPr lang="ru-RU" sz="2400" dirty="0" smtClean="0"/>
              <a:t> .</a:t>
            </a:r>
            <a:r>
              <a:rPr lang="en-US" sz="2400" dirty="0" smtClean="0"/>
              <a:t>STL </a:t>
            </a:r>
            <a:r>
              <a:rPr lang="ru-RU" sz="2400" dirty="0" err="1" smtClean="0"/>
              <a:t>кеңей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тілімін</a:t>
            </a:r>
            <a:r>
              <a:rPr lang="ru-RU" sz="2400" dirty="0" smtClean="0"/>
              <a:t> </a:t>
            </a:r>
            <a:r>
              <a:rPr lang="ru-RU" sz="2400" dirty="0" err="1" smtClean="0"/>
              <a:t>оқитын</a:t>
            </a:r>
            <a:r>
              <a:rPr lang="ru-RU" sz="2400" dirty="0" smtClean="0"/>
              <a:t> </a:t>
            </a:r>
            <a:r>
              <a:rPr lang="ru-RU" sz="2400" dirty="0" err="1" smtClean="0"/>
              <a:t>болғандықтан</a:t>
            </a:r>
            <a:r>
              <a:rPr lang="ru-RU" sz="2400" dirty="0" smtClean="0"/>
              <a:t>, </a:t>
            </a:r>
            <a:r>
              <a:rPr lang="ru-RU" sz="2400" dirty="0" err="1" smtClean="0"/>
              <a:t>дайын</a:t>
            </a:r>
            <a:r>
              <a:rPr lang="ru-RU" sz="2400" dirty="0" smtClean="0"/>
              <a:t> </a:t>
            </a:r>
            <a:r>
              <a:rPr lang="ru-RU" sz="2400" dirty="0" err="1" smtClean="0"/>
              <a:t>объекті</a:t>
            </a:r>
            <a:r>
              <a:rPr lang="ru-RU" sz="2400" dirty="0" smtClean="0"/>
              <a:t> </a:t>
            </a:r>
            <a:r>
              <a:rPr lang="ru-RU" sz="2400" dirty="0" err="1" smtClean="0"/>
              <a:t>кеңейтілімін</a:t>
            </a:r>
            <a:r>
              <a:rPr lang="ru-RU" sz="2400" dirty="0" smtClean="0"/>
              <a:t> </a:t>
            </a:r>
            <a:r>
              <a:rPr lang="ru-RU" sz="2400" dirty="0" err="1" smtClean="0"/>
              <a:t>экспорттау</a:t>
            </a:r>
            <a:r>
              <a:rPr lang="ru-RU" sz="2400" dirty="0" smtClean="0"/>
              <a:t> </a:t>
            </a:r>
            <a:r>
              <a:rPr lang="ru-RU" sz="2400" dirty="0" err="1" smtClean="0"/>
              <a:t>керек</a:t>
            </a:r>
            <a:r>
              <a:rPr lang="ru-RU" sz="2400" dirty="0" smtClean="0"/>
              <a:t>. </a:t>
            </a:r>
            <a:r>
              <a:rPr lang="en-US" sz="2400" dirty="0" err="1" smtClean="0"/>
              <a:t>SketchUp</a:t>
            </a:r>
            <a:r>
              <a:rPr lang="en-US" sz="2400" dirty="0" smtClean="0"/>
              <a:t> Make </a:t>
            </a:r>
            <a:r>
              <a:rPr lang="ru-RU" sz="2400" dirty="0" err="1" smtClean="0"/>
              <a:t>программасынан</a:t>
            </a:r>
            <a:r>
              <a:rPr lang="ru-RU" sz="2400" dirty="0" smtClean="0"/>
              <a:t> .</a:t>
            </a:r>
            <a:r>
              <a:rPr lang="en-US" sz="2400" dirty="0" smtClean="0"/>
              <a:t>STL </a:t>
            </a:r>
            <a:r>
              <a:rPr lang="ru-RU" sz="2400" dirty="0" err="1" smtClean="0"/>
              <a:t>форматына</a:t>
            </a:r>
            <a:r>
              <a:rPr lang="ru-RU" sz="2400" dirty="0" smtClean="0"/>
              <a:t> </a:t>
            </a:r>
            <a:r>
              <a:rPr lang="ru-RU" sz="2400" dirty="0" err="1" smtClean="0"/>
              <a:t>экспорттау</a:t>
            </a:r>
            <a:r>
              <a:rPr lang="ru-RU" sz="2400" dirty="0" smtClean="0"/>
              <a:t> </a:t>
            </a:r>
            <a:r>
              <a:rPr lang="ru-RU" sz="2400" dirty="0" err="1" smtClean="0"/>
              <a:t>үшін</a:t>
            </a:r>
            <a:r>
              <a:rPr lang="ru-RU" sz="2400" dirty="0" smtClean="0"/>
              <a:t> </a:t>
            </a:r>
            <a:r>
              <a:rPr lang="ru-RU" sz="2400" dirty="0" err="1" smtClean="0"/>
              <a:t>арнайы</a:t>
            </a:r>
            <a:r>
              <a:rPr lang="ru-RU" sz="2400" dirty="0" smtClean="0"/>
              <a:t> </a:t>
            </a:r>
            <a:r>
              <a:rPr lang="ru-RU" sz="2400" dirty="0" err="1" smtClean="0"/>
              <a:t>плагинді</a:t>
            </a:r>
            <a:r>
              <a:rPr lang="ru-RU" sz="2400" dirty="0" smtClean="0"/>
              <a:t> </a:t>
            </a:r>
            <a:r>
              <a:rPr lang="ru-RU" sz="2400" dirty="0" err="1" smtClean="0"/>
              <a:t>жүктеп</a:t>
            </a:r>
            <a:r>
              <a:rPr lang="ru-RU" sz="2400" dirty="0" smtClean="0"/>
              <a:t>, </a:t>
            </a:r>
            <a:r>
              <a:rPr lang="ru-RU" sz="2400" dirty="0" err="1" smtClean="0"/>
              <a:t>кеңей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тілімді</a:t>
            </a:r>
            <a:r>
              <a:rPr lang="ru-RU" sz="2400" dirty="0" smtClean="0"/>
              <a:t> </a:t>
            </a:r>
            <a:r>
              <a:rPr lang="ru-RU" sz="2400" dirty="0" err="1" smtClean="0"/>
              <a:t>орнату</a:t>
            </a:r>
            <a:r>
              <a:rPr lang="ru-RU" sz="2400" dirty="0" smtClean="0"/>
              <a:t> </a:t>
            </a:r>
            <a:r>
              <a:rPr lang="ru-RU" sz="2400" dirty="0" err="1" smtClean="0"/>
              <a:t>керек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27320" y="127590"/>
            <a:ext cx="7942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Ба­сып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шы­ға­ру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­3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үл­гі­ні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кс­порт­тау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362" y="2562174"/>
            <a:ext cx="50504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Плагин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орнатылғаннан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«Файл»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мәзір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жолағында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Экспорттау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L» («Export S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L»)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батырмасы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/>
          <a:srcRect l="35564" t="30373" r="37995" b="43766"/>
          <a:stretch/>
        </p:blipFill>
        <p:spPr>
          <a:xfrm>
            <a:off x="5387966" y="2360428"/>
            <a:ext cx="6648089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91915" y="6092456"/>
            <a:ext cx="4222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үлгіні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экспорттау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терезесі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1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9769" cy="962513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«Стикердегі диалог» әдісі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284" y="1616075"/>
            <a:ext cx="10515600" cy="4351338"/>
          </a:xfrm>
        </p:spPr>
        <p:txBody>
          <a:bodyPr/>
          <a:lstStyle/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 притерлерді төмендегі тармақтар бойынша салыстырыңдар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 баспа қайда қолданылады?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1.2.Притерлердің жұмыс істеу негіздері мен картриждерін пайдаланудағы қандай айырмашылықтарын айта аласын?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1.3.Адамдар үшін олардың қайсысының қызметі маңыздырақ? Себебін түсіндіріңдер.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368" y="284914"/>
            <a:ext cx="10515600" cy="1325563"/>
          </a:xfrm>
        </p:spPr>
        <p:txBody>
          <a:bodyPr/>
          <a:lstStyle/>
          <a:p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 байланыс: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075" y="1473200"/>
            <a:ext cx="10515600" cy="4351338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dirty="0" err="1">
                <a:cs typeface="Times New Roman" panose="02020603050405020304" pitchFamily="18" charset="0"/>
              </a:rPr>
              <a:t>Бүгін</a:t>
            </a:r>
            <a:r>
              <a:rPr lang="ru-RU" dirty="0"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>
                <a:cs typeface="Times New Roman" panose="02020603050405020304" pitchFamily="18" charset="0"/>
              </a:rPr>
              <a:t>Мен </a:t>
            </a:r>
            <a:r>
              <a:rPr lang="ru-RU" dirty="0" err="1">
                <a:cs typeface="Times New Roman" panose="02020603050405020304" pitchFamily="18" charset="0"/>
              </a:rPr>
              <a:t>білдім</a:t>
            </a:r>
            <a:r>
              <a:rPr lang="ru-RU" dirty="0">
                <a:cs typeface="Times New Roman" panose="02020603050405020304" pitchFamily="18" charset="0"/>
              </a:rPr>
              <a:t> ...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>
                <a:cs typeface="Times New Roman" panose="02020603050405020304" pitchFamily="18" charset="0"/>
              </a:rPr>
              <a:t>Мен </a:t>
            </a:r>
            <a:r>
              <a:rPr lang="ru-RU" dirty="0" err="1" smtClean="0">
                <a:cs typeface="Times New Roman" panose="02020603050405020304" pitchFamily="18" charset="0"/>
              </a:rPr>
              <a:t>білемін</a:t>
            </a:r>
            <a:r>
              <a:rPr lang="ru-RU" dirty="0" smtClean="0">
                <a:cs typeface="Times New Roman" panose="02020603050405020304" pitchFamily="18" charset="0"/>
              </a:rPr>
              <a:t>...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>
                <a:cs typeface="Times New Roman" panose="02020603050405020304" pitchFamily="18" charset="0"/>
              </a:rPr>
              <a:t>Мен </a:t>
            </a:r>
            <a:r>
              <a:rPr lang="ru-RU" dirty="0" err="1" smtClean="0">
                <a:cs typeface="Times New Roman" panose="02020603050405020304" pitchFamily="18" charset="0"/>
              </a:rPr>
              <a:t>білгім</a:t>
            </a: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cs typeface="Times New Roman" panose="02020603050405020304" pitchFamily="18" charset="0"/>
              </a:rPr>
              <a:t>келеді</a:t>
            </a:r>
            <a:r>
              <a:rPr lang="ru-RU" dirty="0" smtClean="0">
                <a:cs typeface="Times New Roman" panose="02020603050405020304" pitchFamily="18" charset="0"/>
              </a:rPr>
              <a:t> ...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8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14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 баспа тақырыбын оқу,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 5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4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310</Words>
  <Application>Microsoft Office PowerPoint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Тема Office</vt:lpstr>
      <vt:lpstr>Тақырыбы: 3 D баспа</vt:lpstr>
      <vt:lpstr>Презентация PowerPoint</vt:lpstr>
      <vt:lpstr>Презентация PowerPoint</vt:lpstr>
      <vt:lpstr>Презентация PowerPoint</vt:lpstr>
      <vt:lpstr>Презентация PowerPoint</vt:lpstr>
      <vt:lpstr> «Стикердегі диалог» әдісі </vt:lpstr>
      <vt:lpstr>Кері байланыс:</vt:lpstr>
      <vt:lpstr>Үй жұмысы: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ШГ86</dc:creator>
  <cp:lastModifiedBy>Данагул</cp:lastModifiedBy>
  <cp:revision>18</cp:revision>
  <dcterms:created xsi:type="dcterms:W3CDTF">2021-02-09T17:15:03Z</dcterms:created>
  <dcterms:modified xsi:type="dcterms:W3CDTF">2024-11-17T13:21:54Z</dcterms:modified>
</cp:coreProperties>
</file>