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60" r:id="rId4"/>
    <p:sldId id="258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119675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6 сынып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636912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ъектілердің 3Д модельдері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18221" r="4231" b="16102"/>
          <a:stretch/>
        </p:blipFill>
        <p:spPr bwMode="auto">
          <a:xfrm>
            <a:off x="717225" y="1268760"/>
            <a:ext cx="7776864" cy="466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7788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1277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ұшөлшемді графика программаларының көмегімен объектілерді жасау процесі.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14830" r="4707" b="14754"/>
          <a:stretch/>
        </p:blipFill>
        <p:spPr bwMode="auto">
          <a:xfrm>
            <a:off x="755575" y="764704"/>
            <a:ext cx="770485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" t="2967" r="-715" b="6250"/>
          <a:stretch/>
        </p:blipFill>
        <p:spPr bwMode="auto">
          <a:xfrm>
            <a:off x="706282" y="1484784"/>
            <a:ext cx="7776864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7896" y="574927"/>
            <a:ext cx="727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Make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бағдарамасында ыдыс моделін жасау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200800" cy="420732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білгім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2484784" y="548680"/>
            <a:ext cx="10515600" cy="1325563"/>
          </a:xfrm>
        </p:spPr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1047884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тумбаның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дар.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6" t="45348" r="30984" b="27326"/>
          <a:stretch/>
        </p:blipFill>
        <p:spPr>
          <a:xfrm>
            <a:off x="2372674" y="3284984"/>
            <a:ext cx="385799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182</TotalTime>
  <Words>50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Wingdings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Кері байланыс: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Данагул</cp:lastModifiedBy>
  <cp:revision>14</cp:revision>
  <dcterms:created xsi:type="dcterms:W3CDTF">2021-03-11T14:03:38Z</dcterms:created>
  <dcterms:modified xsi:type="dcterms:W3CDTF">2024-11-17T13:21:19Z</dcterms:modified>
</cp:coreProperties>
</file>