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59" r:id="rId6"/>
    <p:sldId id="260" r:id="rId7"/>
    <p:sldId id="261" r:id="rId8"/>
    <p:sldId id="262" r:id="rId9"/>
    <p:sldId id="269" r:id="rId10"/>
    <p:sldId id="265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1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7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8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5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A743-6868-42E9-8DEA-7B579432FB6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7C0D-B711-4A22-B0CE-6D4999F17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3</a:t>
            </a:r>
            <a:r>
              <a:rPr lang="en-US" dirty="0" smtClean="0"/>
              <a:t>D </a:t>
            </a:r>
            <a:r>
              <a:rPr lang="kk-KZ" dirty="0" smtClean="0"/>
              <a:t>редактор құралдары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1236" y="1485166"/>
            <a:ext cx="6469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56062" y="184789"/>
            <a:ext cx="11506200" cy="4351338"/>
          </a:xfrm>
        </p:spPr>
        <p:txBody>
          <a:bodyPr/>
          <a:lstStyle/>
          <a:p>
            <a:r>
              <a:rPr lang="kk-KZ" dirty="0"/>
              <a:t>Жеке жұмыс. 2-тапсырма.</a:t>
            </a:r>
            <a:endParaRPr lang="ru-RU" dirty="0"/>
          </a:p>
          <a:p>
            <a:r>
              <a:rPr lang="kk-KZ" dirty="0"/>
              <a:t> Төбесі цилиндр баскиім құрастырыңдар Оны бояң-дар. Бұл тапсырманы орындау үшін төмендегі әрекеттерді орындаймыз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Рисунок 1" descr="https://opiqkz.blob.core.windows.net/kitcontent/44ee3b10-54f0-4428-8741-150f03e997f6/92e1da4e-f132-478c-9799-a18ed15c8cee/695e808c-57d6-4c20-ae3f-5f5a6ac9d36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62" y="1640297"/>
            <a:ext cx="3402736" cy="490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 descr="https://opiqkz.blob.core.windows.net/kitcontent/44ee3b10-54f0-4428-8741-150f03e997f6/ea9a4be7-e9ee-4ae6-87d9-52d0e9cda94d/24528285-b5a7-48d0-bbd4-3aa9472f5e3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7" y="1862916"/>
            <a:ext cx="4018598" cy="41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Не </a:t>
            </a:r>
            <a:r>
              <a:rPr lang="ru-RU" dirty="0" err="1"/>
              <a:t>қиын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?</a:t>
            </a:r>
          </a:p>
          <a:p>
            <a:r>
              <a:rPr lang="en-US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en-US" dirty="0"/>
              <a:t>c</a:t>
            </a:r>
            <a:r>
              <a:rPr lang="ru-RU" dirty="0" err="1"/>
              <a:t>ұрақтар</a:t>
            </a:r>
            <a:r>
              <a:rPr lang="ru-RU" dirty="0"/>
              <a:t> </a:t>
            </a:r>
            <a:r>
              <a:rPr lang="ru-RU" dirty="0" err="1"/>
              <a:t>қалды</a:t>
            </a:r>
            <a:r>
              <a:rPr lang="ru-RU" dirty="0"/>
              <a:t>?</a:t>
            </a:r>
          </a:p>
          <a:p>
            <a:r>
              <a:rPr lang="ru-RU" dirty="0" err="1" smtClean="0"/>
              <a:t>Сіз</a:t>
            </a:r>
            <a:r>
              <a:rPr lang="ru-RU" dirty="0" smtClean="0"/>
              <a:t> </a:t>
            </a:r>
            <a:r>
              <a:rPr lang="ru-RU" dirty="0" err="1"/>
              <a:t>білетін</a:t>
            </a:r>
            <a:r>
              <a:rPr lang="ru-RU" dirty="0"/>
              <a:t> </a:t>
            </a:r>
            <a:r>
              <a:rPr lang="ru-RU" dirty="0" err="1"/>
              <a:t>нәрсе</a:t>
            </a:r>
            <a:r>
              <a:rPr lang="ru-RU" dirty="0"/>
              <a:t> </a:t>
            </a:r>
            <a:r>
              <a:rPr lang="ru-RU" dirty="0" err="1"/>
              <a:t>болдыма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8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061" y="1875551"/>
            <a:ext cx="10518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§9  SketchUp Make программасының құралдарын пайдаланып, параллелепипед құрастырыңдар.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03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68" y="21829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6.3.1.3 3D-редакторының графикалық примитивтерді құруға арналған құралдарын пайдалану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9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397625" y="1238193"/>
            <a:ext cx="112969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 графика дегеніміз не?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салу мен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видеожазбалар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модельдеуге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графика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2.  2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мен 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графикаларға арналған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программаларды білесің?</a:t>
            </a:r>
          </a:p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:Paint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 қандай шаблондар бар?</a:t>
            </a:r>
          </a:p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сәулеттік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жобалық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фғаш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631767" y="274320"/>
            <a:ext cx="3042458" cy="598516"/>
          </a:xfrm>
          <a:prstGeom prst="homePlate">
            <a:avLst/>
          </a:prstGeom>
          <a:ln>
            <a:solidFill>
              <a:srgbClr val="E5A27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Кел ойланайық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Жаңа сөздермен</a:t>
            </a:r>
            <a:r>
              <a:rPr lang="en-US" dirty="0" smtClean="0"/>
              <a:t> </a:t>
            </a:r>
            <a:r>
              <a:rPr lang="kk-KZ" dirty="0" smtClean="0"/>
              <a:t>танысу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92059" y="1027906"/>
            <a:ext cx="8275114" cy="180820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құралдары – инструменты редактора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 tools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65600" y="2893314"/>
            <a:ext cx="8275114" cy="15695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Тіктөрбұрыш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Прямоугольник-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65600" y="4548299"/>
            <a:ext cx="8275114" cy="15306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Айналдыру- Вращение 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63" t="38393" r="62284" b="36060"/>
          <a:stretch/>
        </p:blipFill>
        <p:spPr>
          <a:xfrm>
            <a:off x="564021" y="1690688"/>
            <a:ext cx="8644743" cy="391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811" y="175098"/>
            <a:ext cx="11389755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92" t="22681" r="61466" b="48568"/>
          <a:stretch/>
        </p:blipFill>
        <p:spPr>
          <a:xfrm>
            <a:off x="447471" y="199754"/>
            <a:ext cx="11434197" cy="63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515" y="914400"/>
            <a:ext cx="3367454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515" y="2174631"/>
            <a:ext cx="3367454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515" y="3308838"/>
            <a:ext cx="3367454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</a:t>
            </a:r>
            <a:r>
              <a:rPr lang="ru-RU" sz="3200" dirty="0" err="1" smtClean="0"/>
              <a:t>у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2515" y="4601308"/>
            <a:ext cx="3367454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74069" y="914400"/>
            <a:ext cx="4173416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4069" y="2174631"/>
            <a:ext cx="4173416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бъектілерді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дөңгелектелген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бұрмалау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4069" y="3370386"/>
            <a:ext cx="4173416" cy="87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4069" y="4601308"/>
            <a:ext cx="4173416" cy="870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Объектілерді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бағытқа</a:t>
            </a:r>
            <a:r>
              <a:rPr lang="ru-RU" dirty="0" smtClean="0"/>
              <a:t> </a:t>
            </a:r>
            <a:r>
              <a:rPr lang="ru-RU" dirty="0" err="1" smtClean="0"/>
              <a:t>бұрады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3"/>
          <a:srcRect l="56781" t="36848" r="34581" b="51231"/>
          <a:stretch/>
        </p:blipFill>
        <p:spPr>
          <a:xfrm>
            <a:off x="923192" y="1132375"/>
            <a:ext cx="668215" cy="518747"/>
          </a:xfrm>
          <a:prstGeom prst="rect">
            <a:avLst/>
          </a:prstGeom>
        </p:spPr>
      </p:pic>
      <p:pic>
        <p:nvPicPr>
          <p:cNvPr id="1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5102" t="36097" r="26074" b="49122"/>
          <a:stretch/>
        </p:blipFill>
        <p:spPr>
          <a:xfrm>
            <a:off x="1028698" y="2451588"/>
            <a:ext cx="457201" cy="430823"/>
          </a:xfrm>
          <a:prstGeom prst="rect">
            <a:avLst/>
          </a:prstGeom>
        </p:spPr>
      </p:pic>
      <p:pic>
        <p:nvPicPr>
          <p:cNvPr id="18" name="Объект 10"/>
          <p:cNvPicPr>
            <a:picLocks noChangeAspect="1"/>
          </p:cNvPicPr>
          <p:nvPr/>
        </p:nvPicPr>
        <p:blipFill rotWithShape="1">
          <a:blip r:embed="rId4"/>
          <a:srcRect l="55939" t="49068" r="35407" b="35548"/>
          <a:stretch/>
        </p:blipFill>
        <p:spPr>
          <a:xfrm>
            <a:off x="923192" y="4812323"/>
            <a:ext cx="448408" cy="448408"/>
          </a:xfrm>
          <a:prstGeom prst="rect">
            <a:avLst/>
          </a:prstGeom>
        </p:spPr>
      </p:pic>
      <p:pic>
        <p:nvPicPr>
          <p:cNvPr id="19" name="Объект 11"/>
          <p:cNvPicPr>
            <a:picLocks noChangeAspect="1"/>
          </p:cNvPicPr>
          <p:nvPr/>
        </p:nvPicPr>
        <p:blipFill rotWithShape="1">
          <a:blip r:embed="rId4"/>
          <a:srcRect l="65328" t="50877" r="26357" b="34040"/>
          <a:stretch/>
        </p:blipFill>
        <p:spPr>
          <a:xfrm>
            <a:off x="940776" y="3585797"/>
            <a:ext cx="430824" cy="4396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6723" y="57053"/>
            <a:ext cx="673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/>
              <a:t>1-тапсырма</a:t>
            </a:r>
            <a:r>
              <a:rPr lang="kk-KZ" sz="3200" dirty="0"/>
              <a:t>.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«Баспалдақ»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моделін құрастыр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үшін: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Тіктөртбұрыш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моугольник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Сызық(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Линия)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Тарту/ Итеру ( Тяни/Толкай)</a:t>
            </a: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(Заливка)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8109" r="3877" b="8522"/>
          <a:stretch/>
        </p:blipFill>
        <p:spPr>
          <a:xfrm>
            <a:off x="6146259" y="1994170"/>
            <a:ext cx="5672847" cy="305448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77041"/>
            <a:ext cx="324146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3-тапсырма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86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185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3D редактор құралдары</vt:lpstr>
      <vt:lpstr>Оқу мақсаттары: 6.3.1.3 3D-редакторының графикалық примитивтерді құруға арналған құралдарын пайдалану  </vt:lpstr>
      <vt:lpstr>Презентация PowerPoint</vt:lpstr>
      <vt:lpstr>Жаңа сөздермен танысу </vt:lpstr>
      <vt:lpstr>SketchUp Make-тің құралдары қызметтеріне қарай мына түрлерге бөлінеді.</vt:lpstr>
      <vt:lpstr>Презентация PowerPoint</vt:lpstr>
      <vt:lpstr>Презентация PowerPoint</vt:lpstr>
      <vt:lpstr>Презентация PowerPoint</vt:lpstr>
      <vt:lpstr>3-тапсырма..</vt:lpstr>
      <vt:lpstr>Презентация PowerPoint</vt:lpstr>
      <vt:lpstr>Рефлексия:</vt:lpstr>
      <vt:lpstr>Үй тапсырмасы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редактор құралдары</dc:title>
  <dc:creator>ШГ86</dc:creator>
  <cp:lastModifiedBy>ШГ86</cp:lastModifiedBy>
  <cp:revision>17</cp:revision>
  <dcterms:created xsi:type="dcterms:W3CDTF">2021-02-08T11:52:32Z</dcterms:created>
  <dcterms:modified xsi:type="dcterms:W3CDTF">2021-03-12T12:51:41Z</dcterms:modified>
</cp:coreProperties>
</file>