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1524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A8B7D-ED4A-4D97-B3D4-6482CA38C96A}" type="datetimeFigureOut">
              <a:rPr lang="ru-RU" smtClean="0"/>
              <a:t>17.01.2024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30B9A-3EFC-4A58-8BB1-E3D4D3A1CC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16642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A8B7D-ED4A-4D97-B3D4-6482CA38C96A}" type="datetimeFigureOut">
              <a:rPr lang="ru-RU" smtClean="0"/>
              <a:t>17.01.2024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30B9A-3EFC-4A58-8BB1-E3D4D3A1CC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01865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A8B7D-ED4A-4D97-B3D4-6482CA38C96A}" type="datetimeFigureOut">
              <a:rPr lang="ru-RU" smtClean="0"/>
              <a:t>17.01.2024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30B9A-3EFC-4A58-8BB1-E3D4D3A1CC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09494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A8B7D-ED4A-4D97-B3D4-6482CA38C96A}" type="datetimeFigureOut">
              <a:rPr lang="ru-RU" smtClean="0"/>
              <a:t>17.01.2024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30B9A-3EFC-4A58-8BB1-E3D4D3A1CC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3713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A8B7D-ED4A-4D97-B3D4-6482CA38C96A}" type="datetimeFigureOut">
              <a:rPr lang="ru-RU" smtClean="0"/>
              <a:t>17.01.2024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30B9A-3EFC-4A58-8BB1-E3D4D3A1CC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87394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A8B7D-ED4A-4D97-B3D4-6482CA38C96A}" type="datetimeFigureOut">
              <a:rPr lang="ru-RU" smtClean="0"/>
              <a:t>17.01.2024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30B9A-3EFC-4A58-8BB1-E3D4D3A1CC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85446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A8B7D-ED4A-4D97-B3D4-6482CA38C96A}" type="datetimeFigureOut">
              <a:rPr lang="ru-RU" smtClean="0"/>
              <a:t>17.01.2024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30B9A-3EFC-4A58-8BB1-E3D4D3A1CC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46025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A8B7D-ED4A-4D97-B3D4-6482CA38C96A}" type="datetimeFigureOut">
              <a:rPr lang="ru-RU" smtClean="0"/>
              <a:t>17.01.2024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30B9A-3EFC-4A58-8BB1-E3D4D3A1CC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77280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A8B7D-ED4A-4D97-B3D4-6482CA38C96A}" type="datetimeFigureOut">
              <a:rPr lang="ru-RU" smtClean="0"/>
              <a:t>17.01.2024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30B9A-3EFC-4A58-8BB1-E3D4D3A1CC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20603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A8B7D-ED4A-4D97-B3D4-6482CA38C96A}" type="datetimeFigureOut">
              <a:rPr lang="ru-RU" smtClean="0"/>
              <a:t>17.01.2024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30B9A-3EFC-4A58-8BB1-E3D4D3A1CC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06259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A8B7D-ED4A-4D97-B3D4-6482CA38C96A}" type="datetimeFigureOut">
              <a:rPr lang="ru-RU" smtClean="0"/>
              <a:t>17.01.2024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30B9A-3EFC-4A58-8BB1-E3D4D3A1CC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94591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3A8B7D-ED4A-4D97-B3D4-6482CA38C96A}" type="datetimeFigureOut">
              <a:rPr lang="ru-RU" smtClean="0"/>
              <a:t>17.01.2024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130B9A-3EFC-4A58-8BB1-E3D4D3A1CC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9957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5" Type="http://schemas.openxmlformats.org/officeDocument/2006/relationships/image" Target="../media/image1.png"/><Relationship Id="rId4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2"/>
          <p:cNvSpPr txBox="1">
            <a:spLocks/>
          </p:cNvSpPr>
          <p:nvPr/>
        </p:nvSpPr>
        <p:spPr>
          <a:xfrm>
            <a:off x="0" y="2924944"/>
            <a:ext cx="9144000" cy="1752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Subject: 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English language</a:t>
            </a:r>
          </a:p>
          <a:p>
            <a:pPr algn="l"/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Grade: </a:t>
            </a:r>
            <a:r>
              <a:rPr lang="kk-KZ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4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theme of the lesson:</a:t>
            </a:r>
            <a:r>
              <a:rPr lang="ru-RU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 email about </a:t>
            </a:r>
            <a:r>
              <a:rPr lang="en-US" sz="40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your </a:t>
            </a:r>
            <a:r>
              <a:rPr lang="en-US" sz="40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neighborhoods</a:t>
            </a:r>
            <a:endParaRPr lang="ru-RU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62" t="38626" r="36513" b="16426"/>
          <a:stretch/>
        </p:blipFill>
        <p:spPr bwMode="auto">
          <a:xfrm>
            <a:off x="1619672" y="116632"/>
            <a:ext cx="5616623" cy="2204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7298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55"/>
    </mc:Choice>
    <mc:Fallback xmlns="">
      <p:transition spd="slow" advTm="103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New words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80" t="58807" r="29575" b="26035"/>
          <a:stretch/>
        </p:blipFill>
        <p:spPr bwMode="auto">
          <a:xfrm>
            <a:off x="251520" y="2189154"/>
            <a:ext cx="8528953" cy="2319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61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426"/>
    </mc:Choice>
    <mc:Fallback xmlns="">
      <p:transition spd="slow" advTm="284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404664"/>
            <a:ext cx="8903702" cy="1143000"/>
          </a:xfrm>
        </p:spPr>
        <p:txBody>
          <a:bodyPr>
            <a:noAutofit/>
          </a:bodyPr>
          <a:lstStyle/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Ex.1,p.97</a:t>
            </a:r>
            <a:b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Read the email and complete the gaps with the sentences in the list. Look at the underlined sentences. Which express fact? opinion?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62" t="27013" r="11994" b="11159"/>
          <a:stretch/>
        </p:blipFill>
        <p:spPr bwMode="auto">
          <a:xfrm>
            <a:off x="0" y="2132856"/>
            <a:ext cx="5745556" cy="468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796136" y="2276872"/>
            <a:ext cx="3347864" cy="4693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C </a:t>
            </a:r>
          </a:p>
          <a:p>
            <a:r>
              <a:rPr lang="en-US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A </a:t>
            </a:r>
          </a:p>
          <a:p>
            <a:r>
              <a:rPr lang="en-US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 D </a:t>
            </a:r>
          </a:p>
          <a:p>
            <a:r>
              <a:rPr lang="en-US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 B </a:t>
            </a:r>
          </a:p>
          <a:p>
            <a:r>
              <a:rPr lang="en-US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Opinion: Our new flat is just gorgeous. – The </a:t>
            </a:r>
            <a:r>
              <a:rPr lang="en-US" sz="23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neighbourhood</a:t>
            </a:r>
            <a:r>
              <a:rPr lang="en-US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is really nice. </a:t>
            </a:r>
          </a:p>
          <a:p>
            <a:r>
              <a:rPr lang="en-US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Fact: Our block of flats is next to a baker’s and a florist’s. – My new school is a 10-minute walk from home.</a:t>
            </a:r>
            <a:endParaRPr lang="ru-RU"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525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716"/>
    </mc:Choice>
    <mc:Fallback xmlns="">
      <p:transition spd="slow" advTm="1507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287" y="404664"/>
            <a:ext cx="8856984" cy="1143000"/>
          </a:xfrm>
        </p:spPr>
        <p:txBody>
          <a:bodyPr>
            <a:noAutofit/>
          </a:bodyPr>
          <a:lstStyle/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Ex.2,p.97</a:t>
            </a:r>
            <a:b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Think of your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neighbourhood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Brainstorm for ideas. Then complete the sentences below about it.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90" t="31965" r="8137" b="54105"/>
          <a:stretch/>
        </p:blipFill>
        <p:spPr bwMode="auto">
          <a:xfrm>
            <a:off x="17825" y="2060848"/>
            <a:ext cx="8733942" cy="1152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88351" y="3429000"/>
            <a:ext cx="8363415" cy="31683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1)I live in a flat. </a:t>
            </a: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2) My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neighbourhood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is busy and noisy. </a:t>
            </a: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3)It has a great view of the city. </a:t>
            </a: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4)There are a lot of shops and cafés nearby. </a:t>
            </a: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5)There isn’t a cinema in my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neighbourhood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6)The people here are very friendly. </a:t>
            </a: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7)I really like my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neighbourhood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because it is a nice place to live with everything we need nearby.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Звук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324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738"/>
    </mc:Choice>
    <mc:Fallback xmlns="">
      <p:transition spd="slow" advTm="787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692696"/>
            <a:ext cx="8928992" cy="1143000"/>
          </a:xfrm>
        </p:spPr>
        <p:txBody>
          <a:bodyPr>
            <a:noAutofit/>
          </a:bodyPr>
          <a:lstStyle/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Ex.3,p.97</a:t>
            </a:r>
            <a:b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Use your answers from Ex.2 to write an email to your pen-friend about your house and your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neighbourhood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(60-80 words). Follow the plan. Be careful with punctuation.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53" t="52772" r="11834" b="14666"/>
          <a:stretch/>
        </p:blipFill>
        <p:spPr bwMode="auto">
          <a:xfrm>
            <a:off x="0" y="2780928"/>
            <a:ext cx="4932040" cy="4032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915244" y="2650410"/>
            <a:ext cx="4176464" cy="42934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 Keith, How are you? Sorry I didn’t write earlier, but we were busy moving house. Our new flat is really nice. It’s on the 5th floor of a block of flats and it has a great view of the city. The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neighbourhood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is nice, too. There are a lot of shops and cafés nearby, although there isn’t a cinema. I really like the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neighbourhood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and the people here are really friendly. Well, I’ve got to go now. Write back soon. Yours, Roman</a:t>
            </a:r>
            <a:endParaRPr lang="ru-RU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394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224"/>
    </mc:Choice>
    <mc:Fallback xmlns="">
      <p:transition spd="slow" advTm="872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Ex.1,p.63 Workbook</a:t>
            </a:r>
            <a:b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Read the article and match the headings to the paragraphs.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05" t="38358" r="49303" b="11158"/>
          <a:stretch/>
        </p:blipFill>
        <p:spPr bwMode="auto">
          <a:xfrm>
            <a:off x="1259632" y="1916832"/>
            <a:ext cx="6408712" cy="4847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65543" y="4653136"/>
            <a:ext cx="2160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37077" y="3284984"/>
            <a:ext cx="2160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39038" y="5949280"/>
            <a:ext cx="2160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Звук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923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8797"/>
    </mc:Choice>
    <mc:Fallback xmlns="">
      <p:transition spd="slow" advTm="1287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Ex.2a,p.63 Workbook</a:t>
            </a:r>
            <a:b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Complete the phrases with words from the text.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42" t="59914" r="49998" b="25613"/>
          <a:stretch/>
        </p:blipFill>
        <p:spPr bwMode="auto">
          <a:xfrm>
            <a:off x="107504" y="2058408"/>
            <a:ext cx="4489606" cy="3962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597110" y="2058408"/>
            <a:ext cx="3672408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1)Small town</a:t>
            </a: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2)Large living room</a:t>
            </a: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3)Huge, modern TV</a:t>
            </a: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4)Great view</a:t>
            </a: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5)Beautiful garden</a:t>
            </a: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6)Tree-lined streets</a:t>
            </a: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7)Lively places</a:t>
            </a: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8)Cool café</a:t>
            </a: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9)Hang out with friends</a:t>
            </a: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10)Everything you need is nearby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051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410"/>
    </mc:Choice>
    <mc:Fallback xmlns="">
      <p:transition spd="slow" advTm="694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2494" y="692696"/>
            <a:ext cx="8928992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Ex.2b,p.63 Workbook</a:t>
            </a:r>
            <a:b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Use five of phrases to write true sentences about John`s ideal place to live, as in the example.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2492896"/>
            <a:ext cx="8640960" cy="341724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1)John`s ideal place to live is a small town in the countryside.</a:t>
            </a:r>
          </a:p>
          <a:p>
            <a:pPr marL="0" indent="0">
              <a:buNone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2)John`s living room is large with huge, modern TV.</a:t>
            </a:r>
          </a:p>
          <a:p>
            <a:pPr marL="0" indent="0">
              <a:buNone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3)John`s bedroom is upstairs and it has great view of beautiful garden.</a:t>
            </a:r>
          </a:p>
          <a:p>
            <a:pPr marL="0" indent="0">
              <a:buNone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4)John`s ideal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neighbourhood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has got tree-lined streets and parks. </a:t>
            </a:r>
          </a:p>
          <a:p>
            <a:pPr marL="0" indent="0">
              <a:buNone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5)This is John`s ideal place to live because it`s a pretty,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cosy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place and everything you need is nearby.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089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946"/>
    </mc:Choice>
    <mc:Fallback xmlns="">
      <p:transition spd="slow" advTm="829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60648"/>
            <a:ext cx="7992888" cy="6264696"/>
          </a:xfrm>
          <a:prstGeom prst="rect">
            <a:avLst/>
          </a:prstGeom>
        </p:spPr>
      </p:pic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785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09"/>
    </mc:Choice>
    <mc:Fallback xmlns="">
      <p:transition spd="slow" advTm="71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</TotalTime>
  <Words>344</Words>
  <Application>Microsoft Office PowerPoint</Application>
  <PresentationFormat>Экран (4:3)</PresentationFormat>
  <Paragraphs>42</Paragraphs>
  <Slides>9</Slides>
  <Notes>0</Notes>
  <HiddenSlides>0</HiddenSlides>
  <MMClips>9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3" baseType="lpstr">
      <vt:lpstr>Arial</vt:lpstr>
      <vt:lpstr>Calibri</vt:lpstr>
      <vt:lpstr>Times New Roman</vt:lpstr>
      <vt:lpstr>Тема Office</vt:lpstr>
      <vt:lpstr>Презентация PowerPoint</vt:lpstr>
      <vt:lpstr>New words</vt:lpstr>
      <vt:lpstr>Ex.1,p.97 Read the email and complete the gaps with the sentences in the list. Look at the underlined sentences. Which express fact? opinion?</vt:lpstr>
      <vt:lpstr>Ex.2,p.97 Think of your neighbourhood. Brainstorm for ideas. Then complete the sentences below about it.</vt:lpstr>
      <vt:lpstr>Ex.3,p.97 Use your answers from Ex.2 to write an email to your pen-friend about your house and your neighbourhood (60-80 words). Follow the plan. Be careful with punctuation.</vt:lpstr>
      <vt:lpstr>Ex.1,p.63 Workbook Read the article and match the headings to the paragraphs.</vt:lpstr>
      <vt:lpstr>Ex.2a,p.63 Workbook Complete the phrases with words from the text.</vt:lpstr>
      <vt:lpstr>Ex.2b,p.63 Workbook Use five of phrases to write true sentences about John`s ideal place to live, as in the example.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51мектеп</cp:lastModifiedBy>
  <cp:revision>11</cp:revision>
  <dcterms:created xsi:type="dcterms:W3CDTF">2024-01-08T16:40:45Z</dcterms:created>
  <dcterms:modified xsi:type="dcterms:W3CDTF">2024-01-17T11:54:53Z</dcterms:modified>
</cp:coreProperties>
</file>