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5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69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90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617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07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63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68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35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6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74024-4AF7-4A5E-92FC-EE8DF795FD8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E305E-20E2-41B6-AB53-2A86BD343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85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2924944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kk-KZ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Buildings above the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world/Asking and giving directions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38626" r="36513" b="16426"/>
          <a:stretch/>
        </p:blipFill>
        <p:spPr bwMode="auto">
          <a:xfrm>
            <a:off x="1619672" y="116632"/>
            <a:ext cx="5616623" cy="220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0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5"/>
    </mc:Choice>
    <mc:Fallback xmlns="">
      <p:transition spd="slow" advTm="1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Ex.4a,p.61 Workbook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to complete the phrases.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5" t="52234" r="48763" b="33895"/>
          <a:stretch/>
        </p:blipFill>
        <p:spPr bwMode="auto">
          <a:xfrm>
            <a:off x="1251790" y="2132856"/>
            <a:ext cx="739642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329979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3767779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heights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422175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4683415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knows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8247" y="514508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nothing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1"/>
    </mc:Choice>
    <mc:Fallback xmlns="">
      <p:transition spd="slow" advTm="4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Ex.4b,p.61 Workbook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the phrases in the correct form to complete the sentences.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4" t="70082" r="49316" b="11720"/>
          <a:stretch/>
        </p:blipFill>
        <p:spPr bwMode="auto">
          <a:xfrm>
            <a:off x="1691680" y="1844824"/>
            <a:ext cx="6336704" cy="480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234081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cared of heights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7884" y="280247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nothing new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5281" y="537321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 over the world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495354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sky is the limit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1462" y="4178647"/>
            <a:ext cx="3446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knows what`s next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37"/>
    </mc:Choice>
    <mc:Fallback xmlns="">
      <p:transition spd="slow" advTm="80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235759" cy="648072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2"/>
    </mc:Choice>
    <mc:Fallback xmlns="">
      <p:transition spd="slow" advTm="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9" t="44491" r="25000" b="26456"/>
          <a:stretch/>
        </p:blipFill>
        <p:spPr bwMode="auto">
          <a:xfrm>
            <a:off x="734888" y="2276872"/>
            <a:ext cx="7722694" cy="383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569"/>
            <a:ext cx="914448" cy="184025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8"/>
    </mc:Choice>
    <mc:Fallback xmlns="">
      <p:transition spd="slow" advTm="4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004215" cy="1143000"/>
          </a:xfrm>
        </p:spPr>
        <p:txBody>
          <a:bodyPr>
            <a:no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Ex,2,p.92</a:t>
            </a:r>
            <a:b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know about skyscrapers? What is the origin of the word “skyscraper” ? Listen to find out</a:t>
            </a:r>
            <a:r>
              <a:rPr lang="en-US" sz="3500" dirty="0" smtClean="0"/>
              <a:t>.</a:t>
            </a:r>
            <a:endParaRPr lang="ru-RU" sz="3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8" t="18247" r="6368" b="11834"/>
          <a:stretch/>
        </p:blipFill>
        <p:spPr bwMode="auto">
          <a:xfrm>
            <a:off x="539552" y="2084706"/>
            <a:ext cx="8287351" cy="479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6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24"/>
    </mc:Choice>
    <mc:Fallback xmlns="">
      <p:transition spd="slow" advTm="22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815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Ex.3a,p.92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text and answer the questions.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6" t="39587" r="11263" b="37123"/>
          <a:stretch/>
        </p:blipFill>
        <p:spPr bwMode="auto">
          <a:xfrm>
            <a:off x="611560" y="1196752"/>
            <a:ext cx="787611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573016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1)Bricks weren’t strong enough and they didn’t have steel or elevators.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2)From the 1880s.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3)People could build tall buildings without worrying how to get to the top.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4)They needed living space and offices for business.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5)Because many ex-sailors worked on them and it is their word for the tallest mast on a ship.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6)One floor a day.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7 )You can find shops, offices, apartments and a hotel.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28"/>
    </mc:Choice>
    <mc:Fallback xmlns="">
      <p:transition spd="slow" advTm="10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Ex.3b,p.92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 or write three things that impressed you  from the text. What is the author`s purpose?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708920"/>
            <a:ext cx="7931224" cy="3921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was impressed that the lift/elevator was invented in 1852. I was impressed that ex-sailors and Mohawk Indians built the skyscrapers. I was impressed that today there is a building with 1,200 stores. The author's purpose is to inform and entertain because he/she presents interesting information about skyscrapers without making it boring.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69"/>
    </mc:Choice>
    <mc:Fallback xmlns="">
      <p:transition spd="slow" advTm="59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Ex.4,p.93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Fill in: living, skyscraper, steel, brick, elevators, skyline.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1" t="26471" r="19474" b="58175"/>
          <a:stretch/>
        </p:blipFill>
        <p:spPr bwMode="auto">
          <a:xfrm>
            <a:off x="827584" y="2348880"/>
            <a:ext cx="777686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2276872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elevators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0184" y="262932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steel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47461" y="3029437"/>
            <a:ext cx="795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3429547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skyscraper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3829657"/>
            <a:ext cx="952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skyline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4229767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brick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5"/>
    </mc:Choice>
    <mc:Fallback xmlns="">
      <p:transition spd="slow" advTm="5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Ex.6,p.93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the phrases in the list to make five sentences about yourself.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7" t="43987" r="20263" b="44842"/>
          <a:stretch/>
        </p:blipFill>
        <p:spPr bwMode="auto">
          <a:xfrm>
            <a:off x="971600" y="1988840"/>
            <a:ext cx="790663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789040"/>
            <a:ext cx="52200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love playing football.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hate eating out.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 to go to the pool.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enjoy going to the cinema.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buying books.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like visiting the theme park.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mind going shopping.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4"/>
    </mc:Choice>
    <mc:Fallback xmlns="">
      <p:transition spd="slow" advTm="52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Ex.3,p.94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dialogue. Show the route on the map.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0" t="34807" r="17395" b="16491"/>
          <a:stretch/>
        </p:blipFill>
        <p:spPr bwMode="auto">
          <a:xfrm>
            <a:off x="1475656" y="1724578"/>
            <a:ext cx="6624736" cy="513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84"/>
    </mc:Choice>
    <mc:Fallback xmlns="">
      <p:transition spd="slow" advTm="6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Ex.3,p.61 Workbook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 with the words below.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39176" r="48921" b="35298"/>
          <a:stretch/>
        </p:blipFill>
        <p:spPr bwMode="auto">
          <a:xfrm>
            <a:off x="2627784" y="1916832"/>
            <a:ext cx="4680520" cy="455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7904" y="256490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elevator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3638" y="311741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skyline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56" y="3992915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steel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670" y="458112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7903" y="486916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0039" y="602128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62"/>
    </mc:Choice>
    <mc:Fallback xmlns="">
      <p:transition spd="slow" advTm="8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247</Words>
  <Application>Microsoft Office PowerPoint</Application>
  <PresentationFormat>Экран (4:3)</PresentationFormat>
  <Paragraphs>50</Paragraphs>
  <Slides>12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New words</vt:lpstr>
      <vt:lpstr>Ex,2,p.92 What do you know about skyscrapers? What is the origin of the word “skyscraper” ? Listen to find out.</vt:lpstr>
      <vt:lpstr>Ex.3a,p.92 Read the text and answer the questions.</vt:lpstr>
      <vt:lpstr>Ex.3b,p.92 Say or write three things that impressed you  from the text. What is the author`s purpose? </vt:lpstr>
      <vt:lpstr>Ex.4,p.93 Fill in: living, skyscraper, steel, brick, elevators, skyline.</vt:lpstr>
      <vt:lpstr>Ex.6,p.93 Use the phrases in the list to make five sentences about yourself.</vt:lpstr>
      <vt:lpstr>Ex.3,p.94 Read the dialogue. Show the route on the map.</vt:lpstr>
      <vt:lpstr>Ex.3,p.61 Workbook Complete the sentences with the words below.</vt:lpstr>
      <vt:lpstr>Ex.4a,p.61 Workbook Use the words to complete the phrases.</vt:lpstr>
      <vt:lpstr>Ex.4b,p.61 Workbook Use the phrases in the correct form to complete the sentences.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51мектеп</cp:lastModifiedBy>
  <cp:revision>18</cp:revision>
  <dcterms:created xsi:type="dcterms:W3CDTF">2024-01-07T07:48:43Z</dcterms:created>
  <dcterms:modified xsi:type="dcterms:W3CDTF">2024-01-17T11:47:59Z</dcterms:modified>
</cp:coreProperties>
</file>