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4" r:id="rId5"/>
    <p:sldId id="272" r:id="rId6"/>
    <p:sldId id="273" r:id="rId7"/>
    <p:sldId id="274" r:id="rId8"/>
    <p:sldId id="263" r:id="rId9"/>
    <p:sldId id="266" r:id="rId10"/>
    <p:sldId id="267" r:id="rId11"/>
    <p:sldId id="268" r:id="rId12"/>
    <p:sldId id="269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9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4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3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0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0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57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2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6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9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3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6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8AC95-6C4F-462F-81F3-B4BDC629F58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34C4D-FC58-4C01-81BA-2E3F8DB61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2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2924944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kk-KZ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an, some/ any, how much/ how many and compounds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38626" r="36513" b="16426"/>
          <a:stretch/>
        </p:blipFill>
        <p:spPr bwMode="auto">
          <a:xfrm>
            <a:off x="1619672" y="116632"/>
            <a:ext cx="5616623" cy="220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8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6"/>
    </mc:Choice>
    <mc:Fallback xmlns="">
      <p:transition spd="slow" advTm="1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Ex.3,p.90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correct word.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4" t="30270" r="27629" b="47492"/>
          <a:stretch/>
        </p:blipFill>
        <p:spPr bwMode="auto">
          <a:xfrm>
            <a:off x="1150624" y="1916832"/>
            <a:ext cx="7093784" cy="438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364088" y="2348880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995936" y="3356992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123728" y="3861048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95936" y="4221088"/>
            <a:ext cx="216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843808" y="4725144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03848" y="6297118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7"/>
    </mc:Choice>
    <mc:Fallback xmlns="">
      <p:transition spd="slow" advTm="6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Ex.5,p.59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text with a/an , some, any, every and their compounds.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9" t="35975" r="50593" b="17564"/>
          <a:stretch/>
        </p:blipFill>
        <p:spPr bwMode="auto">
          <a:xfrm>
            <a:off x="1403648" y="1772816"/>
            <a:ext cx="6336704" cy="503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5856" y="284063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321143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343780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350100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363786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9237" y="389239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5986" y="409244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everyone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30142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5986" y="470994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491840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515566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22328" y="535571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5061" y="554532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9952" y="574538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2952" y="596378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Звук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5"/>
    </mc:Choice>
    <mc:Fallback xmlns="">
      <p:transition spd="slow" advTm="5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Ex.6,p.59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Circle the correct item.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2" t="56220" r="50000" b="20138"/>
          <a:stretch/>
        </p:blipFill>
        <p:spPr bwMode="auto">
          <a:xfrm>
            <a:off x="1475656" y="1772816"/>
            <a:ext cx="6775967" cy="484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863639" y="2204864"/>
            <a:ext cx="1148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195736" y="3645024"/>
            <a:ext cx="1148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732240" y="4077072"/>
            <a:ext cx="1148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127794" y="5013176"/>
            <a:ext cx="1148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289378" y="6453336"/>
            <a:ext cx="1148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3"/>
    </mc:Choice>
    <mc:Fallback xmlns="">
      <p:transition spd="slow" advTm="6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532654" cy="5649491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4"/>
    </mc:Choice>
    <mc:Fallback xmlns="">
      <p:transition spd="slow" advTm="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2818" r="48582" b="18213"/>
          <a:stretch/>
        </p:blipFill>
        <p:spPr bwMode="auto">
          <a:xfrm>
            <a:off x="0" y="0"/>
            <a:ext cx="9144000" cy="68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75"/>
    </mc:Choice>
    <mc:Fallback xmlns="">
      <p:transition spd="slow" advTm="8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12508" r="34741" b="20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22"/>
    </mc:Choice>
    <mc:Fallback xmlns="">
      <p:transition spd="slow" advTm="8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4708" r="26469" b="18763"/>
          <a:stretch/>
        </p:blipFill>
        <p:spPr bwMode="auto">
          <a:xfrm>
            <a:off x="-9663" y="0"/>
            <a:ext cx="915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6"/>
    </mc:Choice>
    <mc:Fallback xmlns="">
      <p:transition spd="slow" advTm="8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4929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words 'some', 'any' and 'no' are often combined with the words 'body', 'one', 'where' and 'thing' to form the following series of commonly-used compound nouns: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Somebody, Someone, Somewhere, Something, Anybody, Anyone, Anywhere, Anything, Nobody, No one / No-one, Nowhere,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Nothing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nouns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5"/>
    </mc:Choice>
    <mc:Fallback xmlns="">
      <p:transition spd="slow" advTm="2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Somebody, Someone, Somewhere, Something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nouns Somebody, Someone, Something and Somewhere are used in positive sentences. They can also be used in questions to offer or ask for a thing, or when we expect a positive response.</a:t>
            </a:r>
            <a:b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Somebody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Someone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refer to a single unknown or unspecified 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refers to a single unknown or unspecified 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thing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Somewhere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refers to a single unknown or unspecified 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27609" r="34201" b="45292"/>
          <a:stretch/>
        </p:blipFill>
        <p:spPr bwMode="auto">
          <a:xfrm>
            <a:off x="196084" y="4869160"/>
            <a:ext cx="894791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7"/>
    </mc:Choice>
    <mc:Fallback xmlns="">
      <p:transition spd="slow" advTm="5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Anybody, Anyone, Anywhere, Anything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9598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compound nouns Anybody, Anyone, Anything and Anywhere are generally used in negative sentences and questions as objects, but are only used as subjects in positive sentences.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Anybody, anyone, anywhere and anything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refer to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many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people, places or things.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27609" r="34201" b="45292"/>
          <a:stretch/>
        </p:blipFill>
        <p:spPr bwMode="auto">
          <a:xfrm>
            <a:off x="297625" y="4941168"/>
            <a:ext cx="8676456" cy="181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3"/>
    </mc:Choice>
    <mc:Fallback xmlns="">
      <p:transition spd="slow" advTm="4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9"/>
          <a:stretch/>
        </p:blipFill>
        <p:spPr>
          <a:xfrm>
            <a:off x="251520" y="9184"/>
            <a:ext cx="8784976" cy="6665936"/>
          </a:xfr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3"/>
    </mc:Choice>
    <mc:Fallback xmlns="">
      <p:transition spd="slow" advTm="5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Ex.2,p.90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some, every, any and their compounds to complete the postcard.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8" t="58533" r="48737" b="12302"/>
          <a:stretch/>
        </p:blipFill>
        <p:spPr bwMode="auto">
          <a:xfrm>
            <a:off x="1043608" y="1820823"/>
            <a:ext cx="7190580" cy="50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8664" y="270892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342900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71703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47251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everyone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2736" y="512525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8"/>
    </mc:Choice>
    <mc:Fallback xmlns="">
      <p:transition spd="slow" advTm="3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8824</TotalTime>
  <Words>177</Words>
  <Application>Microsoft Office PowerPoint</Application>
  <PresentationFormat>Экран (4:3)</PresentationFormat>
  <Paragraphs>34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Compound nouns</vt:lpstr>
      <vt:lpstr>Somebody, Someone, Somewhere, Something </vt:lpstr>
      <vt:lpstr>Anybody, Anyone, Anywhere, Anything</vt:lpstr>
      <vt:lpstr>Презентация PowerPoint</vt:lpstr>
      <vt:lpstr>Ex.2,p.90 Use some, every, any and their compounds to complete the postcard.</vt:lpstr>
      <vt:lpstr>Ex.3,p.90 Choose the correct word.</vt:lpstr>
      <vt:lpstr>Ex.5,p.59 Workbook Complete the text with a/an , some, any, every and their compounds.</vt:lpstr>
      <vt:lpstr>Ex.6,p.59 Workbook Circle the correct item.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51мектеп</cp:lastModifiedBy>
  <cp:revision>22</cp:revision>
  <dcterms:created xsi:type="dcterms:W3CDTF">2023-12-27T17:03:59Z</dcterms:created>
  <dcterms:modified xsi:type="dcterms:W3CDTF">2024-01-17T11:43:10Z</dcterms:modified>
</cp:coreProperties>
</file>