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77" r:id="rId2"/>
    <p:sldId id="279" r:id="rId3"/>
    <p:sldId id="278" r:id="rId4"/>
    <p:sldId id="280" r:id="rId5"/>
    <p:sldId id="281" r:id="rId6"/>
    <p:sldId id="282" r:id="rId7"/>
    <p:sldId id="284" r:id="rId8"/>
    <p:sldId id="283" r:id="rId9"/>
    <p:sldId id="27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488F9A-EF00-D31D-5951-4351B67291A4}" v="191" dt="2020-10-18T13:58:39.072"/>
    <p1510:client id="{4A37540B-41F9-6905-B05C-F0A118A5A94D}" v="54" dt="2020-10-18T14:03:53.566"/>
    <p1510:client id="{B2FAAA55-39FE-4850-BA9B-2D3DF6F12551}" v="762" dt="2020-10-17T14:11:23.456"/>
    <p1510:client id="{E4BEDE3E-E59D-2AEA-694D-419474CE8506}" v="322" dt="2020-10-18T14:29:44.3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3" autoAdjust="0"/>
    <p:restoredTop sz="94660"/>
  </p:normalViewPr>
  <p:slideViewPr>
    <p:cSldViewPr snapToGrid="0">
      <p:cViewPr>
        <p:scale>
          <a:sx n="73" d="100"/>
          <a:sy n="73" d="100"/>
        </p:scale>
        <p:origin x="-248" y="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87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8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24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08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26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38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2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52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11/25/2020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15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85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2" y="584450"/>
            <a:ext cx="4533947" cy="991801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36" y="1480048"/>
            <a:ext cx="10295709" cy="101711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70" y="2862943"/>
            <a:ext cx="6597287" cy="329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011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834707" y="554627"/>
            <a:ext cx="10625773" cy="559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33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582929" y="603204"/>
            <a:ext cx="10929801" cy="563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40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41" y="461555"/>
            <a:ext cx="8752114" cy="5866904"/>
          </a:xfrm>
        </p:spPr>
      </p:pic>
    </p:spTree>
    <p:extLst>
      <p:ext uri="{BB962C8B-B14F-4D97-AF65-F5344CB8AC3E}">
        <p14:creationId xmlns:p14="http://schemas.microsoft.com/office/powerpoint/2010/main" val="1160458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Answers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 – was climbing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 – was hiding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 –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chasing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4 – was standing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5 -  were not helping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6 – were not playing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7 – were looking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8 – were throwing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6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149" y="655751"/>
            <a:ext cx="7244308" cy="5525320"/>
          </a:xfrm>
        </p:spPr>
      </p:pic>
    </p:spTree>
    <p:extLst>
      <p:ext uri="{BB962C8B-B14F-4D97-AF65-F5344CB8AC3E}">
        <p14:creationId xmlns:p14="http://schemas.microsoft.com/office/powerpoint/2010/main" val="3520118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Answers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 – were doing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2 -  was looking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 – were studying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4 -  were sitting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 – were talking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6 -  was doing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51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61" y="620780"/>
            <a:ext cx="9254490" cy="5773039"/>
          </a:xfrm>
        </p:spPr>
      </p:pic>
    </p:spTree>
    <p:extLst>
      <p:ext uri="{BB962C8B-B14F-4D97-AF65-F5344CB8AC3E}">
        <p14:creationId xmlns:p14="http://schemas.microsoft.com/office/powerpoint/2010/main" val="2857362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1E8D93C5-28EB-42D0-86CE-D804955653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B1B1E7D-F76D-4744-AF85-239E6998A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BB65211-00DB-45B6-A223-033B2D19CB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14DF524F-3FEF-4236-90C6-820E876A94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2400A003-1BE9-49C2-8E57-DCD9B870FC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83BF0991-F9A1-4282-99DB-92D70239F6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A4E4267-CAF0-4C38-8DC6-CD3B1A9F04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EE3ACC5-126D-4BA4-8B45-7F0B5B839C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B2868F7-FE10-4289-A5BD-90763C7A2F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BD94142C-10EE-487C-A327-404FDF358F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5F7FAC2D-7A74-4939-A917-A1A5AF935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EE5AA4-77B6-4404-AE0B-E0E08096B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>
                <a:solidFill>
                  <a:schemeClr val="bg1"/>
                </a:solidFill>
              </a:rPr>
              <a:t>Bye!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BA53A868-C420-4BAE-9244-EC162AF05C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C2686EF3-81CC-419F-96C3-002A758803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F8D93CCA-A85E-4529-A6F0-8BB54D27BC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1ECFA516-C18C-41AE-AFF2-A0D0A59C9E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4" descr="Так держать (Хенди)">
            <a:extLst>
              <a:ext uri="{FF2B5EF4-FFF2-40B4-BE49-F238E27FC236}">
                <a16:creationId xmlns:a16="http://schemas.microsoft.com/office/drawing/2014/main" xmlns="" id="{BC87F4BE-712D-4687-A2E7-0A92917276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65357" y="645106"/>
            <a:ext cx="5564663" cy="55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5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RegularSeedLeftStep">
      <a:dk1>
        <a:srgbClr val="000000"/>
      </a:dk1>
      <a:lt1>
        <a:srgbClr val="FFFFFF"/>
      </a:lt1>
      <a:dk2>
        <a:srgbClr val="1E2734"/>
      </a:dk2>
      <a:lt2>
        <a:srgbClr val="E2E5E8"/>
      </a:lt2>
      <a:accent1>
        <a:srgbClr val="C3804D"/>
      </a:accent1>
      <a:accent2>
        <a:srgbClr val="B13D3B"/>
      </a:accent2>
      <a:accent3>
        <a:srgbClr val="C34D7C"/>
      </a:accent3>
      <a:accent4>
        <a:srgbClr val="B13B9C"/>
      </a:accent4>
      <a:accent5>
        <a:srgbClr val="A74DC3"/>
      </a:accent5>
      <a:accent6>
        <a:srgbClr val="643BB1"/>
      </a:accent6>
      <a:hlink>
        <a:srgbClr val="3F88BF"/>
      </a:hlink>
      <a:folHlink>
        <a:srgbClr val="7F7F7F"/>
      </a:folHlink>
    </a:clrScheme>
    <a:fontScheme name="Savon">
      <a:majorFont>
        <a:latin typeface="Sagona Extra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agona 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TF00001246</Template>
  <TotalTime>31</TotalTime>
  <Words>62</Words>
  <Application>Microsoft Office PowerPoint</Application>
  <PresentationFormat>Произвольный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SavonVTI</vt:lpstr>
      <vt:lpstr>Презентация PowerPoint</vt:lpstr>
      <vt:lpstr>Презентация PowerPoint</vt:lpstr>
      <vt:lpstr>Презентация PowerPoint</vt:lpstr>
      <vt:lpstr>Презентация PowerPoint</vt:lpstr>
      <vt:lpstr>Answers</vt:lpstr>
      <vt:lpstr>Презентация PowerPoint</vt:lpstr>
      <vt:lpstr>Answers</vt:lpstr>
      <vt:lpstr>Презентация PowerPoint</vt:lpstr>
      <vt:lpstr>Bye!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533</cp:revision>
  <dcterms:created xsi:type="dcterms:W3CDTF">2020-10-17T10:10:17Z</dcterms:created>
  <dcterms:modified xsi:type="dcterms:W3CDTF">2020-11-25T03:29:31Z</dcterms:modified>
</cp:coreProperties>
</file>