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70" r:id="rId2"/>
    <p:sldId id="257" r:id="rId3"/>
    <p:sldId id="278" r:id="rId4"/>
    <p:sldId id="279" r:id="rId5"/>
    <p:sldId id="280" r:id="rId6"/>
    <p:sldId id="282" r:id="rId7"/>
    <p:sldId id="287" r:id="rId8"/>
    <p:sldId id="283" r:id="rId9"/>
    <p:sldId id="288" r:id="rId10"/>
    <p:sldId id="284" r:id="rId11"/>
    <p:sldId id="285" r:id="rId12"/>
    <p:sldId id="289" r:id="rId13"/>
    <p:sldId id="286" r:id="rId14"/>
    <p:sldId id="281" r:id="rId15"/>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9" d="100"/>
          <a:sy n="69" d="100"/>
        </p:scale>
        <p:origin x="-1416" y="-96"/>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16" name="Rounded Rectangle 15"/>
          <p:cNvSpPr/>
          <p:nvPr/>
        </p:nvSpPr>
        <p:spPr>
          <a:xfrm>
            <a:off x="228600" y="228600"/>
            <a:ext cx="8695944" cy="603504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9"/>
          <p:cNvGrpSpPr>
            <a:grpSpLocks noChangeAspect="1"/>
          </p:cNvGrpSpPr>
          <p:nvPr/>
        </p:nvGrpSpPr>
        <p:grpSpPr bwMode="hidden">
          <a:xfrm>
            <a:off x="211665" y="5353963"/>
            <a:ext cx="8723376" cy="1331580"/>
            <a:chOff x="-3905250" y="4294188"/>
            <a:chExt cx="13011150" cy="1892300"/>
          </a:xfrm>
        </p:grpSpPr>
        <p:sp>
          <p:nvSpPr>
            <p:cNvPr id="11"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3"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4"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5"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1"/>
          <p:cNvSpPr>
            <a:spLocks noGrp="1"/>
          </p:cNvSpPr>
          <p:nvPr>
            <p:ph type="ctrTitle"/>
          </p:nvPr>
        </p:nvSpPr>
        <p:spPr>
          <a:xfrm>
            <a:off x="685800" y="1600200"/>
            <a:ext cx="7772400" cy="1780108"/>
          </a:xfrm>
        </p:spPr>
        <p:txBody>
          <a:bodyPr anchor="b">
            <a:normAutofit/>
          </a:bodyPr>
          <a:lstStyle>
            <a:lvl1pPr>
              <a:defRPr sz="4400">
                <a:solidFill>
                  <a:srgbClr val="FFFFFF"/>
                </a:solidFill>
              </a:defRPr>
            </a:lvl1pPr>
          </a:lstStyle>
          <a:p>
            <a:r>
              <a:rPr lang="ru-RU" smtClean="0"/>
              <a:t>Образец заголовка</a:t>
            </a:r>
            <a:endParaRPr lang="en-US" dirty="0"/>
          </a:p>
        </p:txBody>
      </p:sp>
      <p:sp>
        <p:nvSpPr>
          <p:cNvPr id="3" name="Subtitle 2"/>
          <p:cNvSpPr>
            <a:spLocks noGrp="1"/>
          </p:cNvSpPr>
          <p:nvPr>
            <p:ph type="subTitle" idx="1"/>
          </p:nvPr>
        </p:nvSpPr>
        <p:spPr>
          <a:xfrm>
            <a:off x="1371600" y="3556001"/>
            <a:ext cx="6400800" cy="1473200"/>
          </a:xfrm>
        </p:spPr>
        <p:txBody>
          <a:bodyPr>
            <a:normAutofit/>
          </a:bodyPr>
          <a:lstStyle>
            <a:lvl1pPr marL="0" indent="0" algn="ctr">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dirty="0"/>
          </a:p>
        </p:txBody>
      </p:sp>
      <p:sp>
        <p:nvSpPr>
          <p:cNvPr id="4" name="Date Placeholder 3"/>
          <p:cNvSpPr>
            <a:spLocks noGrp="1"/>
          </p:cNvSpPr>
          <p:nvPr>
            <p:ph type="dt" sz="half" idx="10"/>
          </p:nvPr>
        </p:nvSpPr>
        <p:spPr/>
        <p:txBody>
          <a:bodyPr/>
          <a:lstStyle/>
          <a:p>
            <a:fld id="{B4C71EC6-210F-42DE-9C53-41977AD35B3D}" type="datetimeFigureOut">
              <a:rPr lang="ru-RU" smtClean="0"/>
              <a:t>30.12.2020</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Vertical Text Placeholder 2"/>
          <p:cNvSpPr>
            <a:spLocks noGrp="1"/>
          </p:cNvSpPr>
          <p:nvPr>
            <p:ph type="body" orient="vert" idx="1"/>
          </p:nvPr>
        </p:nvSpPr>
        <p:spPr/>
        <p:txBody>
          <a:bodyPr vert="eaVert" anchor="ctr"/>
          <a:lstStyle>
            <a:lvl1pPr algn="l">
              <a:defRPr/>
            </a:lvl1pPr>
            <a:lvl2pPr algn="l">
              <a:defRPr/>
            </a:lvl2pPr>
            <a:lvl3pPr algn="l">
              <a:defRPr/>
            </a:lvl3pPr>
            <a:lvl4pPr algn="l">
              <a:defRPr/>
            </a:lvl4pPr>
            <a:lvl5pPr algn="l">
              <a:defRPr/>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fld id="{B4C71EC6-210F-42DE-9C53-41977AD35B3D}" type="datetimeFigureOut">
              <a:rPr lang="ru-RU" smtClean="0"/>
              <a:t>30.12.2020</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Вертикальный заголовок и текст">
    <p:spTree>
      <p:nvGrpSpPr>
        <p:cNvPr id="1" name=""/>
        <p:cNvGrpSpPr/>
        <p:nvPr/>
      </p:nvGrpSpPr>
      <p:grpSpPr>
        <a:xfrm>
          <a:off x="0" y="0"/>
          <a:ext cx="0" cy="0"/>
          <a:chOff x="0" y="0"/>
          <a:chExt cx="0" cy="0"/>
        </a:xfrm>
      </p:grpSpPr>
      <p:sp>
        <p:nvSpPr>
          <p:cNvPr id="21" name="Rounded Rectangle 20"/>
          <p:cNvSpPr/>
          <p:nvPr/>
        </p:nvSpPr>
        <p:spPr bwMode="hidden">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10"/>
          </p:nvPr>
        </p:nvSpPr>
        <p:spPr/>
        <p:txBody>
          <a:bodyPr/>
          <a:lstStyle/>
          <a:p>
            <a:fld id="{B4C71EC6-210F-42DE-9C53-41977AD35B3D}" type="datetimeFigureOut">
              <a:rPr lang="ru-RU" smtClean="0"/>
              <a:t>30.12.2020</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t>‹#›</a:t>
            </a:fld>
            <a:endParaRPr lang="ru-RU"/>
          </a:p>
        </p:txBody>
      </p:sp>
      <p:grpSp>
        <p:nvGrpSpPr>
          <p:cNvPr id="15" name="Group 14"/>
          <p:cNvGrpSpPr>
            <a:grpSpLocks noChangeAspect="1"/>
          </p:cNvGrpSpPr>
          <p:nvPr/>
        </p:nvGrpSpPr>
        <p:grpSpPr bwMode="hidden">
          <a:xfrm>
            <a:off x="211665" y="714191"/>
            <a:ext cx="8723376" cy="1331580"/>
            <a:chOff x="-3905250" y="4294188"/>
            <a:chExt cx="13011150" cy="1892300"/>
          </a:xfrm>
        </p:grpSpPr>
        <p:sp>
          <p:nvSpPr>
            <p:cNvPr id="16"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7"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9"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0" name="Freeform 19"/>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Vertical Title 1"/>
          <p:cNvSpPr>
            <a:spLocks noGrp="1"/>
          </p:cNvSpPr>
          <p:nvPr>
            <p:ph type="title" orient="vert"/>
          </p:nvPr>
        </p:nvSpPr>
        <p:spPr>
          <a:xfrm>
            <a:off x="6629400" y="1447800"/>
            <a:ext cx="2057400" cy="4487333"/>
          </a:xfrm>
        </p:spPr>
        <p:txBody>
          <a:bodyPr vert="eaVert" anchor="ctr"/>
          <a:lstStyle>
            <a:lvl1pPr algn="l">
              <a:defRPr>
                <a:solidFill>
                  <a:schemeClr val="tx2"/>
                </a:solidFill>
              </a:defRPr>
            </a:lvl1pPr>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457200" y="1447800"/>
            <a:ext cx="6019800" cy="4487334"/>
          </a:xfrm>
        </p:spPr>
        <p:txBody>
          <a:bodyPr vert="eaVert"/>
          <a:lstStyle>
            <a:lvl1pPr>
              <a:buClr>
                <a:schemeClr val="accent1"/>
              </a:buClr>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fld id="{B4C71EC6-210F-42DE-9C53-41977AD35B3D}" type="datetimeFigureOut">
              <a:rPr lang="ru-RU" smtClean="0"/>
              <a:t>30.12.2020</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t>‹#›</a:t>
            </a:fld>
            <a:endParaRPr lang="ru-RU"/>
          </a:p>
        </p:txBody>
      </p:sp>
      <p:sp>
        <p:nvSpPr>
          <p:cNvPr id="7" name="Title 6"/>
          <p:cNvSpPr>
            <a:spLocks noGrp="1"/>
          </p:cNvSpPr>
          <p:nvPr>
            <p:ph type="title"/>
          </p:nvPr>
        </p:nvSpPr>
        <p:spPr/>
        <p:txBody>
          <a:bodyPr/>
          <a:lstStyle/>
          <a:p>
            <a:r>
              <a:rPr lang="ru-RU" smtClean="0"/>
              <a:t>Образец заголовка</a:t>
            </a: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spTree>
      <p:nvGrpSpPr>
        <p:cNvPr id="1" name=""/>
        <p:cNvGrpSpPr/>
        <p:nvPr/>
      </p:nvGrpSpPr>
      <p:grpSpPr>
        <a:xfrm>
          <a:off x="0" y="0"/>
          <a:ext cx="0" cy="0"/>
          <a:chOff x="0" y="0"/>
          <a:chExt cx="0" cy="0"/>
        </a:xfrm>
      </p:grpSpPr>
      <p:sp>
        <p:nvSpPr>
          <p:cNvPr id="14" name="Rounded Rectangle 13"/>
          <p:cNvSpPr/>
          <p:nvPr/>
        </p:nvSpPr>
        <p:spPr>
          <a:xfrm>
            <a:off x="228600" y="228600"/>
            <a:ext cx="8695944" cy="4736592"/>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14"/>
          <p:cNvSpPr>
            <a:spLocks/>
          </p:cNvSpPr>
          <p:nvPr/>
        </p:nvSpPr>
        <p:spPr bwMode="hidden">
          <a:xfrm>
            <a:off x="6047438" y="4203592"/>
            <a:ext cx="2876429" cy="714026"/>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 name="Freeform 18"/>
          <p:cNvSpPr>
            <a:spLocks/>
          </p:cNvSpPr>
          <p:nvPr/>
        </p:nvSpPr>
        <p:spPr bwMode="hidden">
          <a:xfrm>
            <a:off x="2619320" y="4075290"/>
            <a:ext cx="5544515" cy="850138"/>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 name="Freeform 22"/>
          <p:cNvSpPr>
            <a:spLocks/>
          </p:cNvSpPr>
          <p:nvPr/>
        </p:nvSpPr>
        <p:spPr bwMode="hidden">
          <a:xfrm>
            <a:off x="2828728" y="4087562"/>
            <a:ext cx="5467980" cy="774272"/>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26"/>
          <p:cNvSpPr>
            <a:spLocks/>
          </p:cNvSpPr>
          <p:nvPr/>
        </p:nvSpPr>
        <p:spPr bwMode="hidden">
          <a:xfrm>
            <a:off x="5609489" y="4074174"/>
            <a:ext cx="3308000" cy="651549"/>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3" name="Freeform 10"/>
          <p:cNvSpPr>
            <a:spLocks/>
          </p:cNvSpPr>
          <p:nvPr/>
        </p:nvSpPr>
        <p:spPr bwMode="hidden">
          <a:xfrm>
            <a:off x="211665" y="4058555"/>
            <a:ext cx="8723376" cy="1329874"/>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 name="Title 1"/>
          <p:cNvSpPr>
            <a:spLocks noGrp="1"/>
          </p:cNvSpPr>
          <p:nvPr>
            <p:ph type="title"/>
          </p:nvPr>
        </p:nvSpPr>
        <p:spPr>
          <a:xfrm>
            <a:off x="690032" y="2463560"/>
            <a:ext cx="7772400" cy="1524000"/>
          </a:xfrm>
        </p:spPr>
        <p:txBody>
          <a:bodyPr anchor="t">
            <a:normAutofit/>
          </a:bodyPr>
          <a:lstStyle>
            <a:lvl1pPr algn="ctr">
              <a:defRPr sz="4400" b="0" cap="none"/>
            </a:lvl1pPr>
          </a:lstStyle>
          <a:p>
            <a:r>
              <a:rPr lang="ru-RU" smtClean="0"/>
              <a:t>Образец заголовка</a:t>
            </a:r>
            <a:endParaRPr lang="en-US" dirty="0"/>
          </a:p>
        </p:txBody>
      </p:sp>
      <p:sp>
        <p:nvSpPr>
          <p:cNvPr id="3" name="Text Placeholder 2"/>
          <p:cNvSpPr>
            <a:spLocks noGrp="1"/>
          </p:cNvSpPr>
          <p:nvPr>
            <p:ph type="body" idx="1"/>
          </p:nvPr>
        </p:nvSpPr>
        <p:spPr>
          <a:xfrm>
            <a:off x="1367365" y="1437448"/>
            <a:ext cx="6417734" cy="939801"/>
          </a:xfrm>
        </p:spPr>
        <p:txBody>
          <a:bodyPr anchor="b">
            <a:normAutofit/>
          </a:bodyPr>
          <a:lstStyle>
            <a:lvl1pPr marL="0" indent="0" algn="ctr">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B4C71EC6-210F-42DE-9C53-41977AD35B3D}" type="datetimeFigureOut">
              <a:rPr lang="ru-RU" smtClean="0"/>
              <a:t>30.12.2020</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5" name="Date Placeholder 4"/>
          <p:cNvSpPr>
            <a:spLocks noGrp="1"/>
          </p:cNvSpPr>
          <p:nvPr>
            <p:ph type="dt" sz="half" idx="10"/>
          </p:nvPr>
        </p:nvSpPr>
        <p:spPr/>
        <p:txBody>
          <a:bodyPr/>
          <a:lstStyle/>
          <a:p>
            <a:fld id="{B4C71EC6-210F-42DE-9C53-41977AD35B3D}" type="datetimeFigureOut">
              <a:rPr lang="ru-RU" smtClean="0"/>
              <a:t>30.12.2020</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B19B0651-EE4F-4900-A07F-96A6BFA9D0F0}" type="slidenum">
              <a:rPr lang="ru-RU" smtClean="0"/>
              <a:t>‹#›</a:t>
            </a:fld>
            <a:endParaRPr lang="ru-RU"/>
          </a:p>
        </p:txBody>
      </p:sp>
      <p:sp>
        <p:nvSpPr>
          <p:cNvPr id="9" name="Content Placeholder 8"/>
          <p:cNvSpPr>
            <a:spLocks noGrp="1"/>
          </p:cNvSpPr>
          <p:nvPr>
            <p:ph sz="quarter" idx="13"/>
          </p:nvPr>
        </p:nvSpPr>
        <p:spPr>
          <a:xfrm>
            <a:off x="676655" y="2679192"/>
            <a:ext cx="3822192" cy="34472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11" name="Content Placeholder 10"/>
          <p:cNvSpPr>
            <a:spLocks noGrp="1"/>
          </p:cNvSpPr>
          <p:nvPr>
            <p:ph sz="quarter" idx="14"/>
          </p:nvPr>
        </p:nvSpPr>
        <p:spPr>
          <a:xfrm>
            <a:off x="4645152" y="2679192"/>
            <a:ext cx="3822192" cy="34472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ru-RU" smtClean="0"/>
              <a:t>Образец заголовка</a:t>
            </a:r>
            <a:endParaRPr lang="en-US"/>
          </a:p>
        </p:txBody>
      </p:sp>
      <p:sp>
        <p:nvSpPr>
          <p:cNvPr id="3" name="Text Placeholder 2"/>
          <p:cNvSpPr>
            <a:spLocks noGrp="1"/>
          </p:cNvSpPr>
          <p:nvPr>
            <p:ph type="body" idx="1"/>
          </p:nvPr>
        </p:nvSpPr>
        <p:spPr>
          <a:xfrm>
            <a:off x="676656" y="2678114"/>
            <a:ext cx="3822192" cy="639762"/>
          </a:xfrm>
        </p:spPr>
        <p:txBody>
          <a:bodyPr anchor="ctr"/>
          <a:lstStyle>
            <a:lvl1pPr marL="0" indent="0" algn="ctr">
              <a:buNone/>
              <a:defRPr sz="2400" b="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677332" y="3429000"/>
            <a:ext cx="3820055"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4648200" y="2678113"/>
            <a:ext cx="3822192" cy="639762"/>
          </a:xfrm>
        </p:spPr>
        <p:txBody>
          <a:bodyPr anchor="ctr"/>
          <a:lstStyle>
            <a:lvl1pPr marL="0" indent="0" algn="ctr">
              <a:buNone/>
              <a:defRPr sz="2400" b="0" i="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Content Placeholder 5"/>
          <p:cNvSpPr>
            <a:spLocks noGrp="1"/>
          </p:cNvSpPr>
          <p:nvPr>
            <p:ph sz="quarter" idx="4"/>
          </p:nvPr>
        </p:nvSpPr>
        <p:spPr>
          <a:xfrm>
            <a:off x="4645025" y="3429000"/>
            <a:ext cx="3822192"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6"/>
          <p:cNvSpPr>
            <a:spLocks noGrp="1"/>
          </p:cNvSpPr>
          <p:nvPr>
            <p:ph type="dt" sz="half" idx="10"/>
          </p:nvPr>
        </p:nvSpPr>
        <p:spPr/>
        <p:txBody>
          <a:bodyPr/>
          <a:lstStyle/>
          <a:p>
            <a:fld id="{B4C71EC6-210F-42DE-9C53-41977AD35B3D}" type="datetimeFigureOut">
              <a:rPr lang="ru-RU" smtClean="0"/>
              <a:t>30.12.2020</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Date Placeholder 2"/>
          <p:cNvSpPr>
            <a:spLocks noGrp="1"/>
          </p:cNvSpPr>
          <p:nvPr>
            <p:ph type="dt" sz="half" idx="10"/>
          </p:nvPr>
        </p:nvSpPr>
        <p:spPr/>
        <p:txBody>
          <a:bodyPr/>
          <a:lstStyle/>
          <a:p>
            <a:fld id="{B4C71EC6-210F-42DE-9C53-41977AD35B3D}" type="datetimeFigureOut">
              <a:rPr lang="ru-RU" smtClean="0"/>
              <a:t>30.12.2020</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Пустой слайд">
    <p:spTree>
      <p:nvGrpSpPr>
        <p:cNvPr id="1" name=""/>
        <p:cNvGrpSpPr/>
        <p:nvPr/>
      </p:nvGrpSpPr>
      <p:grpSpPr>
        <a:xfrm>
          <a:off x="0" y="0"/>
          <a:ext cx="0" cy="0"/>
          <a:chOff x="0" y="0"/>
          <a:chExt cx="0" cy="0"/>
        </a:xfrm>
      </p:grpSpPr>
      <p:sp>
        <p:nvSpPr>
          <p:cNvPr id="12" name="Rounded Rectangle 11"/>
          <p:cNvSpPr/>
          <p:nvPr/>
        </p:nvSpPr>
        <p:spPr>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 name="Group 5"/>
          <p:cNvGrpSpPr>
            <a:grpSpLocks noChangeAspect="1"/>
          </p:cNvGrpSpPr>
          <p:nvPr/>
        </p:nvGrpSpPr>
        <p:grpSpPr bwMode="hidden">
          <a:xfrm>
            <a:off x="211665" y="714191"/>
            <a:ext cx="8723376" cy="1329874"/>
            <a:chOff x="-3905251" y="4294188"/>
            <a:chExt cx="13027839" cy="1892300"/>
          </a:xfrm>
        </p:grpSpPr>
        <p:sp>
          <p:nvSpPr>
            <p:cNvPr id="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Date Placeholder 1"/>
          <p:cNvSpPr>
            <a:spLocks noGrp="1"/>
          </p:cNvSpPr>
          <p:nvPr>
            <p:ph type="dt" sz="half" idx="10"/>
          </p:nvPr>
        </p:nvSpPr>
        <p:spPr/>
        <p:txBody>
          <a:bodyPr/>
          <a:lstStyle/>
          <a:p>
            <a:fld id="{B4C71EC6-210F-42DE-9C53-41977AD35B3D}" type="datetimeFigureOut">
              <a:rPr lang="ru-RU" smtClean="0"/>
              <a:t>30.12.2020</a:t>
            </a:fld>
            <a:endParaRPr lang="ru-RU"/>
          </a:p>
        </p:txBody>
      </p:sp>
      <p:sp>
        <p:nvSpPr>
          <p:cNvPr id="3" name="Footer Placeholder 2"/>
          <p:cNvSpPr>
            <a:spLocks noGrp="1"/>
          </p:cNvSpPr>
          <p:nvPr>
            <p:ph type="ftr" sz="quarter" idx="11"/>
          </p:nvPr>
        </p:nvSpPr>
        <p:spPr/>
        <p:txBody>
          <a:bodyPr/>
          <a:lstStyle/>
          <a:p>
            <a:endParaRPr lang="ru-RU"/>
          </a:p>
        </p:txBody>
      </p:sp>
      <p:sp>
        <p:nvSpPr>
          <p:cNvPr id="4" name="Slide Number Placeholder 3"/>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spTree>
      <p:nvGrpSpPr>
        <p:cNvPr id="1" name=""/>
        <p:cNvGrpSpPr/>
        <p:nvPr/>
      </p:nvGrpSpPr>
      <p:grpSpPr>
        <a:xfrm>
          <a:off x="0" y="0"/>
          <a:ext cx="0" cy="0"/>
          <a:chOff x="0" y="0"/>
          <a:chExt cx="0" cy="0"/>
        </a:xfrm>
      </p:grpSpPr>
      <p:sp>
        <p:nvSpPr>
          <p:cNvPr id="15" name="Rounded Rectangle 14"/>
          <p:cNvSpPr/>
          <p:nvPr/>
        </p:nvSpPr>
        <p:spPr>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ate Placeholder 4"/>
          <p:cNvSpPr>
            <a:spLocks noGrp="1"/>
          </p:cNvSpPr>
          <p:nvPr>
            <p:ph type="dt" sz="half" idx="10"/>
          </p:nvPr>
        </p:nvSpPr>
        <p:spPr/>
        <p:txBody>
          <a:bodyPr/>
          <a:lstStyle/>
          <a:p>
            <a:fld id="{B4C71EC6-210F-42DE-9C53-41977AD35B3D}" type="datetimeFigureOut">
              <a:rPr lang="ru-RU" smtClean="0"/>
              <a:t>30.12.2020</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B19B0651-EE4F-4900-A07F-96A6BFA9D0F0}" type="slidenum">
              <a:rPr lang="ru-RU" smtClean="0"/>
              <a:t>‹#›</a:t>
            </a:fld>
            <a:endParaRPr lang="ru-RU"/>
          </a:p>
        </p:txBody>
      </p:sp>
      <p:sp>
        <p:nvSpPr>
          <p:cNvPr id="4" name="Text Placeholder 3"/>
          <p:cNvSpPr>
            <a:spLocks noGrp="1"/>
          </p:cNvSpPr>
          <p:nvPr>
            <p:ph type="body" sz="half" idx="2"/>
          </p:nvPr>
        </p:nvSpPr>
        <p:spPr>
          <a:xfrm>
            <a:off x="914400" y="3581400"/>
            <a:ext cx="3352800" cy="1905001"/>
          </a:xfrm>
        </p:spPr>
        <p:txBody>
          <a:bodyPr anchor="t">
            <a:normAutofit/>
          </a:bodyPr>
          <a:lstStyle>
            <a:lvl1pPr marL="0" indent="0">
              <a:spcBef>
                <a:spcPts val="0"/>
              </a:spcBef>
              <a:spcAft>
                <a:spcPts val="600"/>
              </a:spcAft>
              <a:buNone/>
              <a:defRPr sz="18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grpSp>
        <p:nvGrpSpPr>
          <p:cNvPr id="2" name="Group 23"/>
          <p:cNvGrpSpPr>
            <a:grpSpLocks noChangeAspect="1"/>
          </p:cNvGrpSpPr>
          <p:nvPr/>
        </p:nvGrpSpPr>
        <p:grpSpPr bwMode="hidden">
          <a:xfrm>
            <a:off x="211665" y="714191"/>
            <a:ext cx="8723376" cy="1331580"/>
            <a:chOff x="-3905250" y="4294188"/>
            <a:chExt cx="13011150" cy="1892300"/>
          </a:xfrm>
        </p:grpSpPr>
        <p:sp>
          <p:nvSpPr>
            <p:cNvPr id="25"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6"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7"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8"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9" name="Freeform 28"/>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2" name="Title 21"/>
          <p:cNvSpPr>
            <a:spLocks noGrp="1"/>
          </p:cNvSpPr>
          <p:nvPr>
            <p:ph type="title"/>
          </p:nvPr>
        </p:nvSpPr>
        <p:spPr>
          <a:xfrm>
            <a:off x="914400" y="2286000"/>
            <a:ext cx="3352800" cy="1252728"/>
          </a:xfrm>
        </p:spPr>
        <p:txBody>
          <a:bodyPr anchor="b">
            <a:noAutofit/>
          </a:bodyPr>
          <a:lstStyle>
            <a:lvl1pPr algn="l">
              <a:defRPr sz="3200">
                <a:solidFill>
                  <a:schemeClr val="tx2"/>
                </a:solidFill>
              </a:defRPr>
            </a:lvl1pPr>
          </a:lstStyle>
          <a:p>
            <a:r>
              <a:rPr lang="ru-RU" smtClean="0"/>
              <a:t>Образец заголовка</a:t>
            </a:r>
            <a:endParaRPr lang="en-US" dirty="0"/>
          </a:p>
        </p:txBody>
      </p:sp>
      <p:sp>
        <p:nvSpPr>
          <p:cNvPr id="3" name="Content Placeholder 2"/>
          <p:cNvSpPr>
            <a:spLocks noGrp="1"/>
          </p:cNvSpPr>
          <p:nvPr>
            <p:ph idx="1"/>
          </p:nvPr>
        </p:nvSpPr>
        <p:spPr>
          <a:xfrm>
            <a:off x="4651962" y="1828800"/>
            <a:ext cx="3904076" cy="3810000"/>
          </a:xfrm>
        </p:spPr>
        <p:txBody>
          <a:bodyPr anchor="ctr"/>
          <a:lstStyle>
            <a:lvl1pPr>
              <a:buClr>
                <a:schemeClr val="bg1"/>
              </a:buClr>
              <a:defRPr sz="2200">
                <a:solidFill>
                  <a:schemeClr val="tx2"/>
                </a:solidFill>
              </a:defRPr>
            </a:lvl1pPr>
            <a:lvl2pPr>
              <a:buClr>
                <a:schemeClr val="bg1"/>
              </a:buClr>
              <a:defRPr sz="2000">
                <a:solidFill>
                  <a:schemeClr val="tx2"/>
                </a:solidFill>
              </a:defRPr>
            </a:lvl2pPr>
            <a:lvl3pPr>
              <a:buClr>
                <a:schemeClr val="bg1"/>
              </a:buClr>
              <a:defRPr sz="1800">
                <a:solidFill>
                  <a:schemeClr val="tx2"/>
                </a:solidFill>
              </a:defRPr>
            </a:lvl3pPr>
            <a:lvl4pPr>
              <a:buClr>
                <a:schemeClr val="bg1"/>
              </a:buClr>
              <a:defRPr sz="1600">
                <a:solidFill>
                  <a:schemeClr val="tx2"/>
                </a:solidFill>
              </a:defRPr>
            </a:lvl4pPr>
            <a:lvl5pPr>
              <a:buClr>
                <a:schemeClr val="bg1"/>
              </a:buClr>
              <a:defRPr sz="1600">
                <a:solidFill>
                  <a:schemeClr val="tx2"/>
                </a:solidFill>
              </a:defRPr>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15" name="Rounded Rectangle 14"/>
          <p:cNvSpPr/>
          <p:nvPr/>
        </p:nvSpPr>
        <p:spPr>
          <a:xfrm>
            <a:off x="228600" y="228600"/>
            <a:ext cx="8695944" cy="603504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a:grpSpLocks noChangeAspect="1"/>
          </p:cNvGrpSpPr>
          <p:nvPr/>
        </p:nvGrpSpPr>
        <p:grpSpPr bwMode="hidden">
          <a:xfrm>
            <a:off x="211665" y="5353963"/>
            <a:ext cx="8723376" cy="1331580"/>
            <a:chOff x="-3905250" y="4294188"/>
            <a:chExt cx="13011150" cy="1892300"/>
          </a:xfrm>
        </p:grpSpPr>
        <p:sp>
          <p:nvSpPr>
            <p:cNvPr id="10"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4"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1"/>
          <p:cNvSpPr>
            <a:spLocks noGrp="1"/>
          </p:cNvSpPr>
          <p:nvPr>
            <p:ph type="title"/>
          </p:nvPr>
        </p:nvSpPr>
        <p:spPr>
          <a:xfrm>
            <a:off x="4874155" y="338667"/>
            <a:ext cx="3812645" cy="2429934"/>
          </a:xfrm>
        </p:spPr>
        <p:txBody>
          <a:bodyPr anchor="b">
            <a:normAutofit/>
          </a:bodyPr>
          <a:lstStyle>
            <a:lvl1pPr algn="l">
              <a:defRPr sz="2800" b="0">
                <a:solidFill>
                  <a:srgbClr val="FFFFFF"/>
                </a:solidFill>
              </a:defRPr>
            </a:lvl1pPr>
          </a:lstStyle>
          <a:p>
            <a:r>
              <a:rPr lang="ru-RU" smtClean="0"/>
              <a:t>Образец заголовка</a:t>
            </a:r>
            <a:endParaRPr lang="en-US" dirty="0"/>
          </a:p>
        </p:txBody>
      </p:sp>
      <p:sp>
        <p:nvSpPr>
          <p:cNvPr id="4" name="Text Placeholder 3"/>
          <p:cNvSpPr>
            <a:spLocks noGrp="1"/>
          </p:cNvSpPr>
          <p:nvPr>
            <p:ph type="body" sz="half" idx="2"/>
          </p:nvPr>
        </p:nvSpPr>
        <p:spPr>
          <a:xfrm>
            <a:off x="4868333" y="2785533"/>
            <a:ext cx="3818467" cy="2421467"/>
          </a:xfrm>
        </p:spPr>
        <p:txBody>
          <a:bodyPr>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B4C71EC6-210F-42DE-9C53-41977AD35B3D}" type="datetimeFigureOut">
              <a:rPr lang="ru-RU" smtClean="0"/>
              <a:t>30.12.2020</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B19B0651-EE4F-4900-A07F-96A6BFA9D0F0}" type="slidenum">
              <a:rPr lang="ru-RU" smtClean="0"/>
              <a:t>‹#›</a:t>
            </a:fld>
            <a:endParaRPr lang="ru-RU"/>
          </a:p>
        </p:txBody>
      </p:sp>
      <p:sp>
        <p:nvSpPr>
          <p:cNvPr id="3" name="Picture Placeholder 2"/>
          <p:cNvSpPr>
            <a:spLocks noGrp="1"/>
          </p:cNvSpPr>
          <p:nvPr>
            <p:ph type="pic" idx="1"/>
          </p:nvPr>
        </p:nvSpPr>
        <p:spPr>
          <a:xfrm>
            <a:off x="838200" y="1371600"/>
            <a:ext cx="3566160" cy="2926080"/>
          </a:xfrm>
          <a:prstGeom prst="roundRect">
            <a:avLst>
              <a:gd name="adj" fmla="val 3924"/>
            </a:avLst>
          </a:prstGeom>
          <a:solidFill>
            <a:schemeClr val="accent1"/>
          </a:solidFill>
          <a:ln>
            <a:noFill/>
          </a:ln>
          <a:effectLst>
            <a:reflection blurRad="12700" stA="30000" endPos="30000" dist="5000" dir="5400000" sy="-100000" algn="bl" rotWithShape="0"/>
          </a:effectLst>
          <a:scene3d>
            <a:camera prst="perspectiveContrastingLeftFacing" fov="600000">
              <a:rot lat="240000" lon="19799999" rev="0"/>
            </a:camera>
            <a:lightRig rig="threePt" dir="t">
              <a:rot lat="0" lon="0" rev="2700000"/>
            </a:lightRig>
          </a:scene3d>
          <a:sp3d>
            <a:bevelT w="44450" h="31750"/>
          </a:sp3d>
        </p:spPr>
        <p:txBody>
          <a:bodyPr/>
          <a:lstStyle>
            <a:lvl1pPr marL="0" indent="0" algn="ctr">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smtClean="0"/>
              <a:t>Вставка рисунка</a:t>
            </a:r>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4" name="Rounded Rectangle 13"/>
          <p:cNvSpPr/>
          <p:nvPr/>
        </p:nvSpPr>
        <p:spPr>
          <a:xfrm>
            <a:off x="228600" y="228600"/>
            <a:ext cx="8695944" cy="2468880"/>
          </a:xfrm>
          <a:prstGeom prst="roundRect">
            <a:avLst>
              <a:gd name="adj" fmla="val 3362"/>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15"/>
          <p:cNvGrpSpPr>
            <a:grpSpLocks noChangeAspect="1"/>
          </p:cNvGrpSpPr>
          <p:nvPr/>
        </p:nvGrpSpPr>
        <p:grpSpPr bwMode="hidden">
          <a:xfrm>
            <a:off x="211665" y="1679429"/>
            <a:ext cx="8723376" cy="1329874"/>
            <a:chOff x="-3905251" y="4294188"/>
            <a:chExt cx="13027839" cy="1892300"/>
          </a:xfrm>
        </p:grpSpPr>
        <p:sp>
          <p:nvSpPr>
            <p:cNvPr id="1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Placeholder 1"/>
          <p:cNvSpPr>
            <a:spLocks noGrp="1"/>
          </p:cNvSpPr>
          <p:nvPr>
            <p:ph type="title"/>
          </p:nvPr>
        </p:nvSpPr>
        <p:spPr>
          <a:xfrm>
            <a:off x="457200" y="338328"/>
            <a:ext cx="8229600" cy="1252728"/>
          </a:xfrm>
          <a:prstGeom prst="rect">
            <a:avLst/>
          </a:prstGeom>
        </p:spPr>
        <p:txBody>
          <a:bodyPr vert="horz" lIns="91440" tIns="45720" rIns="91440" bIns="45720" rtlCol="0" anchor="ctr">
            <a:normAutofit/>
          </a:bodyPr>
          <a:lstStyle/>
          <a:p>
            <a:r>
              <a:rPr lang="ru-RU" smtClean="0"/>
              <a:t>Образец заголовка</a:t>
            </a:r>
            <a:endParaRPr lang="en-US" dirty="0"/>
          </a:p>
        </p:txBody>
      </p:sp>
      <p:sp>
        <p:nvSpPr>
          <p:cNvPr id="4" name="Date Placeholder 3"/>
          <p:cNvSpPr>
            <a:spLocks noGrp="1"/>
          </p:cNvSpPr>
          <p:nvPr>
            <p:ph type="dt" sz="half" idx="2"/>
          </p:nvPr>
        </p:nvSpPr>
        <p:spPr>
          <a:xfrm>
            <a:off x="5163672" y="6250164"/>
            <a:ext cx="3786690" cy="365125"/>
          </a:xfrm>
          <a:prstGeom prst="rect">
            <a:avLst/>
          </a:prstGeom>
        </p:spPr>
        <p:txBody>
          <a:bodyPr vert="horz" lIns="91440" tIns="45720" rIns="91440" bIns="45720" rtlCol="0" anchor="ctr"/>
          <a:lstStyle>
            <a:lvl1pPr algn="r">
              <a:defRPr sz="1000">
                <a:solidFill>
                  <a:schemeClr val="tx2"/>
                </a:solidFill>
              </a:defRPr>
            </a:lvl1pPr>
          </a:lstStyle>
          <a:p>
            <a:fld id="{B4C71EC6-210F-42DE-9C53-41977AD35B3D}" type="datetimeFigureOut">
              <a:rPr lang="ru-RU" smtClean="0"/>
              <a:t>30.12.2020</a:t>
            </a:fld>
            <a:endParaRPr lang="ru-RU"/>
          </a:p>
        </p:txBody>
      </p:sp>
      <p:sp>
        <p:nvSpPr>
          <p:cNvPr id="5" name="Footer Placeholder 4"/>
          <p:cNvSpPr>
            <a:spLocks noGrp="1"/>
          </p:cNvSpPr>
          <p:nvPr>
            <p:ph type="ftr" sz="quarter" idx="3"/>
          </p:nvPr>
        </p:nvSpPr>
        <p:spPr>
          <a:xfrm>
            <a:off x="193638" y="6250164"/>
            <a:ext cx="3786691" cy="365125"/>
          </a:xfrm>
          <a:prstGeom prst="rect">
            <a:avLst/>
          </a:prstGeom>
        </p:spPr>
        <p:txBody>
          <a:bodyPr vert="horz" lIns="91440" tIns="45720" rIns="91440" bIns="45720" rtlCol="0" anchor="ctr"/>
          <a:lstStyle>
            <a:lvl1pPr algn="l">
              <a:defRPr sz="1000">
                <a:solidFill>
                  <a:schemeClr val="tx2"/>
                </a:solidFill>
              </a:defRPr>
            </a:lvl1pPr>
          </a:lstStyle>
          <a:p>
            <a:endParaRPr lang="ru-RU"/>
          </a:p>
        </p:txBody>
      </p:sp>
      <p:sp>
        <p:nvSpPr>
          <p:cNvPr id="6" name="Slide Number Placeholder 5"/>
          <p:cNvSpPr>
            <a:spLocks noGrp="1"/>
          </p:cNvSpPr>
          <p:nvPr>
            <p:ph type="sldNum" sz="quarter" idx="4"/>
          </p:nvPr>
        </p:nvSpPr>
        <p:spPr>
          <a:xfrm>
            <a:off x="3991088" y="6250163"/>
            <a:ext cx="1161826" cy="365125"/>
          </a:xfrm>
          <a:prstGeom prst="rect">
            <a:avLst/>
          </a:prstGeom>
        </p:spPr>
        <p:txBody>
          <a:bodyPr vert="horz" lIns="91440" tIns="45720" rIns="91440" bIns="45720" rtlCol="0" anchor="ctr"/>
          <a:lstStyle>
            <a:lvl1pPr algn="ctr">
              <a:defRPr sz="1000">
                <a:solidFill>
                  <a:schemeClr val="tx2"/>
                </a:solidFill>
              </a:defRPr>
            </a:lvl1pPr>
          </a:lstStyle>
          <a:p>
            <a:fld id="{B19B0651-EE4F-4900-A07F-96A6BFA9D0F0}" type="slidenum">
              <a:rPr lang="ru-RU" smtClean="0"/>
              <a:t>‹#›</a:t>
            </a:fld>
            <a:endParaRPr lang="ru-RU"/>
          </a:p>
        </p:txBody>
      </p:sp>
      <p:sp>
        <p:nvSpPr>
          <p:cNvPr id="3" name="Text Placeholder 2"/>
          <p:cNvSpPr>
            <a:spLocks noGrp="1"/>
          </p:cNvSpPr>
          <p:nvPr>
            <p:ph type="body" idx="1"/>
          </p:nvPr>
        </p:nvSpPr>
        <p:spPr>
          <a:xfrm>
            <a:off x="872067" y="2675467"/>
            <a:ext cx="7408333" cy="3450696"/>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74320" algn="l" defTabSz="914400" rtl="0" eaLnBrk="1" latinLnBrk="0" hangingPunct="1">
        <a:spcBef>
          <a:spcPct val="20000"/>
        </a:spcBef>
        <a:buClr>
          <a:schemeClr val="accent1"/>
        </a:buClr>
        <a:buSzPct val="100000"/>
        <a:buFont typeface="Symbol" pitchFamily="18" charset="2"/>
        <a:buChar char=""/>
        <a:defRPr sz="2400" kern="1200">
          <a:solidFill>
            <a:schemeClr val="tx2"/>
          </a:solidFill>
          <a:latin typeface="+mn-lt"/>
          <a:ea typeface="+mn-ea"/>
          <a:cs typeface="+mn-cs"/>
        </a:defRPr>
      </a:lvl1pPr>
      <a:lvl2pPr marL="576263" indent="-274320" algn="l" defTabSz="914400" rtl="0" eaLnBrk="1" latinLnBrk="0" hangingPunct="1">
        <a:spcBef>
          <a:spcPct val="20000"/>
        </a:spcBef>
        <a:buClr>
          <a:schemeClr val="accent1"/>
        </a:buClr>
        <a:buSzPct val="100000"/>
        <a:buFont typeface="Symbol" pitchFamily="18" charset="2"/>
        <a:buChar char=""/>
        <a:defRPr sz="2200" kern="1200">
          <a:solidFill>
            <a:schemeClr val="tx2"/>
          </a:solidFill>
          <a:latin typeface="+mn-lt"/>
          <a:ea typeface="+mn-ea"/>
          <a:cs typeface="+mn-cs"/>
        </a:defRPr>
      </a:lvl2pPr>
      <a:lvl3pPr marL="855663" indent="-228600" algn="l" defTabSz="914400" rtl="0" eaLnBrk="1" latinLnBrk="0" hangingPunct="1">
        <a:spcBef>
          <a:spcPct val="20000"/>
        </a:spcBef>
        <a:buClr>
          <a:schemeClr val="accent1"/>
        </a:buClr>
        <a:buSzPct val="100000"/>
        <a:buFont typeface="Symbol" pitchFamily="18" charset="2"/>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SzPct val="100000"/>
        <a:buFont typeface="Symbol" pitchFamily="18" charset="2"/>
        <a:buChar char=""/>
        <a:defRPr sz="1800" kern="1200">
          <a:solidFill>
            <a:schemeClr val="tx2"/>
          </a:solidFill>
          <a:latin typeface="+mn-lt"/>
          <a:ea typeface="+mn-ea"/>
          <a:cs typeface="+mn-cs"/>
        </a:defRPr>
      </a:lvl4pPr>
      <a:lvl5pPr marL="1463040" indent="-228600" algn="l" defTabSz="914400" rtl="0" eaLnBrk="1" latinLnBrk="0" hangingPunct="1">
        <a:spcBef>
          <a:spcPct val="20000"/>
        </a:spcBef>
        <a:buClr>
          <a:schemeClr val="accent1"/>
        </a:buClr>
        <a:buSzPct val="100000"/>
        <a:buFont typeface="Symbol" pitchFamily="18" charset="2"/>
        <a:buChar char=""/>
        <a:defRPr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3568" y="2708920"/>
            <a:ext cx="7776864" cy="2622130"/>
          </a:xfrm>
        </p:spPr>
        <p:txBody>
          <a:bodyPr>
            <a:noAutofit/>
          </a:bodyPr>
          <a:lstStyle/>
          <a:p>
            <a:pPr marL="182880" algn="l"/>
            <a:r>
              <a:rPr lang="en-US" sz="3600" dirty="0" smtClean="0">
                <a:latin typeface="Times New Roman" panose="02020603050405020304" pitchFamily="18" charset="0"/>
                <a:cs typeface="Times New Roman" panose="02020603050405020304" pitchFamily="18" charset="0"/>
              </a:rPr>
              <a:t>Grade:</a:t>
            </a:r>
            <a:r>
              <a:rPr lang="ru-RU" sz="3600" dirty="0" smtClean="0">
                <a:latin typeface="Times New Roman" panose="02020603050405020304" pitchFamily="18" charset="0"/>
                <a:cs typeface="Times New Roman" panose="02020603050405020304" pitchFamily="18" charset="0"/>
              </a:rPr>
              <a:t>6</a:t>
            </a:r>
            <a:r>
              <a:rPr lang="en-US" sz="3600" dirty="0">
                <a:latin typeface="Times New Roman" panose="02020603050405020304" pitchFamily="18" charset="0"/>
                <a:cs typeface="Times New Roman" panose="02020603050405020304" pitchFamily="18" charset="0"/>
              </a:rPr>
              <a:t/>
            </a:r>
            <a:br>
              <a:rPr lang="en-US" sz="3600" dirty="0">
                <a:latin typeface="Times New Roman" panose="02020603050405020304" pitchFamily="18" charset="0"/>
                <a:cs typeface="Times New Roman" panose="02020603050405020304" pitchFamily="18" charset="0"/>
              </a:rPr>
            </a:br>
            <a:r>
              <a:rPr lang="en-US" sz="3600" dirty="0">
                <a:latin typeface="Times New Roman" panose="02020603050405020304" pitchFamily="18" charset="0"/>
                <a:cs typeface="Times New Roman" panose="02020603050405020304" pitchFamily="18" charset="0"/>
              </a:rPr>
              <a:t/>
            </a:r>
            <a:br>
              <a:rPr lang="en-US" sz="3600" dirty="0">
                <a:latin typeface="Times New Roman" panose="02020603050405020304" pitchFamily="18" charset="0"/>
                <a:cs typeface="Times New Roman" panose="02020603050405020304" pitchFamily="18" charset="0"/>
              </a:rPr>
            </a:br>
            <a:r>
              <a:rPr lang="ru-RU" sz="3600" dirty="0">
                <a:latin typeface="Times New Roman" panose="02020603050405020304" pitchFamily="18" charset="0"/>
                <a:cs typeface="Times New Roman" panose="02020603050405020304" pitchFamily="18" charset="0"/>
              </a:rPr>
              <a:t>    </a:t>
            </a:r>
            <a:r>
              <a:rPr lang="en-US" sz="3600" dirty="0" smtClean="0">
                <a:latin typeface="Times New Roman" panose="02020603050405020304" pitchFamily="18" charset="0"/>
                <a:cs typeface="Times New Roman" panose="02020603050405020304" pitchFamily="18" charset="0"/>
              </a:rPr>
              <a:t>Theme:</a:t>
            </a:r>
            <a:r>
              <a:rPr lang="en-US" sz="3600" dirty="0">
                <a:latin typeface="Times New Roman" panose="02020603050405020304" pitchFamily="18" charset="0"/>
                <a:cs typeface="Times New Roman" panose="02020603050405020304" pitchFamily="18" charset="0"/>
              </a:rPr>
              <a:t> </a:t>
            </a:r>
            <a:r>
              <a:rPr lang="en-US" sz="3600" dirty="0" smtClean="0">
                <a:latin typeface="Times New Roman" panose="02020603050405020304" pitchFamily="18" charset="0"/>
                <a:cs typeface="Times New Roman" panose="02020603050405020304" pitchFamily="18" charset="0"/>
              </a:rPr>
              <a:t>Researching and writing a magazine article on adventure holidays for families</a:t>
            </a:r>
            <a:r>
              <a:rPr lang="en-US" sz="3600" dirty="0">
                <a:latin typeface="Times New Roman" panose="02020603050405020304" pitchFamily="18" charset="0"/>
                <a:cs typeface="Times New Roman" panose="02020603050405020304" pitchFamily="18" charset="0"/>
              </a:rPr>
              <a:t/>
            </a:r>
            <a:br>
              <a:rPr lang="en-US" sz="3600" dirty="0">
                <a:latin typeface="Times New Roman" panose="02020603050405020304" pitchFamily="18" charset="0"/>
                <a:cs typeface="Times New Roman" panose="02020603050405020304" pitchFamily="18" charset="0"/>
              </a:rPr>
            </a:br>
            <a:r>
              <a:rPr lang="ru-RU" sz="3600" dirty="0">
                <a:latin typeface="Times New Roman" panose="02020603050405020304" pitchFamily="18" charset="0"/>
                <a:cs typeface="Times New Roman" panose="02020603050405020304" pitchFamily="18" charset="0"/>
              </a:rPr>
              <a:t/>
            </a:r>
            <a:br>
              <a:rPr lang="ru-RU" sz="3600" dirty="0">
                <a:latin typeface="Times New Roman" panose="02020603050405020304" pitchFamily="18" charset="0"/>
                <a:cs typeface="Times New Roman" panose="02020603050405020304" pitchFamily="18" charset="0"/>
              </a:rPr>
            </a:br>
            <a:r>
              <a:rPr lang="ru-RU" sz="3600" dirty="0" smtClean="0"/>
              <a:t>    </a:t>
            </a:r>
            <a:endParaRPr lang="ru-RU" sz="36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68432201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a:xfrm>
            <a:off x="868341" y="1909508"/>
            <a:ext cx="7408333" cy="3450696"/>
          </a:xfrm>
        </p:spPr>
        <p:txBody>
          <a:bodyPr/>
          <a:lstStyle/>
          <a:p>
            <a:pPr marL="0" indent="0">
              <a:buNone/>
            </a:pPr>
            <a:r>
              <a:rPr lang="en-US" b="1" dirty="0">
                <a:latin typeface="Times New Roman" panose="02020603050405020304" pitchFamily="18" charset="0"/>
                <a:cs typeface="Times New Roman" panose="02020603050405020304" pitchFamily="18" charset="0"/>
              </a:rPr>
              <a:t>Flyers adventure</a:t>
            </a:r>
            <a:endParaRPr lang="kk-KZ" b="1" dirty="0">
              <a:latin typeface="Times New Roman" panose="02020603050405020304" pitchFamily="18" charset="0"/>
              <a:cs typeface="Times New Roman" panose="02020603050405020304" pitchFamily="18" charset="0"/>
            </a:endParaRPr>
          </a:p>
        </p:txBody>
      </p:sp>
      <p:sp>
        <p:nvSpPr>
          <p:cNvPr id="3" name="Заголовок 2"/>
          <p:cNvSpPr>
            <a:spLocks noGrp="1"/>
          </p:cNvSpPr>
          <p:nvPr>
            <p:ph type="title"/>
          </p:nvPr>
        </p:nvSpPr>
        <p:spPr>
          <a:xfrm>
            <a:off x="395536" y="476672"/>
            <a:ext cx="8229600" cy="1252728"/>
          </a:xfrm>
        </p:spPr>
        <p:txBody>
          <a:bodyPr>
            <a:noAutofit/>
          </a:bodyPr>
          <a:lstStyle/>
          <a:p>
            <a:pPr algn="l"/>
            <a:r>
              <a:rPr lang="en-US" sz="2000" b="1" dirty="0">
                <a:latin typeface="Times New Roman" panose="02020603050405020304" pitchFamily="18" charset="0"/>
                <a:cs typeface="Times New Roman" panose="02020603050405020304" pitchFamily="18" charset="0"/>
              </a:rPr>
              <a:t>Activity 3</a:t>
            </a:r>
            <a:br>
              <a:rPr lang="en-US" sz="2000" b="1" dirty="0">
                <a:latin typeface="Times New Roman" panose="02020603050405020304" pitchFamily="18" charset="0"/>
                <a:cs typeface="Times New Roman" panose="02020603050405020304" pitchFamily="18" charset="0"/>
              </a:rPr>
            </a:br>
            <a:r>
              <a:rPr lang="en-US" sz="2000" b="1" dirty="0">
                <a:latin typeface="Times New Roman" panose="02020603050405020304" pitchFamily="18" charset="0"/>
                <a:cs typeface="Times New Roman" panose="02020603050405020304" pitchFamily="18" charset="0"/>
              </a:rPr>
              <a:t>Look at the picture and read the story. Write some words to complete the sentences about the story. You can use 1, 2, 3 or 4 words. There is one example. </a:t>
            </a:r>
            <a:r>
              <a:rPr lang="en-US" sz="2400" dirty="0"/>
              <a:t/>
            </a:r>
            <a:br>
              <a:rPr lang="en-US" sz="2400" dirty="0"/>
            </a:br>
            <a:endParaRPr lang="en-US" sz="2400"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19872" y="1412776"/>
            <a:ext cx="5127625" cy="15538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Прямоугольник 3"/>
          <p:cNvSpPr/>
          <p:nvPr/>
        </p:nvSpPr>
        <p:spPr>
          <a:xfrm>
            <a:off x="0" y="3212976"/>
            <a:ext cx="9145016" cy="4124206"/>
          </a:xfrm>
          <a:prstGeom prst="rect">
            <a:avLst/>
          </a:prstGeom>
        </p:spPr>
        <p:txBody>
          <a:bodyPr wrap="square">
            <a:spAutoFit/>
          </a:bodyPr>
          <a:lstStyle/>
          <a:p>
            <a:r>
              <a:rPr lang="en-US" b="1" dirty="0">
                <a:latin typeface="Times New Roman" panose="02020603050405020304" pitchFamily="18" charset="0"/>
                <a:cs typeface="Times New Roman" panose="02020603050405020304" pitchFamily="18" charset="0"/>
              </a:rPr>
              <a:t>The st</a:t>
            </a:r>
            <a:r>
              <a:rPr lang="en-US" sz="1600" b="1" dirty="0">
                <a:latin typeface="Times New Roman" panose="02020603050405020304" pitchFamily="18" charset="0"/>
                <a:cs typeface="Times New Roman" panose="02020603050405020304" pitchFamily="18" charset="0"/>
              </a:rPr>
              <a:t>udents in the Flyers class studied hard all year. Now it was summer and time for a holiday! George and Holly’s friends prepared exciting adventures. One friend took a bus to the big city to visit a zoo and see the skyscrapers. Another friend travelled by train to see an old castle. A group of friends went by taxi to the airport and flew to a different country. </a:t>
            </a:r>
          </a:p>
          <a:p>
            <a:r>
              <a:rPr lang="en-US" sz="1600" b="1" dirty="0">
                <a:latin typeface="Times New Roman" panose="02020603050405020304" pitchFamily="18" charset="0"/>
                <a:cs typeface="Times New Roman" panose="02020603050405020304" pitchFamily="18" charset="0"/>
              </a:rPr>
              <a:t>George and Holly couldn’t decide where they wanted to go. Holly said, ‘I’d like to go to a desert but there isn’t one near here.’ George said, ‘I’ve always wanted to see a camel but they don’t live in this country.’ </a:t>
            </a:r>
          </a:p>
          <a:p>
            <a:r>
              <a:rPr lang="en-US" sz="1600" b="1" dirty="0">
                <a:latin typeface="Times New Roman" panose="02020603050405020304" pitchFamily="18" charset="0"/>
                <a:cs typeface="Times New Roman" panose="02020603050405020304" pitchFamily="18" charset="0"/>
              </a:rPr>
              <a:t>Suddenly Holly and George saw a picture outside the museum. The picture showed a camel which was walking in a hot desert. Under the picture there were some words. Holly read, ‘Come inside and see our film about Charlie the camel who lives in the desert.’ George was very excited. ‘I think we have just found our adventure,’ he said. ‘I think so, too,’ said Holly, ‘let’s go in!’</a:t>
            </a:r>
          </a:p>
          <a:p>
            <a:endParaRPr lang="en-US" sz="1600" b="1" dirty="0">
              <a:latin typeface="Times New Roman" panose="02020603050405020304" pitchFamily="18" charset="0"/>
              <a:cs typeface="Times New Roman" panose="02020603050405020304" pitchFamily="18" charset="0"/>
            </a:endParaRPr>
          </a:p>
          <a:p>
            <a:r>
              <a:rPr lang="en-US" sz="1600" b="1" dirty="0">
                <a:latin typeface="Times New Roman" panose="02020603050405020304" pitchFamily="18" charset="0"/>
                <a:cs typeface="Times New Roman" panose="02020603050405020304" pitchFamily="18" charset="0"/>
              </a:rPr>
              <a:t>Example </a:t>
            </a:r>
          </a:p>
          <a:p>
            <a:r>
              <a:rPr lang="en-US" sz="1600" b="1" dirty="0">
                <a:latin typeface="Times New Roman" panose="02020603050405020304" pitchFamily="18" charset="0"/>
                <a:cs typeface="Times New Roman" panose="02020603050405020304" pitchFamily="18" charset="0"/>
              </a:rPr>
              <a:t>All year, the Flyers students ........</a:t>
            </a:r>
            <a:r>
              <a:rPr lang="en-US" sz="1600" b="1" dirty="0">
                <a:solidFill>
                  <a:srgbClr val="FF0000"/>
                </a:solidFill>
                <a:latin typeface="Times New Roman" panose="02020603050405020304" pitchFamily="18" charset="0"/>
                <a:cs typeface="Times New Roman" panose="02020603050405020304" pitchFamily="18" charset="0"/>
              </a:rPr>
              <a:t>studied hard</a:t>
            </a:r>
            <a:r>
              <a:rPr lang="en-US" sz="1600" b="1" dirty="0">
                <a:latin typeface="Times New Roman" panose="02020603050405020304" pitchFamily="18" charset="0"/>
                <a:cs typeface="Times New Roman" panose="02020603050405020304" pitchFamily="18" charset="0"/>
              </a:rPr>
              <a:t>........................... . </a:t>
            </a:r>
          </a:p>
          <a:p>
            <a:endParaRPr lang="en-US" dirty="0"/>
          </a:p>
          <a:p>
            <a:endParaRPr lang="en-US" dirty="0"/>
          </a:p>
        </p:txBody>
      </p:sp>
    </p:spTree>
    <p:extLst>
      <p:ext uri="{BB962C8B-B14F-4D97-AF65-F5344CB8AC3E}">
        <p14:creationId xmlns:p14="http://schemas.microsoft.com/office/powerpoint/2010/main" val="150037687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a:xfrm>
            <a:off x="683568" y="908720"/>
            <a:ext cx="7408333" cy="3450696"/>
          </a:xfrm>
        </p:spPr>
        <p:txBody>
          <a:bodyPr>
            <a:noAutofit/>
          </a:bodyPr>
          <a:lstStyle/>
          <a:p>
            <a:r>
              <a:rPr lang="en-US" sz="1800" b="1" dirty="0" smtClean="0">
                <a:latin typeface="Times New Roman" panose="02020603050405020304" pitchFamily="18" charset="0"/>
                <a:cs typeface="Times New Roman" panose="02020603050405020304" pitchFamily="18" charset="0"/>
              </a:rPr>
              <a:t>Complete.</a:t>
            </a:r>
          </a:p>
          <a:p>
            <a:pPr marL="0" indent="0">
              <a:buNone/>
            </a:pPr>
            <a:endParaRPr lang="en-US" sz="1800" b="1" dirty="0">
              <a:latin typeface="Times New Roman" panose="02020603050405020304" pitchFamily="18" charset="0"/>
              <a:cs typeface="Times New Roman" panose="02020603050405020304" pitchFamily="18" charset="0"/>
            </a:endParaRPr>
          </a:p>
          <a:p>
            <a:r>
              <a:rPr lang="en-US" sz="1800" b="1" dirty="0">
                <a:latin typeface="Times New Roman" panose="02020603050405020304" pitchFamily="18" charset="0"/>
                <a:cs typeface="Times New Roman" panose="02020603050405020304" pitchFamily="18" charset="0"/>
              </a:rPr>
              <a:t>1 In the .............................................. George and Holly’s friends wanted to go on fun holidays. </a:t>
            </a:r>
          </a:p>
          <a:p>
            <a:r>
              <a:rPr lang="en-US" sz="1800" b="1" dirty="0">
                <a:latin typeface="Times New Roman" panose="02020603050405020304" pitchFamily="18" charset="0"/>
                <a:cs typeface="Times New Roman" panose="02020603050405020304" pitchFamily="18" charset="0"/>
              </a:rPr>
              <a:t>2 One friend travelled to the city by .............................................. . </a:t>
            </a:r>
          </a:p>
          <a:p>
            <a:r>
              <a:rPr lang="en-US" sz="1800" b="1" dirty="0">
                <a:latin typeface="Times New Roman" panose="02020603050405020304" pitchFamily="18" charset="0"/>
                <a:cs typeface="Times New Roman" panose="02020603050405020304" pitchFamily="18" charset="0"/>
              </a:rPr>
              <a:t>3 Another friend went on a .............................................. to visit an old castle. </a:t>
            </a:r>
          </a:p>
          <a:p>
            <a:r>
              <a:rPr lang="en-US" sz="1800" b="1" dirty="0">
                <a:latin typeface="Times New Roman" panose="02020603050405020304" pitchFamily="18" charset="0"/>
                <a:cs typeface="Times New Roman" panose="02020603050405020304" pitchFamily="18" charset="0"/>
              </a:rPr>
              <a:t>4 A group of friends took a plane and went ......................................................... ................................................................................................................................. . </a:t>
            </a:r>
          </a:p>
          <a:p>
            <a:r>
              <a:rPr lang="en-US" sz="1800" b="1" dirty="0">
                <a:latin typeface="Times New Roman" panose="02020603050405020304" pitchFamily="18" charset="0"/>
                <a:cs typeface="Times New Roman" panose="02020603050405020304" pitchFamily="18" charset="0"/>
              </a:rPr>
              <a:t>5 George and Holly didn’t know ................................................... wanted to go. </a:t>
            </a:r>
          </a:p>
          <a:p>
            <a:r>
              <a:rPr lang="en-US" sz="1800" b="1" dirty="0">
                <a:latin typeface="Times New Roman" panose="02020603050405020304" pitchFamily="18" charset="0"/>
                <a:cs typeface="Times New Roman" panose="02020603050405020304" pitchFamily="18" charset="0"/>
              </a:rPr>
              <a:t>6 Holly thought that a ................................................. was too far away. </a:t>
            </a:r>
          </a:p>
          <a:p>
            <a:r>
              <a:rPr lang="en-US" sz="1800" b="1" dirty="0">
                <a:latin typeface="Times New Roman" panose="02020603050405020304" pitchFamily="18" charset="0"/>
                <a:cs typeface="Times New Roman" panose="02020603050405020304" pitchFamily="18" charset="0"/>
              </a:rPr>
              <a:t>7 George thinks that camels are interesting but they ......................................... in his country. </a:t>
            </a:r>
          </a:p>
          <a:p>
            <a:r>
              <a:rPr lang="en-US" sz="1800" b="1" dirty="0">
                <a:latin typeface="Times New Roman" panose="02020603050405020304" pitchFamily="18" charset="0"/>
                <a:cs typeface="Times New Roman" panose="02020603050405020304" pitchFamily="18" charset="0"/>
              </a:rPr>
              <a:t>8 Holly and George decided to ............................................................................... a camel who lives in the desert.</a:t>
            </a:r>
          </a:p>
          <a:p>
            <a:endParaRPr lang="en-US" sz="1800" b="1" dirty="0">
              <a:latin typeface="Times New Roman" panose="02020603050405020304" pitchFamily="18" charset="0"/>
              <a:cs typeface="Times New Roman" panose="02020603050405020304" pitchFamily="18" charset="0"/>
            </a:endParaRPr>
          </a:p>
          <a:p>
            <a:endParaRPr lang="kk-KZ" sz="18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67337095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p:txBody>
          <a:bodyPr>
            <a:normAutofit lnSpcReduction="10000"/>
          </a:bodyPr>
          <a:lstStyle/>
          <a:p>
            <a:pPr lvl="0"/>
            <a:r>
              <a:rPr lang="en-US" dirty="0" smtClean="0">
                <a:latin typeface="Times New Roman" panose="02020603050405020304" pitchFamily="18" charset="0"/>
                <a:cs typeface="Times New Roman" panose="02020603050405020304" pitchFamily="18" charset="0"/>
              </a:rPr>
              <a:t>Flyers </a:t>
            </a:r>
            <a:r>
              <a:rPr lang="en-US" dirty="0">
                <a:latin typeface="Times New Roman" panose="02020603050405020304" pitchFamily="18" charset="0"/>
                <a:cs typeface="Times New Roman" panose="02020603050405020304" pitchFamily="18" charset="0"/>
              </a:rPr>
              <a:t>class</a:t>
            </a:r>
            <a:endParaRPr lang="kk-KZ" dirty="0">
              <a:latin typeface="Times New Roman" panose="02020603050405020304" pitchFamily="18" charset="0"/>
              <a:cs typeface="Times New Roman" panose="02020603050405020304" pitchFamily="18" charset="0"/>
            </a:endParaRPr>
          </a:p>
          <a:p>
            <a:pPr lvl="0"/>
            <a:r>
              <a:rPr lang="en-US" dirty="0">
                <a:latin typeface="Times New Roman" panose="02020603050405020304" pitchFamily="18" charset="0"/>
                <a:cs typeface="Times New Roman" panose="02020603050405020304" pitchFamily="18" charset="0"/>
              </a:rPr>
              <a:t>Bus</a:t>
            </a:r>
            <a:endParaRPr lang="kk-KZ" dirty="0">
              <a:latin typeface="Times New Roman" panose="02020603050405020304" pitchFamily="18" charset="0"/>
              <a:cs typeface="Times New Roman" panose="02020603050405020304" pitchFamily="18" charset="0"/>
            </a:endParaRPr>
          </a:p>
          <a:p>
            <a:pPr lvl="0"/>
            <a:r>
              <a:rPr lang="en-US" dirty="0">
                <a:latin typeface="Times New Roman" panose="02020603050405020304" pitchFamily="18" charset="0"/>
                <a:cs typeface="Times New Roman" panose="02020603050405020304" pitchFamily="18" charset="0"/>
              </a:rPr>
              <a:t>Train</a:t>
            </a:r>
            <a:endParaRPr lang="kk-KZ" dirty="0">
              <a:latin typeface="Times New Roman" panose="02020603050405020304" pitchFamily="18" charset="0"/>
              <a:cs typeface="Times New Roman" panose="02020603050405020304" pitchFamily="18" charset="0"/>
            </a:endParaRPr>
          </a:p>
          <a:p>
            <a:pPr lvl="0"/>
            <a:r>
              <a:rPr lang="en-US" dirty="0">
                <a:latin typeface="Times New Roman" panose="02020603050405020304" pitchFamily="18" charset="0"/>
                <a:cs typeface="Times New Roman" panose="02020603050405020304" pitchFamily="18" charset="0"/>
              </a:rPr>
              <a:t>To a different country </a:t>
            </a:r>
            <a:endParaRPr lang="kk-KZ" dirty="0">
              <a:latin typeface="Times New Roman" panose="02020603050405020304" pitchFamily="18" charset="0"/>
              <a:cs typeface="Times New Roman" panose="02020603050405020304" pitchFamily="18" charset="0"/>
            </a:endParaRPr>
          </a:p>
          <a:p>
            <a:pPr lvl="0"/>
            <a:r>
              <a:rPr lang="en-US" dirty="0">
                <a:latin typeface="Times New Roman" panose="02020603050405020304" pitchFamily="18" charset="0"/>
                <a:cs typeface="Times New Roman" panose="02020603050405020304" pitchFamily="18" charset="0"/>
              </a:rPr>
              <a:t>Where they</a:t>
            </a:r>
            <a:endParaRPr lang="kk-KZ" dirty="0">
              <a:latin typeface="Times New Roman" panose="02020603050405020304" pitchFamily="18" charset="0"/>
              <a:cs typeface="Times New Roman" panose="02020603050405020304" pitchFamily="18" charset="0"/>
            </a:endParaRPr>
          </a:p>
          <a:p>
            <a:pPr lvl="0"/>
            <a:r>
              <a:rPr lang="en-US" dirty="0">
                <a:latin typeface="Times New Roman" panose="02020603050405020304" pitchFamily="18" charset="0"/>
                <a:cs typeface="Times New Roman" panose="02020603050405020304" pitchFamily="18" charset="0"/>
              </a:rPr>
              <a:t>Desert</a:t>
            </a:r>
            <a:endParaRPr lang="kk-KZ" dirty="0">
              <a:latin typeface="Times New Roman" panose="02020603050405020304" pitchFamily="18" charset="0"/>
              <a:cs typeface="Times New Roman" panose="02020603050405020304" pitchFamily="18" charset="0"/>
            </a:endParaRPr>
          </a:p>
          <a:p>
            <a:pPr lvl="0"/>
            <a:r>
              <a:rPr lang="en-US" dirty="0">
                <a:latin typeface="Times New Roman" panose="02020603050405020304" pitchFamily="18" charset="0"/>
                <a:cs typeface="Times New Roman" panose="02020603050405020304" pitchFamily="18" charset="0"/>
              </a:rPr>
              <a:t>Don’t live</a:t>
            </a:r>
            <a:endParaRPr lang="kk-KZ" dirty="0">
              <a:latin typeface="Times New Roman" panose="02020603050405020304" pitchFamily="18" charset="0"/>
              <a:cs typeface="Times New Roman" panose="02020603050405020304" pitchFamily="18" charset="0"/>
            </a:endParaRPr>
          </a:p>
          <a:p>
            <a:pPr lvl="0"/>
            <a:r>
              <a:rPr lang="en-US" dirty="0">
                <a:latin typeface="Times New Roman" panose="02020603050405020304" pitchFamily="18" charset="0"/>
                <a:cs typeface="Times New Roman" panose="02020603050405020304" pitchFamily="18" charset="0"/>
              </a:rPr>
              <a:t>Watch a film </a:t>
            </a:r>
            <a:endParaRPr lang="kk-KZ" dirty="0">
              <a:latin typeface="Times New Roman" panose="02020603050405020304" pitchFamily="18" charset="0"/>
              <a:cs typeface="Times New Roman" panose="02020603050405020304" pitchFamily="18" charset="0"/>
            </a:endParaRPr>
          </a:p>
          <a:p>
            <a:endParaRPr lang="kk-KZ" dirty="0"/>
          </a:p>
        </p:txBody>
      </p:sp>
      <p:sp>
        <p:nvSpPr>
          <p:cNvPr id="3" name="Заголовок 2"/>
          <p:cNvSpPr>
            <a:spLocks noGrp="1"/>
          </p:cNvSpPr>
          <p:nvPr>
            <p:ph type="title"/>
          </p:nvPr>
        </p:nvSpPr>
        <p:spPr/>
        <p:txBody>
          <a:bodyPr/>
          <a:lstStyle/>
          <a:p>
            <a:r>
              <a:rPr lang="en-US" dirty="0">
                <a:latin typeface="Times New Roman" panose="02020603050405020304" pitchFamily="18" charset="0"/>
                <a:cs typeface="Times New Roman" panose="02020603050405020304" pitchFamily="18" charset="0"/>
              </a:rPr>
              <a:t>Answers</a:t>
            </a:r>
            <a:endParaRPr lang="kk-KZ" dirty="0"/>
          </a:p>
        </p:txBody>
      </p:sp>
    </p:spTree>
    <p:extLst>
      <p:ext uri="{BB962C8B-B14F-4D97-AF65-F5344CB8AC3E}">
        <p14:creationId xmlns:p14="http://schemas.microsoft.com/office/powerpoint/2010/main" val="131193812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a:xfrm>
            <a:off x="755577" y="188640"/>
            <a:ext cx="7408333" cy="3450696"/>
          </a:xfrm>
        </p:spPr>
        <p:txBody>
          <a:bodyPr/>
          <a:lstStyle/>
          <a:p>
            <a:pPr marL="0" indent="0">
              <a:buNone/>
            </a:pPr>
            <a:r>
              <a:rPr lang="en-US" b="1" dirty="0">
                <a:latin typeface="Times New Roman" panose="02020603050405020304" pitchFamily="18" charset="0"/>
                <a:cs typeface="Times New Roman" panose="02020603050405020304" pitchFamily="18" charset="0"/>
              </a:rPr>
              <a:t>Activity 4 </a:t>
            </a:r>
          </a:p>
          <a:p>
            <a:r>
              <a:rPr lang="en-US" b="1" dirty="0">
                <a:latin typeface="Times New Roman" panose="02020603050405020304" pitchFamily="18" charset="0"/>
                <a:cs typeface="Times New Roman" panose="02020603050405020304" pitchFamily="18" charset="0"/>
              </a:rPr>
              <a:t>A magazine article </a:t>
            </a:r>
          </a:p>
          <a:p>
            <a:r>
              <a:rPr lang="en-US" b="1" dirty="0">
                <a:latin typeface="Times New Roman" panose="02020603050405020304" pitchFamily="18" charset="0"/>
                <a:cs typeface="Times New Roman" panose="02020603050405020304" pitchFamily="18" charset="0"/>
              </a:rPr>
              <a:t>Task: Write an article for a magazine about your adventure holiday. </a:t>
            </a:r>
          </a:p>
          <a:p>
            <a:r>
              <a:rPr lang="en-US" b="1" dirty="0">
                <a:latin typeface="Times New Roman" panose="02020603050405020304" pitchFamily="18" charset="0"/>
                <a:cs typeface="Times New Roman" panose="02020603050405020304" pitchFamily="18" charset="0"/>
              </a:rPr>
              <a:t>Magazine article  is more formal, can be posted </a:t>
            </a:r>
            <a:r>
              <a:rPr lang="en-US" sz="2000" b="1" dirty="0">
                <a:latin typeface="Times New Roman" panose="02020603050405020304" pitchFamily="18" charset="0"/>
                <a:cs typeface="Times New Roman" panose="02020603050405020304" pitchFamily="18" charset="0"/>
              </a:rPr>
              <a:t>online or printed as a magazine article, can include pictures.</a:t>
            </a:r>
          </a:p>
          <a:p>
            <a:endParaRPr lang="kk-KZ"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71600" y="2636913"/>
            <a:ext cx="6912767" cy="40841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9022669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p:txBody>
          <a:bodyPr/>
          <a:lstStyle/>
          <a:p>
            <a:pPr lvl="0"/>
            <a:r>
              <a:rPr lang="en-US" dirty="0">
                <a:latin typeface="Times New Roman" panose="02020603050405020304" pitchFamily="18" charset="0"/>
                <a:cs typeface="Times New Roman" panose="02020603050405020304" pitchFamily="18" charset="0"/>
              </a:rPr>
              <a:t>3 new words they learnt </a:t>
            </a:r>
            <a:endParaRPr lang="kk-KZ" dirty="0">
              <a:latin typeface="Times New Roman" panose="02020603050405020304" pitchFamily="18" charset="0"/>
              <a:cs typeface="Times New Roman" panose="02020603050405020304" pitchFamily="18" charset="0"/>
            </a:endParaRPr>
          </a:p>
          <a:p>
            <a:pPr lvl="0"/>
            <a:r>
              <a:rPr lang="en-US" dirty="0">
                <a:latin typeface="Times New Roman" panose="02020603050405020304" pitchFamily="18" charset="0"/>
                <a:cs typeface="Times New Roman" panose="02020603050405020304" pitchFamily="18" charset="0"/>
              </a:rPr>
              <a:t>2 activities they liked</a:t>
            </a:r>
            <a:endParaRPr lang="kk-KZ" dirty="0">
              <a:latin typeface="Times New Roman" panose="02020603050405020304" pitchFamily="18" charset="0"/>
              <a:cs typeface="Times New Roman" panose="02020603050405020304" pitchFamily="18" charset="0"/>
            </a:endParaRPr>
          </a:p>
          <a:p>
            <a:r>
              <a:rPr lang="en-US" dirty="0">
                <a:latin typeface="Times New Roman" panose="02020603050405020304" pitchFamily="18" charset="0"/>
                <a:cs typeface="Times New Roman" panose="02020603050405020304" pitchFamily="18" charset="0"/>
              </a:rPr>
              <a:t>1 challenge (difficulty) they experienced</a:t>
            </a:r>
            <a:endParaRPr lang="kk-KZ" dirty="0">
              <a:latin typeface="Times New Roman" panose="02020603050405020304" pitchFamily="18" charset="0"/>
              <a:cs typeface="Times New Roman" panose="02020603050405020304" pitchFamily="18" charset="0"/>
            </a:endParaRPr>
          </a:p>
        </p:txBody>
      </p:sp>
      <p:sp>
        <p:nvSpPr>
          <p:cNvPr id="3" name="Заголовок 2"/>
          <p:cNvSpPr>
            <a:spLocks noGrp="1"/>
          </p:cNvSpPr>
          <p:nvPr>
            <p:ph type="title"/>
          </p:nvPr>
        </p:nvSpPr>
        <p:spPr/>
        <p:txBody>
          <a:bodyPr/>
          <a:lstStyle/>
          <a:p>
            <a:r>
              <a:rPr lang="en-US" i="1" dirty="0" smtClean="0">
                <a:latin typeface="Times New Roman" panose="02020603050405020304" pitchFamily="18" charset="0"/>
                <a:cs typeface="Times New Roman" panose="02020603050405020304" pitchFamily="18" charset="0"/>
              </a:rPr>
              <a:t>Feedback</a:t>
            </a:r>
            <a:endParaRPr lang="kk-KZ" i="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01984762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1143000" y="731520"/>
            <a:ext cx="6400800" cy="1473344"/>
          </a:xfrm>
        </p:spPr>
        <p:txBody>
          <a:bodyPr>
            <a:normAutofit/>
          </a:bodyPr>
          <a:lstStyle/>
          <a:p>
            <a:pPr marL="45720" indent="0">
              <a:buNone/>
            </a:pPr>
            <a:r>
              <a:rPr lang="en-US" sz="3600" dirty="0" smtClean="0">
                <a:solidFill>
                  <a:schemeClr val="bg2">
                    <a:lumMod val="25000"/>
                  </a:schemeClr>
                </a:solidFill>
                <a:latin typeface="Times New Roman" panose="02020603050405020304" pitchFamily="18" charset="0"/>
                <a:cs typeface="Times New Roman" panose="02020603050405020304" pitchFamily="18" charset="0"/>
              </a:rPr>
              <a:t>Learning </a:t>
            </a:r>
            <a:r>
              <a:rPr lang="en-US" sz="3600" dirty="0">
                <a:solidFill>
                  <a:schemeClr val="bg2">
                    <a:lumMod val="25000"/>
                  </a:schemeClr>
                </a:solidFill>
                <a:latin typeface="Times New Roman" panose="02020603050405020304" pitchFamily="18" charset="0"/>
                <a:cs typeface="Times New Roman" panose="02020603050405020304" pitchFamily="18" charset="0"/>
              </a:rPr>
              <a:t>objectives</a:t>
            </a:r>
            <a:endParaRPr lang="kk-KZ" sz="3600" dirty="0">
              <a:solidFill>
                <a:schemeClr val="bg2">
                  <a:lumMod val="25000"/>
                </a:schemeClr>
              </a:solidFill>
            </a:endParaRPr>
          </a:p>
        </p:txBody>
      </p:sp>
      <p:sp>
        <p:nvSpPr>
          <p:cNvPr id="2" name="Заголовок 1"/>
          <p:cNvSpPr>
            <a:spLocks noGrp="1"/>
          </p:cNvSpPr>
          <p:nvPr>
            <p:ph type="title"/>
          </p:nvPr>
        </p:nvSpPr>
        <p:spPr>
          <a:xfrm>
            <a:off x="504215" y="3773551"/>
            <a:ext cx="8383507" cy="1507887"/>
          </a:xfrm>
        </p:spPr>
        <p:txBody>
          <a:bodyPr>
            <a:noAutofit/>
          </a:bodyPr>
          <a:lstStyle/>
          <a:p>
            <a:pPr algn="l"/>
            <a:r>
              <a:rPr lang="ru-RU" sz="2400" dirty="0" smtClean="0">
                <a:solidFill>
                  <a:schemeClr val="tx1"/>
                </a:solidFill>
                <a:effectLst/>
                <a:latin typeface="Times New Roman" panose="02020603050405020304" pitchFamily="18" charset="0"/>
                <a:cs typeface="Times New Roman" panose="02020603050405020304" pitchFamily="18" charset="0"/>
              </a:rPr>
              <a:t>      </a:t>
            </a:r>
            <a:r>
              <a:rPr lang="en-US" sz="2400" dirty="0">
                <a:solidFill>
                  <a:schemeClr val="tx1"/>
                </a:solidFill>
                <a:latin typeface="Times New Roman" panose="02020603050405020304" pitchFamily="18" charset="0"/>
                <a:cs typeface="Times New Roman" panose="02020603050405020304" pitchFamily="18" charset="0"/>
              </a:rPr>
              <a:t>6.4.2.1  understand independently specific information  and detail in short, simple texts on a limited range of general and curricular  topics</a:t>
            </a:r>
            <a:br>
              <a:rPr lang="en-US" sz="2400" dirty="0">
                <a:solidFill>
                  <a:schemeClr val="tx1"/>
                </a:solidFill>
                <a:latin typeface="Times New Roman" panose="02020603050405020304" pitchFamily="18" charset="0"/>
                <a:cs typeface="Times New Roman" panose="02020603050405020304" pitchFamily="18" charset="0"/>
              </a:rPr>
            </a:br>
            <a:r>
              <a:rPr lang="en-US" sz="2400" dirty="0" smtClean="0">
                <a:solidFill>
                  <a:schemeClr val="tx1"/>
                </a:solidFill>
                <a:latin typeface="Times New Roman" panose="02020603050405020304" pitchFamily="18" charset="0"/>
                <a:cs typeface="Times New Roman" panose="02020603050405020304" pitchFamily="18" charset="0"/>
              </a:rPr>
              <a:t>      6.4.5.1  </a:t>
            </a:r>
            <a:r>
              <a:rPr lang="en-US" sz="2400" dirty="0">
                <a:solidFill>
                  <a:schemeClr val="tx1"/>
                </a:solidFill>
                <a:latin typeface="Times New Roman" panose="02020603050405020304" pitchFamily="18" charset="0"/>
                <a:cs typeface="Times New Roman" panose="02020603050405020304" pitchFamily="18" charset="0"/>
              </a:rPr>
              <a:t>deduce meaning from context on a limited range of familiar general and curricular topics, including some extended texts</a:t>
            </a:r>
            <a:br>
              <a:rPr lang="en-US" sz="2400" dirty="0">
                <a:solidFill>
                  <a:schemeClr val="tx1"/>
                </a:solidFill>
                <a:latin typeface="Times New Roman" panose="02020603050405020304" pitchFamily="18" charset="0"/>
                <a:cs typeface="Times New Roman" panose="02020603050405020304" pitchFamily="18" charset="0"/>
              </a:rPr>
            </a:br>
            <a:r>
              <a:rPr lang="en-US" sz="2400" dirty="0" smtClean="0">
                <a:solidFill>
                  <a:schemeClr val="tx1"/>
                </a:solidFill>
                <a:latin typeface="Times New Roman" panose="02020603050405020304" pitchFamily="18" charset="0"/>
                <a:cs typeface="Times New Roman" panose="02020603050405020304" pitchFamily="18" charset="0"/>
              </a:rPr>
              <a:t>      6.3.3.1 </a:t>
            </a:r>
            <a:r>
              <a:rPr lang="en-US" sz="2400" dirty="0">
                <a:solidFill>
                  <a:schemeClr val="tx1"/>
                </a:solidFill>
                <a:latin typeface="Times New Roman" panose="02020603050405020304" pitchFamily="18" charset="0"/>
                <a:cs typeface="Times New Roman" panose="02020603050405020304" pitchFamily="18" charset="0"/>
              </a:rPr>
              <a:t>give an opinion at sentence and discourse level on an increasing range of general and curricular topics</a:t>
            </a:r>
            <a:br>
              <a:rPr lang="en-US" sz="2400" dirty="0">
                <a:solidFill>
                  <a:schemeClr val="tx1"/>
                </a:solidFill>
                <a:latin typeface="Times New Roman" panose="02020603050405020304" pitchFamily="18" charset="0"/>
                <a:cs typeface="Times New Roman" panose="02020603050405020304" pitchFamily="18" charset="0"/>
              </a:rPr>
            </a:br>
            <a:r>
              <a:rPr lang="en-US" sz="2400" dirty="0">
                <a:solidFill>
                  <a:schemeClr val="tx1"/>
                </a:solidFill>
                <a:latin typeface="Times New Roman" panose="02020603050405020304" pitchFamily="18" charset="0"/>
                <a:cs typeface="Times New Roman" panose="02020603050405020304" pitchFamily="18" charset="0"/>
              </a:rPr>
              <a:t/>
            </a:r>
            <a:br>
              <a:rPr lang="en-US" sz="2400" dirty="0">
                <a:solidFill>
                  <a:schemeClr val="tx1"/>
                </a:solidFill>
                <a:latin typeface="Times New Roman" panose="02020603050405020304" pitchFamily="18" charset="0"/>
                <a:cs typeface="Times New Roman" panose="02020603050405020304" pitchFamily="18" charset="0"/>
              </a:rPr>
            </a:br>
            <a:r>
              <a:rPr lang="en-US" sz="2400" dirty="0" smtClean="0">
                <a:solidFill>
                  <a:schemeClr val="tx1"/>
                </a:solidFill>
                <a:latin typeface="Times New Roman" panose="02020603050405020304" pitchFamily="18" charset="0"/>
                <a:cs typeface="Times New Roman" panose="02020603050405020304" pitchFamily="18" charset="0"/>
              </a:rPr>
              <a:t/>
            </a:r>
            <a:br>
              <a:rPr lang="en-US" sz="2400" dirty="0" smtClean="0">
                <a:solidFill>
                  <a:schemeClr val="tx1"/>
                </a:solidFill>
                <a:latin typeface="Times New Roman" panose="02020603050405020304" pitchFamily="18" charset="0"/>
                <a:cs typeface="Times New Roman" panose="02020603050405020304" pitchFamily="18" charset="0"/>
              </a:rPr>
            </a:br>
            <a:r>
              <a:rPr lang="en-US" sz="2400" dirty="0" smtClean="0">
                <a:solidFill>
                  <a:schemeClr val="tx1"/>
                </a:solidFill>
                <a:latin typeface="Times New Roman" panose="02020603050405020304" pitchFamily="18" charset="0"/>
                <a:cs typeface="Times New Roman" panose="02020603050405020304" pitchFamily="18" charset="0"/>
              </a:rPr>
              <a:t/>
            </a:r>
            <a:br>
              <a:rPr lang="en-US" sz="2400" dirty="0" smtClean="0">
                <a:solidFill>
                  <a:schemeClr val="tx1"/>
                </a:solidFill>
                <a:latin typeface="Times New Roman" panose="02020603050405020304" pitchFamily="18" charset="0"/>
                <a:cs typeface="Times New Roman" panose="02020603050405020304" pitchFamily="18" charset="0"/>
              </a:rPr>
            </a:br>
            <a:r>
              <a:rPr lang="en-US" sz="2400" dirty="0" smtClean="0">
                <a:solidFill>
                  <a:schemeClr val="tx1"/>
                </a:solidFill>
                <a:latin typeface="Times New Roman" panose="02020603050405020304" pitchFamily="18" charset="0"/>
                <a:cs typeface="Times New Roman" panose="02020603050405020304" pitchFamily="18" charset="0"/>
              </a:rPr>
              <a:t/>
            </a:r>
            <a:br>
              <a:rPr lang="en-US" sz="2400" dirty="0" smtClean="0">
                <a:solidFill>
                  <a:schemeClr val="tx1"/>
                </a:solidFill>
                <a:latin typeface="Times New Roman" panose="02020603050405020304" pitchFamily="18" charset="0"/>
                <a:cs typeface="Times New Roman" panose="02020603050405020304" pitchFamily="18" charset="0"/>
              </a:rPr>
            </a:br>
            <a:r>
              <a:rPr lang="en-US" sz="2400" dirty="0" smtClean="0">
                <a:solidFill>
                  <a:schemeClr val="tx1"/>
                </a:solidFill>
                <a:latin typeface="Times New Roman" panose="02020603050405020304" pitchFamily="18" charset="0"/>
                <a:cs typeface="Times New Roman" panose="02020603050405020304" pitchFamily="18" charset="0"/>
              </a:rPr>
              <a:t>        </a:t>
            </a:r>
            <a:endParaRPr lang="kk-KZ" sz="2400" dirty="0">
              <a:solidFill>
                <a:schemeClr val="tx1"/>
              </a:solidFill>
              <a:latin typeface="Times New Roman" panose="02020603050405020304" pitchFamily="18" charset="0"/>
              <a:cs typeface="Times New Roman" panose="02020603050405020304" pitchFamily="18" charset="0"/>
            </a:endParaRPr>
          </a:p>
        </p:txBody>
      </p:sp>
      <p:sp>
        <p:nvSpPr>
          <p:cNvPr id="4" name="Стрелка вправо 3"/>
          <p:cNvSpPr/>
          <p:nvPr/>
        </p:nvSpPr>
        <p:spPr>
          <a:xfrm>
            <a:off x="496606" y="2253800"/>
            <a:ext cx="395536" cy="21602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k-KZ"/>
          </a:p>
        </p:txBody>
      </p:sp>
      <p:sp>
        <p:nvSpPr>
          <p:cNvPr id="5" name="Стрелка вправо 4"/>
          <p:cNvSpPr/>
          <p:nvPr/>
        </p:nvSpPr>
        <p:spPr>
          <a:xfrm>
            <a:off x="504215" y="3344861"/>
            <a:ext cx="395536" cy="21602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k-KZ"/>
          </a:p>
        </p:txBody>
      </p:sp>
      <p:sp>
        <p:nvSpPr>
          <p:cNvPr id="6" name="Стрелка вправо 5"/>
          <p:cNvSpPr/>
          <p:nvPr/>
        </p:nvSpPr>
        <p:spPr>
          <a:xfrm>
            <a:off x="504215" y="4437112"/>
            <a:ext cx="395536" cy="21602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k-KZ"/>
          </a:p>
        </p:txBody>
      </p:sp>
    </p:spTree>
    <p:extLst>
      <p:ext uri="{BB962C8B-B14F-4D97-AF65-F5344CB8AC3E}">
        <p14:creationId xmlns:p14="http://schemas.microsoft.com/office/powerpoint/2010/main" val="247379960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p:txBody>
          <a:bodyPr/>
          <a:lstStyle/>
          <a:p>
            <a:pPr marL="0" indent="0">
              <a:buNone/>
            </a:pPr>
            <a:r>
              <a:rPr lang="en-US" dirty="0" smtClean="0">
                <a:latin typeface="Times New Roman" panose="02020603050405020304" pitchFamily="18" charset="0"/>
                <a:cs typeface="Times New Roman" panose="02020603050405020304" pitchFamily="18" charset="0"/>
              </a:rPr>
              <a:t> We prepares </a:t>
            </a:r>
            <a:r>
              <a:rPr lang="en-US" dirty="0">
                <a:latin typeface="Times New Roman" panose="02020603050405020304" pitchFamily="18" charset="0"/>
                <a:cs typeface="Times New Roman" panose="02020603050405020304" pitchFamily="18" charset="0"/>
              </a:rPr>
              <a:t>cards with the words from the previous lesson and sticks them under the learners’ chairs. Learners should find the words and not showing to group-mates explain the word (using either words or </a:t>
            </a:r>
            <a:r>
              <a:rPr lang="en-US" dirty="0" smtClean="0">
                <a:latin typeface="Times New Roman" panose="02020603050405020304" pitchFamily="18" charset="0"/>
                <a:cs typeface="Times New Roman" panose="02020603050405020304" pitchFamily="18" charset="0"/>
              </a:rPr>
              <a:t>gestures</a:t>
            </a:r>
          </a:p>
          <a:p>
            <a:pPr marL="0" indent="0">
              <a:buNone/>
            </a:pPr>
            <a:r>
              <a:rPr lang="en-US" b="1" i="1" dirty="0" smtClean="0">
                <a:latin typeface="Times New Roman" panose="02020603050405020304" pitchFamily="18" charset="0"/>
                <a:cs typeface="Times New Roman" panose="02020603050405020304" pitchFamily="18" charset="0"/>
              </a:rPr>
              <a:t>Suggested </a:t>
            </a:r>
            <a:r>
              <a:rPr lang="en-US" b="1" i="1" dirty="0">
                <a:latin typeface="Times New Roman" panose="02020603050405020304" pitchFamily="18" charset="0"/>
                <a:cs typeface="Times New Roman" panose="02020603050405020304" pitchFamily="18" charset="0"/>
              </a:rPr>
              <a:t>words</a:t>
            </a:r>
            <a:r>
              <a:rPr lang="en-US" i="1" dirty="0">
                <a:latin typeface="Times New Roman" panose="02020603050405020304" pitchFamily="18" charset="0"/>
                <a:cs typeface="Times New Roman" panose="02020603050405020304" pitchFamily="18" charset="0"/>
              </a:rPr>
              <a:t>: hiking, fishing, tasting local food, camping, shopping, sunbathing, cold, ice, rainy, sunny, hot, windy </a:t>
            </a:r>
            <a:r>
              <a:rPr lang="en-US" dirty="0" smtClean="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for others to guess. </a:t>
            </a:r>
            <a:endParaRPr lang="kk-KZ" dirty="0">
              <a:latin typeface="Times New Roman" panose="02020603050405020304" pitchFamily="18" charset="0"/>
              <a:cs typeface="Times New Roman" panose="02020603050405020304" pitchFamily="18" charset="0"/>
            </a:endParaRPr>
          </a:p>
        </p:txBody>
      </p:sp>
      <p:sp>
        <p:nvSpPr>
          <p:cNvPr id="3" name="Заголовок 2"/>
          <p:cNvSpPr>
            <a:spLocks noGrp="1"/>
          </p:cNvSpPr>
          <p:nvPr>
            <p:ph type="title"/>
          </p:nvPr>
        </p:nvSpPr>
        <p:spPr/>
        <p:txBody>
          <a:bodyPr/>
          <a:lstStyle/>
          <a:p>
            <a:r>
              <a:rPr lang="en-US" i="1" dirty="0">
                <a:latin typeface="Times New Roman" panose="02020603050405020304" pitchFamily="18" charset="0"/>
                <a:cs typeface="Times New Roman" panose="02020603050405020304" pitchFamily="18" charset="0"/>
              </a:rPr>
              <a:t>Warm –</a:t>
            </a:r>
            <a:r>
              <a:rPr lang="en-US" i="1" dirty="0" smtClean="0">
                <a:latin typeface="Times New Roman" panose="02020603050405020304" pitchFamily="18" charset="0"/>
                <a:cs typeface="Times New Roman" panose="02020603050405020304" pitchFamily="18" charset="0"/>
              </a:rPr>
              <a:t>up </a:t>
            </a:r>
            <a:endParaRPr lang="kk-KZ" i="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32701361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p:cNvSpPr>
            <a:spLocks noGrp="1"/>
          </p:cNvSpPr>
          <p:nvPr>
            <p:ph type="title"/>
          </p:nvPr>
        </p:nvSpPr>
        <p:spPr/>
        <p:txBody>
          <a:bodyPr>
            <a:normAutofit fontScale="90000"/>
          </a:bodyPr>
          <a:lstStyle/>
          <a:p>
            <a:r>
              <a:rPr lang="en-US" i="1" dirty="0">
                <a:latin typeface="Times New Roman" panose="02020603050405020304" pitchFamily="18" charset="0"/>
                <a:cs typeface="Times New Roman" panose="02020603050405020304" pitchFamily="18" charset="0"/>
              </a:rPr>
              <a:t>Focus on reading</a:t>
            </a:r>
            <a:r>
              <a:rPr lang="kk-KZ" i="1" dirty="0">
                <a:latin typeface="Times New Roman" panose="02020603050405020304" pitchFamily="18" charset="0"/>
                <a:cs typeface="Times New Roman" panose="02020603050405020304" pitchFamily="18" charset="0"/>
              </a:rPr>
              <a:t/>
            </a:r>
            <a:br>
              <a:rPr lang="kk-KZ" i="1" dirty="0">
                <a:latin typeface="Times New Roman" panose="02020603050405020304" pitchFamily="18" charset="0"/>
                <a:cs typeface="Times New Roman" panose="02020603050405020304" pitchFamily="18" charset="0"/>
              </a:rPr>
            </a:br>
            <a:endParaRPr lang="kk-KZ" i="1" dirty="0">
              <a:latin typeface="Times New Roman" panose="02020603050405020304" pitchFamily="18" charset="0"/>
              <a:cs typeface="Times New Roman" panose="02020603050405020304" pitchFamily="18" charset="0"/>
            </a:endParaRPr>
          </a:p>
        </p:txBody>
      </p:sp>
      <p:sp>
        <p:nvSpPr>
          <p:cNvPr id="4" name="Прямоугольник 3"/>
          <p:cNvSpPr/>
          <p:nvPr/>
        </p:nvSpPr>
        <p:spPr>
          <a:xfrm>
            <a:off x="257525" y="2348880"/>
            <a:ext cx="8100392" cy="3477875"/>
          </a:xfrm>
          <a:prstGeom prst="rect">
            <a:avLst/>
          </a:prstGeom>
        </p:spPr>
        <p:txBody>
          <a:bodyPr wrap="square">
            <a:spAutoFit/>
          </a:bodyPr>
          <a:lstStyle/>
          <a:p>
            <a:r>
              <a:rPr lang="en-US" i="1" dirty="0" smtClean="0"/>
              <a:t>  </a:t>
            </a:r>
            <a:r>
              <a:rPr lang="en-US" sz="2000" i="1" dirty="0" smtClean="0">
                <a:latin typeface="Times New Roman" panose="02020603050405020304" pitchFamily="18" charset="0"/>
                <a:cs typeface="Times New Roman" panose="02020603050405020304" pitchFamily="18" charset="0"/>
              </a:rPr>
              <a:t>Pre-reading</a:t>
            </a:r>
            <a:endParaRPr lang="kk-KZ" sz="2000" dirty="0">
              <a:latin typeface="Times New Roman" panose="02020603050405020304" pitchFamily="18" charset="0"/>
              <a:cs typeface="Times New Roman" panose="02020603050405020304" pitchFamily="18" charset="0"/>
            </a:endParaRPr>
          </a:p>
          <a:p>
            <a:r>
              <a:rPr lang="en-US" sz="2000" dirty="0">
                <a:latin typeface="Times New Roman" panose="02020603050405020304" pitchFamily="18" charset="0"/>
                <a:cs typeface="Times New Roman" panose="02020603050405020304" pitchFamily="18" charset="0"/>
              </a:rPr>
              <a:t>Learners look at the pictures in PPT and try to guess what the text is going to be about. Learners should say what country it is and share some information they know about it. Teacher gives 1 minute to learners to think about the questions, then learners work in pairs, teacher may ask some of them to share the information.</a:t>
            </a:r>
            <a:endParaRPr lang="kk-KZ" sz="2000" dirty="0">
              <a:latin typeface="Times New Roman" panose="02020603050405020304" pitchFamily="18" charset="0"/>
              <a:cs typeface="Times New Roman" panose="02020603050405020304" pitchFamily="18" charset="0"/>
            </a:endParaRPr>
          </a:p>
          <a:p>
            <a:r>
              <a:rPr lang="en-US" sz="2000" i="1" dirty="0" smtClean="0">
                <a:latin typeface="Times New Roman" panose="02020603050405020304" pitchFamily="18" charset="0"/>
                <a:cs typeface="Times New Roman" panose="02020603050405020304" pitchFamily="18" charset="0"/>
              </a:rPr>
              <a:t>  While-reading</a:t>
            </a:r>
            <a:endParaRPr lang="kk-KZ" sz="2000" dirty="0">
              <a:latin typeface="Times New Roman" panose="02020603050405020304" pitchFamily="18" charset="0"/>
              <a:cs typeface="Times New Roman" panose="02020603050405020304" pitchFamily="18" charset="0"/>
            </a:endParaRPr>
          </a:p>
          <a:p>
            <a:r>
              <a:rPr lang="en-US" sz="2000" dirty="0">
                <a:latin typeface="Times New Roman" panose="02020603050405020304" pitchFamily="18" charset="0"/>
                <a:cs typeface="Times New Roman" panose="02020603050405020304" pitchFamily="18" charset="0"/>
              </a:rPr>
              <a:t>Before reading learners can listen to the text and then listen and drill the pronunciation. </a:t>
            </a:r>
            <a:endParaRPr lang="kk-KZ" sz="2000" dirty="0">
              <a:latin typeface="Times New Roman" panose="02020603050405020304" pitchFamily="18" charset="0"/>
              <a:cs typeface="Times New Roman" panose="02020603050405020304" pitchFamily="18" charset="0"/>
            </a:endParaRPr>
          </a:p>
          <a:p>
            <a:r>
              <a:rPr lang="en-US" sz="2000" dirty="0">
                <a:latin typeface="Times New Roman" panose="02020603050405020304" pitchFamily="18" charset="0"/>
                <a:cs typeface="Times New Roman" panose="02020603050405020304" pitchFamily="18" charset="0"/>
              </a:rPr>
              <a:t>Teacher gives learners a text in the form of a letter. At first they should decide where boxes A-D should go in the letter. Weaker learners can work in pairs</a:t>
            </a:r>
            <a:r>
              <a:rPr lang="en-US" dirty="0"/>
              <a:t>.</a:t>
            </a:r>
            <a:endParaRPr lang="kk-KZ" dirty="0"/>
          </a:p>
        </p:txBody>
      </p:sp>
    </p:spTree>
    <p:extLst>
      <p:ext uri="{BB962C8B-B14F-4D97-AF65-F5344CB8AC3E}">
        <p14:creationId xmlns:p14="http://schemas.microsoft.com/office/powerpoint/2010/main" val="64138726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p:txBody>
          <a:bodyPr/>
          <a:lstStyle/>
          <a:p>
            <a:r>
              <a:rPr lang="en-US" dirty="0">
                <a:latin typeface="Times New Roman" panose="02020603050405020304" pitchFamily="18" charset="0"/>
                <a:cs typeface="Times New Roman" panose="02020603050405020304" pitchFamily="18" charset="0"/>
              </a:rPr>
              <a:t>Stronger learners should share their experience about going either abroad or around Kazakhstan with their classmates or weaker learners retell the text</a:t>
            </a:r>
            <a:endParaRPr lang="kk-KZ" dirty="0">
              <a:latin typeface="Times New Roman" panose="02020603050405020304" pitchFamily="18" charset="0"/>
              <a:cs typeface="Times New Roman" panose="02020603050405020304" pitchFamily="18" charset="0"/>
            </a:endParaRPr>
          </a:p>
        </p:txBody>
      </p:sp>
      <p:sp>
        <p:nvSpPr>
          <p:cNvPr id="3" name="Заголовок 2"/>
          <p:cNvSpPr>
            <a:spLocks noGrp="1"/>
          </p:cNvSpPr>
          <p:nvPr>
            <p:ph type="title"/>
          </p:nvPr>
        </p:nvSpPr>
        <p:spPr/>
        <p:txBody>
          <a:bodyPr>
            <a:normAutofit fontScale="90000"/>
          </a:bodyPr>
          <a:lstStyle/>
          <a:p>
            <a:r>
              <a:rPr lang="en-US" i="1" dirty="0">
                <a:latin typeface="Times New Roman" panose="02020603050405020304" pitchFamily="18" charset="0"/>
                <a:cs typeface="Times New Roman" panose="02020603050405020304" pitchFamily="18" charset="0"/>
              </a:rPr>
              <a:t>Post- reading</a:t>
            </a:r>
            <a:r>
              <a:rPr lang="kk-KZ" dirty="0">
                <a:latin typeface="Times New Roman" panose="02020603050405020304" pitchFamily="18" charset="0"/>
                <a:cs typeface="Times New Roman" panose="02020603050405020304" pitchFamily="18" charset="0"/>
              </a:rPr>
              <a:t/>
            </a:r>
            <a:br>
              <a:rPr lang="kk-KZ" dirty="0">
                <a:latin typeface="Times New Roman" panose="02020603050405020304" pitchFamily="18" charset="0"/>
                <a:cs typeface="Times New Roman" panose="02020603050405020304" pitchFamily="18" charset="0"/>
              </a:rPr>
            </a:br>
            <a:endParaRPr lang="kk-KZ"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85225371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a:xfrm>
            <a:off x="107504" y="341334"/>
            <a:ext cx="8604944" cy="6480720"/>
          </a:xfrm>
        </p:spPr>
        <p:txBody>
          <a:bodyPr>
            <a:normAutofit fontScale="62500" lnSpcReduction="20000"/>
          </a:bodyPr>
          <a:lstStyle/>
          <a:p>
            <a:r>
              <a:rPr lang="en-US" b="1" dirty="0">
                <a:latin typeface="Times New Roman" panose="02020603050405020304" pitchFamily="18" charset="0"/>
                <a:cs typeface="Times New Roman" panose="02020603050405020304" pitchFamily="18" charset="0"/>
              </a:rPr>
              <a:t>Activity 1</a:t>
            </a:r>
          </a:p>
          <a:p>
            <a:r>
              <a:rPr lang="en-US" b="1" dirty="0">
                <a:latin typeface="Times New Roman" panose="02020603050405020304" pitchFamily="18" charset="0"/>
                <a:cs typeface="Times New Roman" panose="02020603050405020304" pitchFamily="18" charset="0"/>
              </a:rPr>
              <a:t>Emma, Richard, Michael and Helen are going on a train journey. Emma asks Richard some questions about their journey. What does Richard say? </a:t>
            </a:r>
          </a:p>
          <a:p>
            <a:r>
              <a:rPr lang="en-US" b="1" dirty="0">
                <a:latin typeface="Times New Roman" panose="02020603050405020304" pitchFamily="18" charset="0"/>
                <a:cs typeface="Times New Roman" panose="02020603050405020304" pitchFamily="18" charset="0"/>
              </a:rPr>
              <a:t>Read the conversation and choose the best answer. </a:t>
            </a:r>
          </a:p>
          <a:p>
            <a:r>
              <a:rPr lang="en-US" b="1" dirty="0">
                <a:latin typeface="Times New Roman" panose="02020603050405020304" pitchFamily="18" charset="0"/>
                <a:cs typeface="Times New Roman" panose="02020603050405020304" pitchFamily="18" charset="0"/>
              </a:rPr>
              <a:t>Write a letter (A–H) for each answer. </a:t>
            </a:r>
          </a:p>
          <a:p>
            <a:r>
              <a:rPr lang="en-US" b="1" dirty="0">
                <a:latin typeface="Times New Roman" panose="02020603050405020304" pitchFamily="18" charset="0"/>
                <a:cs typeface="Times New Roman" panose="02020603050405020304" pitchFamily="18" charset="0"/>
              </a:rPr>
              <a:t>You do not need to use all the letters. There is one example.</a:t>
            </a:r>
          </a:p>
          <a:p>
            <a:r>
              <a:rPr lang="en-US" b="1" dirty="0">
                <a:latin typeface="Times New Roman" panose="02020603050405020304" pitchFamily="18" charset="0"/>
                <a:cs typeface="Times New Roman" panose="02020603050405020304" pitchFamily="18" charset="0"/>
              </a:rPr>
              <a:t> </a:t>
            </a:r>
          </a:p>
          <a:p>
            <a:r>
              <a:rPr lang="en-US" b="1" dirty="0">
                <a:latin typeface="Times New Roman" panose="02020603050405020304" pitchFamily="18" charset="0"/>
                <a:cs typeface="Times New Roman" panose="02020603050405020304" pitchFamily="18" charset="0"/>
              </a:rPr>
              <a:t>Example </a:t>
            </a:r>
          </a:p>
          <a:p>
            <a:r>
              <a:rPr lang="en-US" b="1" dirty="0">
                <a:latin typeface="Times New Roman" panose="02020603050405020304" pitchFamily="18" charset="0"/>
                <a:cs typeface="Times New Roman" panose="02020603050405020304" pitchFamily="18" charset="0"/>
              </a:rPr>
              <a:t>Emma: Richard, is that the train station over there? </a:t>
            </a:r>
          </a:p>
          <a:p>
            <a:r>
              <a:rPr lang="en-US" b="1" dirty="0">
                <a:latin typeface="Times New Roman" panose="02020603050405020304" pitchFamily="18" charset="0"/>
                <a:cs typeface="Times New Roman" panose="02020603050405020304" pitchFamily="18" charset="0"/>
              </a:rPr>
              <a:t>Richard: ........................D.........................................................</a:t>
            </a:r>
          </a:p>
          <a:p>
            <a:endParaRPr lang="en-US" b="1" dirty="0">
              <a:latin typeface="Times New Roman" panose="02020603050405020304" pitchFamily="18" charset="0"/>
              <a:cs typeface="Times New Roman" panose="02020603050405020304" pitchFamily="18" charset="0"/>
            </a:endParaRPr>
          </a:p>
          <a:p>
            <a:r>
              <a:rPr lang="en-US" b="1" dirty="0">
                <a:latin typeface="Times New Roman" panose="02020603050405020304" pitchFamily="18" charset="0"/>
                <a:cs typeface="Times New Roman" panose="02020603050405020304" pitchFamily="18" charset="0"/>
              </a:rPr>
              <a:t>Questions</a:t>
            </a:r>
          </a:p>
          <a:p>
            <a:r>
              <a:rPr lang="en-US" b="1" dirty="0">
                <a:latin typeface="Times New Roman" panose="02020603050405020304" pitchFamily="18" charset="0"/>
                <a:cs typeface="Times New Roman" panose="02020603050405020304" pitchFamily="18" charset="0"/>
              </a:rPr>
              <a:t>1</a:t>
            </a:r>
          </a:p>
          <a:p>
            <a:r>
              <a:rPr lang="en-US" b="1" dirty="0">
                <a:latin typeface="Times New Roman" panose="02020603050405020304" pitchFamily="18" charset="0"/>
                <a:cs typeface="Times New Roman" panose="02020603050405020304" pitchFamily="18" charset="0"/>
              </a:rPr>
              <a:t>Emma: What time does our train leave?</a:t>
            </a:r>
          </a:p>
          <a:p>
            <a:r>
              <a:rPr lang="en-US" b="1" dirty="0">
                <a:latin typeface="Times New Roman" panose="02020603050405020304" pitchFamily="18" charset="0"/>
                <a:cs typeface="Times New Roman" panose="02020603050405020304" pitchFamily="18" charset="0"/>
              </a:rPr>
              <a:t>Richard: ................................................................................. </a:t>
            </a:r>
          </a:p>
          <a:p>
            <a:endParaRPr lang="en-US" b="1" dirty="0">
              <a:latin typeface="Times New Roman" panose="02020603050405020304" pitchFamily="18" charset="0"/>
              <a:cs typeface="Times New Roman" panose="02020603050405020304" pitchFamily="18" charset="0"/>
            </a:endParaRPr>
          </a:p>
          <a:p>
            <a:r>
              <a:rPr lang="en-US" b="1" dirty="0">
                <a:latin typeface="Times New Roman" panose="02020603050405020304" pitchFamily="18" charset="0"/>
                <a:cs typeface="Times New Roman" panose="02020603050405020304" pitchFamily="18" charset="0"/>
              </a:rPr>
              <a:t>2</a:t>
            </a:r>
          </a:p>
          <a:p>
            <a:r>
              <a:rPr lang="en-US" b="1" dirty="0">
                <a:latin typeface="Times New Roman" panose="02020603050405020304" pitchFamily="18" charset="0"/>
                <a:cs typeface="Times New Roman" panose="02020603050405020304" pitchFamily="18" charset="0"/>
              </a:rPr>
              <a:t>Emma: Have we got our tickets? </a:t>
            </a:r>
          </a:p>
          <a:p>
            <a:r>
              <a:rPr lang="en-US" b="1" dirty="0">
                <a:latin typeface="Times New Roman" panose="02020603050405020304" pitchFamily="18" charset="0"/>
                <a:cs typeface="Times New Roman" panose="02020603050405020304" pitchFamily="18" charset="0"/>
              </a:rPr>
              <a:t>Richard: ................................................................................. </a:t>
            </a:r>
          </a:p>
          <a:p>
            <a:r>
              <a:rPr lang="en-US" b="1" dirty="0">
                <a:latin typeface="Times New Roman" panose="02020603050405020304" pitchFamily="18" charset="0"/>
                <a:cs typeface="Times New Roman" panose="02020603050405020304" pitchFamily="18" charset="0"/>
              </a:rPr>
              <a:t>3</a:t>
            </a:r>
          </a:p>
          <a:p>
            <a:r>
              <a:rPr lang="en-US" b="1" dirty="0">
                <a:latin typeface="Times New Roman" panose="02020603050405020304" pitchFamily="18" charset="0"/>
                <a:cs typeface="Times New Roman" panose="02020603050405020304" pitchFamily="18" charset="0"/>
              </a:rPr>
              <a:t>Emma: Can we buy something to eat on the train? </a:t>
            </a:r>
          </a:p>
          <a:p>
            <a:r>
              <a:rPr lang="en-US" b="1" dirty="0">
                <a:latin typeface="Times New Roman" panose="02020603050405020304" pitchFamily="18" charset="0"/>
                <a:cs typeface="Times New Roman" panose="02020603050405020304" pitchFamily="18" charset="0"/>
              </a:rPr>
              <a:t>Richard: ................................................................................. </a:t>
            </a:r>
          </a:p>
          <a:p>
            <a:r>
              <a:rPr lang="en-US" b="1" dirty="0">
                <a:latin typeface="Times New Roman" panose="02020603050405020304" pitchFamily="18" charset="0"/>
                <a:cs typeface="Times New Roman" panose="02020603050405020304" pitchFamily="18" charset="0"/>
              </a:rPr>
              <a:t>4</a:t>
            </a:r>
          </a:p>
          <a:p>
            <a:r>
              <a:rPr lang="en-US" b="1" dirty="0">
                <a:latin typeface="Times New Roman" panose="02020603050405020304" pitchFamily="18" charset="0"/>
                <a:cs typeface="Times New Roman" panose="02020603050405020304" pitchFamily="18" charset="0"/>
              </a:rPr>
              <a:t>Emma: Is the journey long? </a:t>
            </a:r>
          </a:p>
          <a:p>
            <a:r>
              <a:rPr lang="en-US" b="1" dirty="0">
                <a:latin typeface="Times New Roman" panose="02020603050405020304" pitchFamily="18" charset="0"/>
                <a:cs typeface="Times New Roman" panose="02020603050405020304" pitchFamily="18" charset="0"/>
              </a:rPr>
              <a:t>Richard: .................................................................................  </a:t>
            </a:r>
          </a:p>
          <a:p>
            <a:r>
              <a:rPr lang="en-US" b="1" dirty="0">
                <a:latin typeface="Times New Roman" panose="02020603050405020304" pitchFamily="18" charset="0"/>
                <a:cs typeface="Times New Roman" panose="02020603050405020304" pitchFamily="18" charset="0"/>
              </a:rPr>
              <a:t>5</a:t>
            </a:r>
          </a:p>
          <a:p>
            <a:r>
              <a:rPr lang="en-US" b="1" dirty="0">
                <a:latin typeface="Times New Roman" panose="02020603050405020304" pitchFamily="18" charset="0"/>
                <a:cs typeface="Times New Roman" panose="02020603050405020304" pitchFamily="18" charset="0"/>
              </a:rPr>
              <a:t>Emma: What time will we arrive? </a:t>
            </a:r>
          </a:p>
          <a:p>
            <a:r>
              <a:rPr lang="en-US" b="1" dirty="0">
                <a:latin typeface="Times New Roman" panose="02020603050405020304" pitchFamily="18" charset="0"/>
                <a:cs typeface="Times New Roman" panose="02020603050405020304" pitchFamily="18" charset="0"/>
              </a:rPr>
              <a:t>Richard: ................................................................................. </a:t>
            </a:r>
          </a:p>
          <a:p>
            <a:endParaRPr lang="en-US" b="1" dirty="0">
              <a:latin typeface="Times New Roman" panose="02020603050405020304" pitchFamily="18" charset="0"/>
              <a:cs typeface="Times New Roman" panose="02020603050405020304" pitchFamily="18" charset="0"/>
            </a:endParaRPr>
          </a:p>
          <a:p>
            <a:endParaRPr lang="kk-KZ" b="1" dirty="0">
              <a:latin typeface="Times New Roman" panose="02020603050405020304" pitchFamily="18" charset="0"/>
              <a:cs typeface="Times New Roman" panose="02020603050405020304" pitchFamily="18" charset="0"/>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24128" y="908720"/>
            <a:ext cx="2880320" cy="20882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Прямоугольник 2"/>
          <p:cNvSpPr/>
          <p:nvPr/>
        </p:nvSpPr>
        <p:spPr>
          <a:xfrm>
            <a:off x="5594385" y="3335497"/>
            <a:ext cx="3744416" cy="2862322"/>
          </a:xfrm>
          <a:prstGeom prst="rect">
            <a:avLst/>
          </a:prstGeom>
        </p:spPr>
        <p:txBody>
          <a:bodyPr wrap="square">
            <a:spAutoFit/>
          </a:bodyPr>
          <a:lstStyle/>
          <a:p>
            <a:r>
              <a:rPr lang="en-US" dirty="0">
                <a:solidFill>
                  <a:schemeClr val="tx2">
                    <a:lumMod val="75000"/>
                  </a:schemeClr>
                </a:solidFill>
                <a:latin typeface="Times New Roman" panose="02020603050405020304" pitchFamily="18" charset="0"/>
                <a:cs typeface="Times New Roman" panose="02020603050405020304" pitchFamily="18" charset="0"/>
              </a:rPr>
              <a:t>A Yes, there’s a café on the train. </a:t>
            </a:r>
          </a:p>
          <a:p>
            <a:r>
              <a:rPr lang="en-US" dirty="0">
                <a:solidFill>
                  <a:schemeClr val="tx2">
                    <a:lumMod val="75000"/>
                  </a:schemeClr>
                </a:solidFill>
                <a:latin typeface="Times New Roman" panose="02020603050405020304" pitchFamily="18" charset="0"/>
                <a:cs typeface="Times New Roman" panose="02020603050405020304" pitchFamily="18" charset="0"/>
              </a:rPr>
              <a:t>B We’ll get there at a quarter past eleven. </a:t>
            </a:r>
          </a:p>
          <a:p>
            <a:r>
              <a:rPr lang="en-US" dirty="0">
                <a:solidFill>
                  <a:schemeClr val="tx2">
                    <a:lumMod val="75000"/>
                  </a:schemeClr>
                </a:solidFill>
                <a:latin typeface="Times New Roman" panose="02020603050405020304" pitchFamily="18" charset="0"/>
                <a:cs typeface="Times New Roman" panose="02020603050405020304" pitchFamily="18" charset="0"/>
              </a:rPr>
              <a:t>C It takes two hours. </a:t>
            </a:r>
          </a:p>
          <a:p>
            <a:r>
              <a:rPr lang="en-US" dirty="0">
                <a:solidFill>
                  <a:schemeClr val="tx2">
                    <a:lumMod val="75000"/>
                  </a:schemeClr>
                </a:solidFill>
                <a:latin typeface="Times New Roman" panose="02020603050405020304" pitchFamily="18" charset="0"/>
                <a:cs typeface="Times New Roman" panose="02020603050405020304" pitchFamily="18" charset="0"/>
              </a:rPr>
              <a:t>D Yes, it is. (example) </a:t>
            </a:r>
          </a:p>
          <a:p>
            <a:r>
              <a:rPr lang="en-US" dirty="0">
                <a:solidFill>
                  <a:schemeClr val="tx2">
                    <a:lumMod val="75000"/>
                  </a:schemeClr>
                </a:solidFill>
                <a:latin typeface="Times New Roman" panose="02020603050405020304" pitchFamily="18" charset="0"/>
                <a:cs typeface="Times New Roman" panose="02020603050405020304" pitchFamily="18" charset="0"/>
              </a:rPr>
              <a:t>E Yes, I bought them yesterday. </a:t>
            </a:r>
          </a:p>
          <a:p>
            <a:r>
              <a:rPr lang="en-US" dirty="0">
                <a:solidFill>
                  <a:schemeClr val="tx2">
                    <a:lumMod val="75000"/>
                  </a:schemeClr>
                </a:solidFill>
                <a:latin typeface="Times New Roman" panose="02020603050405020304" pitchFamily="18" charset="0"/>
                <a:cs typeface="Times New Roman" panose="02020603050405020304" pitchFamily="18" charset="0"/>
              </a:rPr>
              <a:t>F Of course there is. </a:t>
            </a:r>
          </a:p>
          <a:p>
            <a:r>
              <a:rPr lang="en-US" dirty="0">
                <a:solidFill>
                  <a:schemeClr val="tx2">
                    <a:lumMod val="75000"/>
                  </a:schemeClr>
                </a:solidFill>
                <a:latin typeface="Times New Roman" panose="02020603050405020304" pitchFamily="18" charset="0"/>
                <a:cs typeface="Times New Roman" panose="02020603050405020304" pitchFamily="18" charset="0"/>
              </a:rPr>
              <a:t>G I’ll take a tablet. </a:t>
            </a:r>
          </a:p>
          <a:p>
            <a:r>
              <a:rPr lang="en-US" dirty="0">
                <a:solidFill>
                  <a:schemeClr val="tx2">
                    <a:lumMod val="75000"/>
                  </a:schemeClr>
                </a:solidFill>
                <a:latin typeface="Times New Roman" panose="02020603050405020304" pitchFamily="18" charset="0"/>
                <a:cs typeface="Times New Roman" panose="02020603050405020304" pitchFamily="18" charset="0"/>
              </a:rPr>
              <a:t>H It goes at half past nine.</a:t>
            </a:r>
          </a:p>
          <a:p>
            <a:r>
              <a:rPr lang="en-US" dirty="0">
                <a:solidFill>
                  <a:schemeClr val="tx2">
                    <a:lumMod val="75000"/>
                  </a:schemeClr>
                </a:solidFill>
                <a:latin typeface="Times New Roman" panose="02020603050405020304" pitchFamily="18" charset="0"/>
                <a:cs typeface="Times New Roman" panose="02020603050405020304" pitchFamily="18" charset="0"/>
              </a:rPr>
              <a:t> </a:t>
            </a:r>
          </a:p>
        </p:txBody>
      </p:sp>
    </p:spTree>
    <p:extLst>
      <p:ext uri="{BB962C8B-B14F-4D97-AF65-F5344CB8AC3E}">
        <p14:creationId xmlns:p14="http://schemas.microsoft.com/office/powerpoint/2010/main" val="134768796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p:cNvSpPr>
            <a:spLocks noGrp="1"/>
          </p:cNvSpPr>
          <p:nvPr>
            <p:ph type="title"/>
          </p:nvPr>
        </p:nvSpPr>
        <p:spPr/>
        <p:txBody>
          <a:bodyPr>
            <a:normAutofit fontScale="90000"/>
          </a:bodyPr>
          <a:lstStyle/>
          <a:p>
            <a:r>
              <a:rPr lang="en-US" dirty="0">
                <a:latin typeface="Times New Roman" panose="02020603050405020304" pitchFamily="18" charset="0"/>
                <a:cs typeface="Times New Roman" panose="02020603050405020304" pitchFamily="18" charset="0"/>
              </a:rPr>
              <a:t>Answers</a:t>
            </a:r>
            <a:r>
              <a:rPr lang="kk-KZ" dirty="0"/>
              <a:t/>
            </a:r>
            <a:br>
              <a:rPr lang="kk-KZ" dirty="0"/>
            </a:br>
            <a:endParaRPr lang="kk-KZ" dirty="0"/>
          </a:p>
        </p:txBody>
      </p:sp>
      <p:sp>
        <p:nvSpPr>
          <p:cNvPr id="4" name="Прямоугольник 3"/>
          <p:cNvSpPr/>
          <p:nvPr/>
        </p:nvSpPr>
        <p:spPr>
          <a:xfrm>
            <a:off x="1115616" y="2924944"/>
            <a:ext cx="4572000" cy="1477328"/>
          </a:xfrm>
          <a:prstGeom prst="rect">
            <a:avLst/>
          </a:prstGeom>
        </p:spPr>
        <p:txBody>
          <a:bodyPr>
            <a:spAutoFit/>
          </a:bodyPr>
          <a:lstStyle/>
          <a:p>
            <a:r>
              <a:rPr lang="pt-BR" dirty="0">
                <a:solidFill>
                  <a:schemeClr val="tx2">
                    <a:lumMod val="75000"/>
                  </a:schemeClr>
                </a:solidFill>
                <a:latin typeface="Times New Roman" panose="02020603050405020304" pitchFamily="18" charset="0"/>
                <a:cs typeface="Times New Roman" panose="02020603050405020304" pitchFamily="18" charset="0"/>
              </a:rPr>
              <a:t>1 – H</a:t>
            </a:r>
          </a:p>
          <a:p>
            <a:r>
              <a:rPr lang="pt-BR" dirty="0">
                <a:solidFill>
                  <a:schemeClr val="tx2">
                    <a:lumMod val="75000"/>
                  </a:schemeClr>
                </a:solidFill>
                <a:latin typeface="Times New Roman" panose="02020603050405020304" pitchFamily="18" charset="0"/>
                <a:cs typeface="Times New Roman" panose="02020603050405020304" pitchFamily="18" charset="0"/>
              </a:rPr>
              <a:t>2 – E</a:t>
            </a:r>
          </a:p>
          <a:p>
            <a:r>
              <a:rPr lang="pt-BR" dirty="0">
                <a:solidFill>
                  <a:schemeClr val="tx2">
                    <a:lumMod val="75000"/>
                  </a:schemeClr>
                </a:solidFill>
                <a:latin typeface="Times New Roman" panose="02020603050405020304" pitchFamily="18" charset="0"/>
                <a:cs typeface="Times New Roman" panose="02020603050405020304" pitchFamily="18" charset="0"/>
              </a:rPr>
              <a:t>3 – A</a:t>
            </a:r>
          </a:p>
          <a:p>
            <a:r>
              <a:rPr lang="pt-BR" dirty="0">
                <a:solidFill>
                  <a:schemeClr val="tx2">
                    <a:lumMod val="75000"/>
                  </a:schemeClr>
                </a:solidFill>
                <a:latin typeface="Times New Roman" panose="02020603050405020304" pitchFamily="18" charset="0"/>
                <a:cs typeface="Times New Roman" panose="02020603050405020304" pitchFamily="18" charset="0"/>
              </a:rPr>
              <a:t>4 – C</a:t>
            </a:r>
          </a:p>
          <a:p>
            <a:r>
              <a:rPr lang="pt-BR" dirty="0">
                <a:solidFill>
                  <a:schemeClr val="tx2">
                    <a:lumMod val="75000"/>
                  </a:schemeClr>
                </a:solidFill>
                <a:latin typeface="Times New Roman" panose="02020603050405020304" pitchFamily="18" charset="0"/>
                <a:cs typeface="Times New Roman" panose="02020603050405020304" pitchFamily="18" charset="0"/>
              </a:rPr>
              <a:t>5 – B </a:t>
            </a:r>
          </a:p>
        </p:txBody>
      </p:sp>
    </p:spTree>
    <p:extLst>
      <p:ext uri="{BB962C8B-B14F-4D97-AF65-F5344CB8AC3E}">
        <p14:creationId xmlns:p14="http://schemas.microsoft.com/office/powerpoint/2010/main" val="287104164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p:cNvSpPr>
            <a:spLocks noGrp="1"/>
          </p:cNvSpPr>
          <p:nvPr>
            <p:ph type="title"/>
          </p:nvPr>
        </p:nvSpPr>
        <p:spPr>
          <a:xfrm>
            <a:off x="395536" y="620688"/>
            <a:ext cx="8229600" cy="1252728"/>
          </a:xfrm>
        </p:spPr>
        <p:txBody>
          <a:bodyPr>
            <a:normAutofit fontScale="90000"/>
          </a:bodyPr>
          <a:lstStyle/>
          <a:p>
            <a:pPr algn="l"/>
            <a:r>
              <a:rPr lang="en-US" sz="2700" b="1" dirty="0">
                <a:latin typeface="Times New Roman" panose="02020603050405020304" pitchFamily="18" charset="0"/>
                <a:cs typeface="Times New Roman" panose="02020603050405020304" pitchFamily="18" charset="0"/>
              </a:rPr>
              <a:t>Activity 2</a:t>
            </a:r>
            <a:br>
              <a:rPr lang="en-US" sz="2700" b="1" dirty="0">
                <a:latin typeface="Times New Roman" panose="02020603050405020304" pitchFamily="18" charset="0"/>
                <a:cs typeface="Times New Roman" panose="02020603050405020304" pitchFamily="18" charset="0"/>
              </a:rPr>
            </a:br>
            <a:r>
              <a:rPr lang="en-US" sz="2700" b="1" dirty="0">
                <a:latin typeface="Times New Roman" panose="02020603050405020304" pitchFamily="18" charset="0"/>
                <a:cs typeface="Times New Roman" panose="02020603050405020304" pitchFamily="18" charset="0"/>
              </a:rPr>
              <a:t>Read the story. Choose a word from the box. Write the correct word next to numbers 1–5. </a:t>
            </a:r>
            <a:br>
              <a:rPr lang="en-US" sz="2700" b="1" dirty="0">
                <a:latin typeface="Times New Roman" panose="02020603050405020304" pitchFamily="18" charset="0"/>
                <a:cs typeface="Times New Roman" panose="02020603050405020304" pitchFamily="18" charset="0"/>
              </a:rPr>
            </a:br>
            <a:r>
              <a:rPr lang="en-US" sz="2700" b="1" dirty="0">
                <a:latin typeface="Times New Roman" panose="02020603050405020304" pitchFamily="18" charset="0"/>
                <a:cs typeface="Times New Roman" panose="02020603050405020304" pitchFamily="18" charset="0"/>
              </a:rPr>
              <a:t>There is one example.</a:t>
            </a:r>
            <a:r>
              <a:rPr lang="en-US" dirty="0"/>
              <a:t/>
            </a:r>
            <a:br>
              <a:rPr lang="en-US" dirty="0"/>
            </a:br>
            <a:endParaRPr lang="kk-KZ"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520" y="1784821"/>
            <a:ext cx="3240360" cy="18722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76056" y="1328762"/>
            <a:ext cx="3527077" cy="23282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Прямоугольник 3"/>
          <p:cNvSpPr/>
          <p:nvPr/>
        </p:nvSpPr>
        <p:spPr>
          <a:xfrm>
            <a:off x="251520" y="3657029"/>
            <a:ext cx="7812360" cy="2246769"/>
          </a:xfrm>
          <a:prstGeom prst="rect">
            <a:avLst/>
          </a:prstGeom>
        </p:spPr>
        <p:txBody>
          <a:bodyPr wrap="square">
            <a:spAutoFit/>
          </a:bodyPr>
          <a:lstStyle/>
          <a:p>
            <a:r>
              <a:rPr lang="en-US" sz="1400" b="1" dirty="0">
                <a:latin typeface="Times New Roman" panose="02020603050405020304" pitchFamily="18" charset="0"/>
                <a:cs typeface="Times New Roman" panose="02020603050405020304" pitchFamily="18" charset="0"/>
              </a:rPr>
              <a:t>It was the summer holiday and there was no school. Harry, Sarah, David and Katy were going on an ...........adventure...................... ! Everyone had a (1) ..................................... full of things they might need. They met at the bus stop. ‘What time does the bus come?’ said Harry. ‘I don’t know,’ said Katy, ‘let’s look at the (2) ..................................... . The next bus to the big (3) ..................................... is going to arrive in five minutes.’</a:t>
            </a:r>
          </a:p>
          <a:p>
            <a:r>
              <a:rPr lang="en-US" sz="1400" b="1" dirty="0">
                <a:latin typeface="Times New Roman" panose="02020603050405020304" pitchFamily="18" charset="0"/>
                <a:cs typeface="Times New Roman" panose="02020603050405020304" pitchFamily="18" charset="0"/>
              </a:rPr>
              <a:t>The children were very excited and wanted to begin their journey, but after twenty minutes the bus still wasn’t there! Then Sarah said, ‘I’ll search for some information on my phone.’ ‘That’s a good (4) .................................’ said Katy. ‘What does it say?’ asked David. ‘The bus is (5) ................................... because the driver is ill,’ answered Sarah. Suddenly Harry shouted, ‘Look, here comes another bus!’ The four friends were very happy! ‘Let’s go!’ they shouted.</a:t>
            </a:r>
          </a:p>
        </p:txBody>
      </p:sp>
    </p:spTree>
    <p:extLst>
      <p:ext uri="{BB962C8B-B14F-4D97-AF65-F5344CB8AC3E}">
        <p14:creationId xmlns:p14="http://schemas.microsoft.com/office/powerpoint/2010/main" val="390458709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p:txBody>
          <a:bodyPr>
            <a:normAutofit fontScale="92500" lnSpcReduction="10000"/>
          </a:bodyPr>
          <a:lstStyle/>
          <a:p>
            <a:pPr lvl="0"/>
            <a:r>
              <a:rPr lang="en-US" dirty="0" smtClean="0">
                <a:latin typeface="Times New Roman" panose="02020603050405020304" pitchFamily="18" charset="0"/>
                <a:cs typeface="Times New Roman" panose="02020603050405020304" pitchFamily="18" charset="0"/>
              </a:rPr>
              <a:t>Backpack</a:t>
            </a:r>
            <a:endParaRPr lang="kk-KZ" dirty="0">
              <a:latin typeface="Times New Roman" panose="02020603050405020304" pitchFamily="18" charset="0"/>
              <a:cs typeface="Times New Roman" panose="02020603050405020304" pitchFamily="18" charset="0"/>
            </a:endParaRPr>
          </a:p>
          <a:p>
            <a:pPr lvl="0"/>
            <a:r>
              <a:rPr lang="en-US" dirty="0">
                <a:latin typeface="Times New Roman" panose="02020603050405020304" pitchFamily="18" charset="0"/>
                <a:cs typeface="Times New Roman" panose="02020603050405020304" pitchFamily="18" charset="0"/>
              </a:rPr>
              <a:t>Timetable</a:t>
            </a:r>
            <a:endParaRPr lang="kk-KZ" dirty="0">
              <a:latin typeface="Times New Roman" panose="02020603050405020304" pitchFamily="18" charset="0"/>
              <a:cs typeface="Times New Roman" panose="02020603050405020304" pitchFamily="18" charset="0"/>
            </a:endParaRPr>
          </a:p>
          <a:p>
            <a:pPr lvl="0"/>
            <a:r>
              <a:rPr lang="en-US" dirty="0">
                <a:latin typeface="Times New Roman" panose="02020603050405020304" pitchFamily="18" charset="0"/>
                <a:cs typeface="Times New Roman" panose="02020603050405020304" pitchFamily="18" charset="0"/>
              </a:rPr>
              <a:t>City</a:t>
            </a:r>
            <a:endParaRPr lang="kk-KZ" dirty="0">
              <a:latin typeface="Times New Roman" panose="02020603050405020304" pitchFamily="18" charset="0"/>
              <a:cs typeface="Times New Roman" panose="02020603050405020304" pitchFamily="18" charset="0"/>
            </a:endParaRPr>
          </a:p>
          <a:p>
            <a:pPr lvl="0"/>
            <a:r>
              <a:rPr lang="en-US" dirty="0">
                <a:latin typeface="Times New Roman" panose="02020603050405020304" pitchFamily="18" charset="0"/>
                <a:cs typeface="Times New Roman" panose="02020603050405020304" pitchFamily="18" charset="0"/>
              </a:rPr>
              <a:t>Idea</a:t>
            </a:r>
            <a:endParaRPr lang="kk-KZ" dirty="0">
              <a:latin typeface="Times New Roman" panose="02020603050405020304" pitchFamily="18" charset="0"/>
              <a:cs typeface="Times New Roman" panose="02020603050405020304" pitchFamily="18" charset="0"/>
            </a:endParaRPr>
          </a:p>
          <a:p>
            <a:pPr lvl="0"/>
            <a:r>
              <a:rPr lang="en-US" dirty="0">
                <a:latin typeface="Times New Roman" panose="02020603050405020304" pitchFamily="18" charset="0"/>
                <a:cs typeface="Times New Roman" panose="02020603050405020304" pitchFamily="18" charset="0"/>
              </a:rPr>
              <a:t>Late </a:t>
            </a:r>
            <a:endParaRPr lang="en-US" dirty="0" smtClean="0">
              <a:latin typeface="Times New Roman" panose="02020603050405020304" pitchFamily="18" charset="0"/>
              <a:cs typeface="Times New Roman" panose="02020603050405020304" pitchFamily="18" charset="0"/>
            </a:endParaRPr>
          </a:p>
          <a:p>
            <a:pPr marL="0" indent="0">
              <a:buNone/>
            </a:pPr>
            <a:r>
              <a:rPr lang="en-US" b="1" dirty="0">
                <a:latin typeface="Times New Roman" panose="02020603050405020304" pitchFamily="18" charset="0"/>
                <a:cs typeface="Times New Roman" panose="02020603050405020304" pitchFamily="18" charset="0"/>
              </a:rPr>
              <a:t>Now choose the best name for the story: </a:t>
            </a:r>
            <a:r>
              <a:rPr lang="en-US" i="1" dirty="0">
                <a:latin typeface="Times New Roman" panose="02020603050405020304" pitchFamily="18" charset="0"/>
                <a:cs typeface="Times New Roman" panose="02020603050405020304" pitchFamily="18" charset="0"/>
              </a:rPr>
              <a:t>Children wait for the bus </a:t>
            </a:r>
            <a:endParaRPr lang="kk-KZ" dirty="0">
              <a:latin typeface="Times New Roman" panose="02020603050405020304" pitchFamily="18" charset="0"/>
              <a:cs typeface="Times New Roman" panose="02020603050405020304" pitchFamily="18" charset="0"/>
            </a:endParaRPr>
          </a:p>
          <a:p>
            <a:pPr marL="0" lvl="0" indent="0">
              <a:buNone/>
            </a:pPr>
            <a:r>
              <a:rPr lang="kk-KZ" dirty="0"/>
              <a:t/>
            </a:r>
            <a:br>
              <a:rPr lang="kk-KZ" dirty="0"/>
            </a:br>
            <a:endParaRPr lang="kk-KZ" dirty="0">
              <a:latin typeface="Times New Roman" panose="02020603050405020304" pitchFamily="18" charset="0"/>
              <a:cs typeface="Times New Roman" panose="02020603050405020304" pitchFamily="18" charset="0"/>
            </a:endParaRPr>
          </a:p>
          <a:p>
            <a:endParaRPr lang="kk-KZ" dirty="0"/>
          </a:p>
        </p:txBody>
      </p:sp>
      <p:sp>
        <p:nvSpPr>
          <p:cNvPr id="3" name="Заголовок 2"/>
          <p:cNvSpPr>
            <a:spLocks noGrp="1"/>
          </p:cNvSpPr>
          <p:nvPr>
            <p:ph type="title"/>
          </p:nvPr>
        </p:nvSpPr>
        <p:spPr/>
        <p:txBody>
          <a:bodyPr>
            <a:normAutofit fontScale="90000"/>
          </a:bodyPr>
          <a:lstStyle/>
          <a:p>
            <a:r>
              <a:rPr lang="en-US" dirty="0">
                <a:latin typeface="Times New Roman" panose="02020603050405020304" pitchFamily="18" charset="0"/>
                <a:cs typeface="Times New Roman" panose="02020603050405020304" pitchFamily="18" charset="0"/>
              </a:rPr>
              <a:t>Answers</a:t>
            </a:r>
            <a:r>
              <a:rPr lang="kk-KZ" dirty="0"/>
              <a:t/>
            </a:r>
            <a:br>
              <a:rPr lang="kk-KZ" dirty="0"/>
            </a:br>
            <a:endParaRPr lang="kk-KZ" dirty="0"/>
          </a:p>
        </p:txBody>
      </p:sp>
    </p:spTree>
    <p:extLst>
      <p:ext uri="{BB962C8B-B14F-4D97-AF65-F5344CB8AC3E}">
        <p14:creationId xmlns:p14="http://schemas.microsoft.com/office/powerpoint/2010/main" val="1735044610"/>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Волна">
  <a:themeElements>
    <a:clrScheme name="Волна">
      <a:dk1>
        <a:sysClr val="windowText" lastClr="000000"/>
      </a:dk1>
      <a:lt1>
        <a:sysClr val="window" lastClr="FFFFFF"/>
      </a:lt1>
      <a:dk2>
        <a:srgbClr val="073E87"/>
      </a:dk2>
      <a:lt2>
        <a:srgbClr val="C6E7FC"/>
      </a:lt2>
      <a:accent1>
        <a:srgbClr val="31B6FD"/>
      </a:accent1>
      <a:accent2>
        <a:srgbClr val="4584D3"/>
      </a:accent2>
      <a:accent3>
        <a:srgbClr val="5BD078"/>
      </a:accent3>
      <a:accent4>
        <a:srgbClr val="A5D028"/>
      </a:accent4>
      <a:accent5>
        <a:srgbClr val="F5C040"/>
      </a:accent5>
      <a:accent6>
        <a:srgbClr val="05E0DB"/>
      </a:accent6>
      <a:hlink>
        <a:srgbClr val="0080FF"/>
      </a:hlink>
      <a:folHlink>
        <a:srgbClr val="5EAEFF"/>
      </a:folHlink>
    </a:clrScheme>
    <a:fontScheme name="Волна">
      <a:majorFont>
        <a:latin typeface="Candara"/>
        <a:ea typeface=""/>
        <a:cs typeface=""/>
        <a:font script="Jpan" typeface="HGP明朝E"/>
        <a:font script="Hang" typeface="HY그래픽M"/>
        <a:font script="Hans" typeface="华文新魏"/>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ndara"/>
        <a:ea typeface=""/>
        <a:cs typeface=""/>
        <a:font script="Jpan" typeface="HGP明朝E"/>
        <a:font script="Hang" typeface="HY그래픽M"/>
        <a:font script="Hans" typeface="华文楷体"/>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Волна">
      <a:fillStyleLst>
        <a:solidFill>
          <a:schemeClr val="phClr"/>
        </a:solidFill>
        <a:gradFill rotWithShape="1">
          <a:gsLst>
            <a:gs pos="0">
              <a:schemeClr val="phClr">
                <a:tint val="0"/>
              </a:schemeClr>
            </a:gs>
            <a:gs pos="44000">
              <a:schemeClr val="phClr">
                <a:tint val="60000"/>
                <a:satMod val="120000"/>
              </a:schemeClr>
            </a:gs>
            <a:gs pos="100000">
              <a:schemeClr val="phClr">
                <a:tint val="90000"/>
                <a:alpha val="100000"/>
                <a:lumMod val="90000"/>
              </a:schemeClr>
            </a:gs>
          </a:gsLst>
          <a:lin ang="5400000" scaled="0"/>
        </a:gradFill>
        <a:gradFill rotWithShape="1">
          <a:gsLst>
            <a:gs pos="0">
              <a:schemeClr val="phClr">
                <a:tint val="96000"/>
                <a:satMod val="120000"/>
                <a:lumMod val="120000"/>
              </a:schemeClr>
            </a:gs>
            <a:gs pos="100000">
              <a:schemeClr val="phClr">
                <a:shade val="89000"/>
                <a:lumMod val="90000"/>
              </a:schemeClr>
            </a:gs>
          </a:gsLst>
          <a:lin ang="5400000" scaled="0"/>
        </a:gradFill>
      </a:fillStyleLst>
      <a:lnStyleLst>
        <a:ln w="9525" cap="flat" cmpd="sng" algn="ctr">
          <a:solidFill>
            <a:schemeClr val="phClr"/>
          </a:solidFill>
          <a:prstDash val="solid"/>
        </a:ln>
        <a:ln w="15875" cap="flat" cmpd="sng" algn="ctr">
          <a:solidFill>
            <a:schemeClr val="phClr">
              <a:shade val="75000"/>
              <a:lumMod val="80000"/>
            </a:schemeClr>
          </a:solidFill>
          <a:prstDash val="solid"/>
        </a:ln>
        <a:ln w="25400" cap="flat" cmpd="sng" algn="ctr">
          <a:solidFill>
            <a:schemeClr val="phClr"/>
          </a:solidFill>
          <a:prstDash val="solid"/>
        </a:ln>
      </a:lnStyleLst>
      <a:effectStyleLst>
        <a:effectStyle>
          <a:effectLst/>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prstMaterial="flat">
            <a:bevelT w="12700" h="12700"/>
          </a:sp3d>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contourW="19050" prstMaterial="flat">
            <a:bevelT w="63500" h="63500"/>
            <a:contourClr>
              <a:schemeClr val="phClr">
                <a:shade val="25000"/>
                <a:satMod val="180000"/>
              </a:schemeClr>
            </a:contourClr>
          </a:sp3d>
        </a:effectStyle>
      </a:effectStyleLst>
      <a:bgFillStyleLst>
        <a:solidFill>
          <a:schemeClr val="phClr"/>
        </a:solidFill>
        <a:gradFill rotWithShape="1">
          <a:gsLst>
            <a:gs pos="40000">
              <a:schemeClr val="phClr">
                <a:tint val="94000"/>
                <a:shade val="94000"/>
                <a:alpha val="100000"/>
                <a:satMod val="114000"/>
                <a:lumMod val="114000"/>
              </a:schemeClr>
            </a:gs>
            <a:gs pos="74000">
              <a:schemeClr val="phClr">
                <a:tint val="94000"/>
                <a:shade val="94000"/>
                <a:satMod val="128000"/>
                <a:lumMod val="100000"/>
              </a:schemeClr>
            </a:gs>
            <a:gs pos="100000">
              <a:schemeClr val="phClr">
                <a:tint val="98000"/>
                <a:shade val="100000"/>
                <a:hueMod val="98000"/>
                <a:satMod val="100000"/>
                <a:lumMod val="74000"/>
              </a:schemeClr>
            </a:gs>
          </a:gsLst>
          <a:path path="circle">
            <a:fillToRect l="20000" t="-40000" r="20000" b="140000"/>
          </a:path>
        </a:gradFill>
        <a:blipFill rotWithShape="1">
          <a:blip xmlns:r="http://schemas.openxmlformats.org/officeDocument/2006/relationships" r:embed="rId1">
            <a:duotone>
              <a:schemeClr val="phClr">
                <a:tint val="96000"/>
                <a:satMod val="130000"/>
                <a:lumMod val="50000"/>
              </a:schemeClr>
              <a:schemeClr val="phClr">
                <a:tint val="96000"/>
                <a:satMod val="114000"/>
                <a:lumMod val="114000"/>
              </a:schemeClr>
            </a:duotone>
          </a:blip>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Waveform</Template>
  <TotalTime>146</TotalTime>
  <Words>1091</Words>
  <Application>Microsoft Office PowerPoint</Application>
  <PresentationFormat>Экран (4:3)</PresentationFormat>
  <Paragraphs>102</Paragraphs>
  <Slides>14</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14</vt:i4>
      </vt:variant>
    </vt:vector>
  </HeadingPairs>
  <TitlesOfParts>
    <vt:vector size="15" baseType="lpstr">
      <vt:lpstr>Волна</vt:lpstr>
      <vt:lpstr>Grade:6      Theme: Researching and writing a magazine article on adventure holidays for families      </vt:lpstr>
      <vt:lpstr>      6.4.2.1  understand independently specific information  and detail in short, simple texts on a limited range of general and curricular  topics       6.4.5.1  deduce meaning from context on a limited range of familiar general and curricular topics, including some extended texts       6.3.3.1 give an opinion at sentence and discourse level on an increasing range of general and curricular topics             </vt:lpstr>
      <vt:lpstr>Warm –up </vt:lpstr>
      <vt:lpstr>Focus on reading </vt:lpstr>
      <vt:lpstr>Post- reading </vt:lpstr>
      <vt:lpstr>Презентация PowerPoint</vt:lpstr>
      <vt:lpstr>Answers </vt:lpstr>
      <vt:lpstr>Activity 2 Read the story. Choose a word from the box. Write the correct word next to numbers 1–5.  There is one example. </vt:lpstr>
      <vt:lpstr>Answers </vt:lpstr>
      <vt:lpstr>Activity 3 Look at the picture and read the story. Write some words to complete the sentences about the story. You can use 1, 2, 3 or 4 words. There is one example.  </vt:lpstr>
      <vt:lpstr>Презентация PowerPoint</vt:lpstr>
      <vt:lpstr>Answers</vt:lpstr>
      <vt:lpstr>Презентация PowerPoint</vt:lpstr>
      <vt:lpstr>Feedback</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English. Grade:8  Online class  Theme: The steppe: A golden treasure</dc:title>
  <dc:creator>Пользователь</dc:creator>
  <cp:lastModifiedBy>Пользователь</cp:lastModifiedBy>
  <cp:revision>26</cp:revision>
  <dcterms:created xsi:type="dcterms:W3CDTF">2020-08-20T08:50:52Z</dcterms:created>
  <dcterms:modified xsi:type="dcterms:W3CDTF">2020-12-30T09:14:21Z</dcterms:modified>
</cp:coreProperties>
</file>