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409" r:id="rId4"/>
    <p:sldId id="410" r:id="rId5"/>
    <p:sldId id="392" r:id="rId6"/>
    <p:sldId id="412" r:id="rId7"/>
    <p:sldId id="365" r:id="rId8"/>
    <p:sldId id="391" r:id="rId9"/>
    <p:sldId id="414" r:id="rId10"/>
    <p:sldId id="415" r:id="rId11"/>
    <p:sldId id="416" r:id="rId12"/>
    <p:sldId id="417" r:id="rId13"/>
    <p:sldId id="375" r:id="rId14"/>
    <p:sldId id="404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260" y="2204720"/>
            <a:ext cx="7772400" cy="1470025"/>
          </a:xfrm>
        </p:spPr>
        <p:txBody>
          <a:bodyPr>
            <a:normAutofit fontScale="90000"/>
          </a:bodyPr>
          <a:lstStyle/>
          <a:p>
            <a:pPr eaLnBrk="0" hangingPunct="0"/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 тақырыбы:</a:t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ғасыр</a:t>
            </a:r>
            <a:r>
              <a:rPr lang="ru-RU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r>
              <a:rPr lang="ru-RU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ғасырдың бірінші жартысындағы ортағасырлық қоғам</a:t>
            </a:r>
            <a: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тақырыбы:</a:t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Еуропада орталықтандырылған мемлекеттер қалай құрылды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11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469323" y="404495"/>
            <a:ext cx="207962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Жауабы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8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85165" y="5516880"/>
            <a:ext cx="76428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/>
          </a:p>
        </p:txBody>
      </p:sp>
      <p:graphicFrame>
        <p:nvGraphicFramePr>
          <p:cNvPr id="5" name="Таблица 4"/>
          <p:cNvGraphicFramePr/>
          <p:nvPr/>
        </p:nvGraphicFramePr>
        <p:xfrm>
          <a:off x="1331595" y="5085080"/>
          <a:ext cx="6397625" cy="478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81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/>
        </p:nvGraphicFramePr>
        <p:xfrm>
          <a:off x="827405" y="1628775"/>
          <a:ext cx="7528560" cy="286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Жүз жылдық соғыс болды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1360 жылы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Аса күшті теңіз державасына айналған 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Екі елдің жерге таласушылығы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 мен англия бітімге келді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Бір орталыққа бағынған мемлекет болып 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қалыптасты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1337-1353 жылдары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</a:t>
                      </a: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ғыс себебі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612515" y="250825"/>
            <a:ext cx="20796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</a:t>
            </a:r>
            <a:endParaRPr lang="ru-RU" altLang="en-US" sz="28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267585" y="772795"/>
            <a:ext cx="4770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Англиядағы алқызыл және ақ раушандар соғысының себеп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-салдарын к</a:t>
            </a:r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өрсетіңдер</a:t>
            </a:r>
          </a:p>
        </p:txBody>
      </p:sp>
      <p:graphicFrame>
        <p:nvGraphicFramePr>
          <p:cNvPr id="4" name="Таблица 3"/>
          <p:cNvGraphicFramePr/>
          <p:nvPr/>
        </p:nvGraphicFramePr>
        <p:xfrm>
          <a:off x="1547495" y="1988820"/>
          <a:ext cx="6399530" cy="255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Себептері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Салдары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67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Текстовое поле 4"/>
          <p:cNvSpPr txBox="1"/>
          <p:nvPr/>
        </p:nvSpPr>
        <p:spPr>
          <a:xfrm>
            <a:off x="1115695" y="5156835"/>
            <a:ext cx="75247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Дескриптор: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Англиядағы алқызыл және ақ раушандар соғысының себебін жазады;</a:t>
            </a:r>
          </a:p>
          <a:p>
            <a:r>
              <a:rPr lang="ru-RU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Англиядағы алқызыл және ақ раушандар соғысының с</a:t>
            </a:r>
            <a:r>
              <a:rPr lang="ru-RU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алдарын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жазады;</a:t>
            </a:r>
          </a:p>
          <a:p>
            <a:endParaRPr lang="ru-RU" altLang="en-US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563620" y="260350"/>
            <a:ext cx="20796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</a:t>
            </a:r>
          </a:p>
          <a:p>
            <a:pPr algn="ctr"/>
            <a:r>
              <a:rPr lang="ru-RU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</a:t>
            </a:r>
          </a:p>
        </p:txBody>
      </p:sp>
      <p:graphicFrame>
        <p:nvGraphicFramePr>
          <p:cNvPr id="4" name="Таблица 3"/>
          <p:cNvGraphicFramePr/>
          <p:nvPr/>
        </p:nvGraphicFramePr>
        <p:xfrm>
          <a:off x="346710" y="1196340"/>
          <a:ext cx="8514080" cy="509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Себептері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Салдары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82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Англия қоғамының көп бөлігінің Жүзжылдық соғысындағы сәтсіздіктерінен және Генрих VI-ның әйелі Маргарита мен оның фавориттері (патшаның өз ынжық адам болды, сонымен қоса кейде есалаңдыққа жол беретін) жүргізген саясатына наразылық болды.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 </a:t>
                      </a: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Ағылшын қоғамындағы феодалдық өзгерістерге, соның ішінде ақсүйектердің феодалдық күшінің әлсіреуіне және саудалық класстың позициясын нығайтуға, сондай-ақ Тюдор әулетінің басшылығымен күшті, орталықтандырылған монархияның өсуіне жол ашты. Ұрыс алаңдарында,  Плантагенеттердің ұрпақтары ғана емес, сонымен қатар ағылшын лордтарының және рыцарлардың көп бөлігі дүниеден өтті. </a:t>
                      </a:r>
                      <a:r>
                        <a:rPr lang="en-US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Эдуард Йорктің қызы Елизаветаға үйленіп, өзінің туында Ал қызыл және Ақ раушандарды мәңгі ажырамастай біріктірді. </a:t>
                      </a: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Шексіз феодалдық қақтығыстардан жалыққан ағылшын халқы енді корольге сөзсіз бағын</a:t>
                      </a:r>
                      <a:r>
                        <a:rPr lang="en-US" altLang="ru-RU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ып, кароль билігі нығайды</a:t>
                      </a: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3563620" y="260350"/>
            <a:ext cx="216852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 </a:t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800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1187450" y="5300980"/>
            <a:ext cx="748093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Дескриптор:</a:t>
            </a:r>
          </a:p>
          <a:p>
            <a:r>
              <a:rPr lang="ru-RU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Оқиғаларды хронологиялық тәртіпте орналастырып жазады;</a:t>
            </a:r>
            <a:endParaRPr lang="en-US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en-US" sz="2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275080" y="836295"/>
            <a:ext cx="65944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Оқиғаларды хронологиялық тәртіпте орналастыр</a:t>
            </a:r>
          </a:p>
        </p:txBody>
      </p:sp>
      <p:graphicFrame>
        <p:nvGraphicFramePr>
          <p:cNvPr id="3" name="Таблица 2"/>
          <p:cNvGraphicFramePr/>
          <p:nvPr/>
        </p:nvGraphicFramePr>
        <p:xfrm>
          <a:off x="1403350" y="1628775"/>
          <a:ext cx="6400165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Компьен түбіндегі ұрыста Жанна д’Арк бургундиялықтарға тұтқынға түсті. </a:t>
                      </a:r>
                      <a:endParaRPr lang="ru-RU" altLang="en-US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4 мамырда француз әскері қоршауға алынған адамдармен бірге Сен-Лу бастионын жаулап алды. </a:t>
                      </a:r>
                      <a:endParaRPr lang="ru-RU" altLang="en-US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Францияда азаматтық соғыс басталды.</a:t>
                      </a:r>
                      <a:endParaRPr lang="ru-RU" altLang="en-US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А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ғылшындар Орлеан қаласын жаулап а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лды</a:t>
                      </a:r>
                      <a:endParaRPr lang="en-US" altLang="ru-RU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Бордо түбінде жеңілген соң ағылшындар Франциядан кетуге мәжбүр болды.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/>
        </p:nvGraphicFramePr>
        <p:xfrm>
          <a:off x="1403350" y="4311015"/>
          <a:ext cx="640016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Жанна д Аркты 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Руан қаласының орталық алаңында отқа өртеп жіберді.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3503613" y="260350"/>
            <a:ext cx="2136775" cy="8915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Жауабы</a:t>
            </a:r>
            <a:endParaRPr lang="ru-RU" altLang="en-US" sz="2400"/>
          </a:p>
        </p:txBody>
      </p:sp>
      <p:graphicFrame>
        <p:nvGraphicFramePr>
          <p:cNvPr id="5" name="Таблица 4"/>
          <p:cNvGraphicFramePr/>
          <p:nvPr/>
        </p:nvGraphicFramePr>
        <p:xfrm>
          <a:off x="1403350" y="1628775"/>
          <a:ext cx="6400165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1. Францияда азаматтық соғыс басталды</a:t>
                      </a:r>
                      <a:endParaRPr lang="ru-RU" altLang="en-US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А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ғылшындар Орлеан қаласын жаулап а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лды</a:t>
                      </a:r>
                      <a:endParaRPr lang="en-US" altLang="ru-RU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3. 4 мамырда француз әскері қоршауға алынған адамдармен бірге Сен-Лу бастионын жаулап алды. </a:t>
                      </a:r>
                      <a:endParaRPr lang="ru-RU" altLang="en-US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4. Компьен түбіндегі ұрыста Жанна д’Арк бургундиялықтарға тұтқынға түсті. </a:t>
                      </a:r>
                      <a:endParaRPr lang="ru-RU" altLang="en-US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5.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Жанна д Аркты 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Руан қаласының орталық алаңында отқа өртеп жіберді.</a:t>
                      </a:r>
                    </a:p>
                    <a:p>
                      <a:pPr>
                        <a:buNone/>
                      </a:pPr>
                      <a:endParaRPr lang="ru-RU" altLang="en-US" sz="1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/>
        </p:nvGraphicFramePr>
        <p:xfrm>
          <a:off x="1403350" y="4580890"/>
          <a:ext cx="6400165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6. Бордо түбінде жеңілген соң ағылшындар Франциядан кетуге мәжбүр болды.</a:t>
                      </a: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55650" y="1417955"/>
            <a:ext cx="7110095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24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Англия мен Франция арасындағы Жүз жылдық соғыстың себептері, барысы және салдары</a:t>
            </a:r>
            <a:r>
              <a:rPr lang="en-US" altLang="en-US" sz="24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 көрсете</a:t>
            </a:r>
            <a:r>
              <a:rPr lang="ru-RU" altLang="en-US" sz="24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алды</a:t>
            </a:r>
            <a:r>
              <a:rPr lang="en-US" altLang="en-US" sz="24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Жүзжылдық соғыс пен Ақ және Ал қызыл раушандар соғысының Еуропадағы орталықтандырылған мемлекеттердің құрылуына әсерін анықтадық;</a:t>
            </a:r>
            <a:endParaRPr kumimoji="0" lang="ru-RU" altLang="en-US" sz="24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Неліктен Жанна д̓ Арк 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бүгінгі күнге дейін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француз халқының есінде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екендігі туралы біл</a:t>
            </a:r>
            <a:r>
              <a:rPr lang="ru-RU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ік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05" y="441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тапсырма</a:t>
            </a:r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</a:t>
            </a:r>
            <a: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665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Замещающее 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3890" y="1556385"/>
            <a:ext cx="2706370" cy="2706370"/>
          </a:xfrm>
          <a:prstGeom prst="rect">
            <a:avLst/>
          </a:prstGeom>
        </p:spPr>
      </p:pic>
      <p:sp>
        <p:nvSpPr>
          <p:cNvPr id="22" name="Текстовое поле 21"/>
          <p:cNvSpPr txBox="1"/>
          <p:nvPr/>
        </p:nvSpPr>
        <p:spPr>
          <a:xfrm>
            <a:off x="467360" y="1268730"/>
            <a:ext cx="49961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«Жанна д’Арктің Франция тарихындағы рөлі»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 тақырыпта </a:t>
            </a:r>
            <a:r>
              <a:rPr lang="ru-RU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50-70 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сөзден тұратын ой толғау жазу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6240" y="332740"/>
            <a:ext cx="8352155" cy="61239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6.3.1.4 феодалдық соғыстар мен орталықтандырылған мемлекеттердің құрылуы арасында байланыс орнату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  <a:r>
              <a:rPr kumimoji="0" lang="ru-RU" altLang="en-US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28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-Англия мен Франция арасындағы Жүз жылдық соғыстың себептері, барысы және салдары</a:t>
            </a:r>
            <a:r>
              <a:rPr lang="en-US" altLang="en-US" sz="28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 көрсетеді;</a:t>
            </a:r>
            <a:endParaRPr kumimoji="0" lang="en-US" altLang="en-US" sz="28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en-US" sz="28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80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Жүзжылдық соғыс пен Ақ және Ал қызыл раушандар соғысының Еуропадағы орталықтандырылған мемлекеттердің құрылуына әсерін анықтайды;</a:t>
            </a:r>
            <a:endParaRPr kumimoji="0" lang="ru-RU" altLang="en-US" sz="28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Неліктен Жанна д̓ Арк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бүгінгі күнге дейін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француз халқының есінде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екендігі туралы біледі;</a:t>
            </a:r>
            <a:endParaRPr kumimoji="0" lang="ru-RU" altLang="en-US" sz="24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467360" y="1124585"/>
            <a:ext cx="767842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Жүз жылдық соғыс </a:t>
            </a:r>
            <a:r>
              <a:rPr lang="en-US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(1337 – 1453) – Франция мен Англияның арасындағы ұзаққа созылған, дүние жүзі тарихына ықпал еткен соғыс.</a:t>
            </a:r>
            <a:endParaRPr lang="en-US" altLang="ru-RU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Алқызыл мен Ақ раушан соғысы немесе Раушандар соғысы</a:t>
            </a:r>
            <a:r>
              <a:rPr lang="en-US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— 1455-1485 жылдары Англияның асыл тектілер топтары Плантагенет әулетінің - Ланкастер және Йорктер екі тармағының жақтастары арасында билік үшін болған қарулы қақтығыстардың топтамасы.</a:t>
            </a:r>
            <a:endParaRPr lang="ru-RU" altLang="en-US" sz="20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707765" y="260350"/>
            <a:ext cx="21761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Тірек сөздер</a:t>
            </a:r>
            <a:endParaRPr lang="ru-RU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" y="1124585"/>
            <a:ext cx="7403465" cy="475488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3059430" y="260350"/>
            <a:ext cx="32740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Жүз</a:t>
            </a:r>
            <a:r>
              <a:rPr lang="ru-RU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жылды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 соғыс</a:t>
            </a:r>
            <a:endParaRPr lang="ru-RU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" y="332740"/>
            <a:ext cx="3508375" cy="389191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23215" y="4370705"/>
            <a:ext cx="2748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Азенкур түбіндегі шайқас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35" y="344805"/>
            <a:ext cx="3352800" cy="409194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 l="47625" t="29929" r="35789" b="24478"/>
          <a:stretch>
            <a:fillRect/>
          </a:stretch>
        </p:blipFill>
        <p:spPr>
          <a:xfrm>
            <a:off x="3275965" y="2996565"/>
            <a:ext cx="2907665" cy="341249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6876415" y="4509135"/>
            <a:ext cx="11093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Карл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15315" t="28322" r="38265" b="24133"/>
          <a:stretch>
            <a:fillRect/>
          </a:stretch>
        </p:blipFill>
        <p:spPr>
          <a:xfrm>
            <a:off x="323215" y="1124585"/>
            <a:ext cx="6189980" cy="428688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123440" y="5661025"/>
            <a:ext cx="26066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Ланкастерлер белгісі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51460" y="548640"/>
            <a:ext cx="27025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Иорктер белгісі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996055" y="548640"/>
            <a:ext cx="21310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Тюдорлар белгісі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10129" t="18869" r="8449" b="-6392"/>
          <a:stretch>
            <a:fillRect/>
          </a:stretch>
        </p:blipFill>
        <p:spPr>
          <a:xfrm>
            <a:off x="6875780" y="620395"/>
            <a:ext cx="2123440" cy="308673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6804025" y="3573145"/>
            <a:ext cx="2258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Генрих</a:t>
            </a:r>
            <a:r>
              <a:rPr lang="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Тюдор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-4907" t="-613" r="-2815" b="-4607"/>
          <a:stretch>
            <a:fillRect/>
          </a:stretch>
        </p:blipFill>
        <p:spPr>
          <a:xfrm>
            <a:off x="4716145" y="836295"/>
            <a:ext cx="4067175" cy="533781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424180" y="1052830"/>
            <a:ext cx="422275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 жылдық соғыс кезінде француз халқы үшін ерлік жасаған Жанна д'Арктың есімі Франция тарихында ғасырлар бойы қалады.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1254760"/>
            <a:ext cx="4018915" cy="49771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" y="1254125"/>
            <a:ext cx="4003675" cy="497776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491865" y="188595"/>
            <a:ext cx="23806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Орлеан қызы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203576" y="188595"/>
            <a:ext cx="3362960" cy="15068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Сәйкестендіру тесті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331595" y="5229225"/>
            <a:ext cx="4563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Дескриптор: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Берілген </a:t>
            </a:r>
            <a:r>
              <a:rPr lang="en-US" alt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сұрақтарды</a:t>
            </a:r>
            <a:r>
              <a:rPr lang="en-US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дұрыс жауабымен сәйкестендіреді; </a:t>
            </a:r>
          </a:p>
        </p:txBody>
      </p:sp>
      <p:graphicFrame>
        <p:nvGraphicFramePr>
          <p:cNvPr id="3" name="Таблица 2"/>
          <p:cNvGraphicFramePr/>
          <p:nvPr/>
        </p:nvGraphicFramePr>
        <p:xfrm>
          <a:off x="740410" y="1348740"/>
          <a:ext cx="7528560" cy="286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Жүз жылдық соғыс болды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1360 жылы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Аса күшті теңіз державасына айналған 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Екі елдің жерге таласушылығы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7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 мен англия бітімге келді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Бір орталыққа бағынған мемлекет болып 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қалыптасты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1337-1353 жылдары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Со</a:t>
                      </a: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ғыс себебі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altLang="ru-RU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/>
          <p:nvPr/>
        </p:nvGraphicFramePr>
        <p:xfrm>
          <a:off x="745490" y="4574540"/>
          <a:ext cx="7546340" cy="41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6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1.                         2.                        3.                              4.                             5.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</Words>
  <Application>Microsoft Office PowerPoint</Application>
  <PresentationFormat>Экран (4:3)</PresentationFormat>
  <Paragraphs>93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 Бөлім тақырыбы: XIVғасыр - XVI ғасырдың бірінші жартысындағы ортағасырлық қоғам Сабақ тақырыбы: Еуропада орталықтандырылған мемлекеттер қалай құрылды?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  <vt:lpstr> Оқу тапсырмасы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Бөлім тақырыбы: Терімшілер-аңшылардан бастап жер иеленушілер мен мал өсірушілерге дейін Сабақ тақырыбы: Алғашқы адам қалай пайда болды?</dc:title>
  <dc:creator>001</dc:creator>
  <cp:lastModifiedBy>Данагул</cp:lastModifiedBy>
  <cp:revision>154</cp:revision>
  <dcterms:created xsi:type="dcterms:W3CDTF">2020-09-10T05:41:00Z</dcterms:created>
  <dcterms:modified xsi:type="dcterms:W3CDTF">2024-11-16T16:04:39Z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1049-11.2.0.10132</vt:lpwstr>
  </property>
</Properties>
</file>