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314" r:id="rId4"/>
    <p:sldId id="261" r:id="rId5"/>
    <p:sldId id="328" r:id="rId6"/>
    <p:sldId id="335" r:id="rId7"/>
    <p:sldId id="336" r:id="rId8"/>
    <p:sldId id="317" r:id="rId9"/>
    <p:sldId id="267" r:id="rId10"/>
    <p:sldId id="318" r:id="rId11"/>
    <p:sldId id="325" r:id="rId12"/>
    <p:sldId id="270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0" hangingPunct="0"/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 тақырыбы:</a:t>
            </a:r>
            <a:b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XIV-XVI </a:t>
            </a:r>
            <a:r>
              <a:rPr lang="en-US" alt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ғасырдың бірінші жартысындағы </a:t>
            </a:r>
            <a:r>
              <a:rPr lang="ru-RU" alt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</a:t>
            </a:r>
            <a:r>
              <a:rPr lang="en-US" alt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ғасырлық еуропалық қоғам</a:t>
            </a:r>
            <a:r>
              <a:rPr 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тақырыбы:</a:t>
            </a:r>
            <a:b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 індет не себеп</a:t>
            </a:r>
            <a:r>
              <a:rPr lang="ru-RU" alt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alt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і” жылдам таралды?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963930" y="188595"/>
            <a:ext cx="7874000" cy="15068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-тапсырма </a:t>
            </a:r>
          </a:p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Берілген мәліметтің ақиқат/жалған анықтаңыз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endParaRPr lang="ru-RU" altLang="en-US"/>
          </a:p>
        </p:txBody>
      </p:sp>
      <p:graphicFrame>
        <p:nvGraphicFramePr>
          <p:cNvPr id="3" name="Таблица 2"/>
          <p:cNvGraphicFramePr/>
          <p:nvPr/>
        </p:nvGraphicFramePr>
        <p:xfrm>
          <a:off x="1403350" y="1340485"/>
          <a:ext cx="648525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ru-RU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ru-RU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Мәлімет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Еуропада оба індеттіӊ кесірінен 55 тен 300 миллионға дейін адам қайтыс болған.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Пандемия тағы бірнеше рет қайталанған: еӊ ірілері 1361 жылы болды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Қара індетті орта ғасырлық католик шіркеуі адамзатқа күнәлары үшін жіберілген жаза емес деп есептеді.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Ғылым, білім, медецинаның төмен жо</a:t>
                      </a:r>
                      <a:r>
                        <a:rPr lang="en-US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ғары деңгейде дамыды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Бұл оқиғадан оӊалу үшін Еуропа халықтарына 150 жылдай қажет болды.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/>
          <p:nvPr/>
        </p:nvGraphicFramePr>
        <p:xfrm>
          <a:off x="1447165" y="4796790"/>
          <a:ext cx="6397625" cy="462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29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/>
                        <a:t>5.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Текстовое поле 4"/>
          <p:cNvSpPr txBox="1"/>
          <p:nvPr/>
        </p:nvSpPr>
        <p:spPr>
          <a:xfrm>
            <a:off x="1331595" y="5373370"/>
            <a:ext cx="45631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Дескриптор: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Берілген мәліметтің ақиқат не жалған екенін анықтайды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3469323" y="404495"/>
            <a:ext cx="2079625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-тапсырма</a:t>
            </a:r>
          </a:p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Жауабы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altLang="en-US" sz="2800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685165" y="5516880"/>
            <a:ext cx="76428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ru-RU" altLang="en-US"/>
          </a:p>
        </p:txBody>
      </p:sp>
      <p:graphicFrame>
        <p:nvGraphicFramePr>
          <p:cNvPr id="4" name="Таблица 3"/>
          <p:cNvGraphicFramePr/>
          <p:nvPr/>
        </p:nvGraphicFramePr>
        <p:xfrm>
          <a:off x="1403350" y="1556385"/>
          <a:ext cx="648525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ru-RU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ru-RU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Мәлімет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Еуропада оба індеттіӊ кесірінен 55 тен 300 миллионға дейін адам қайтыс болған.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Пандемия тағы бірнеше рет қайталанған: еӊ ірілері 1361 жылы болды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Қара індетті орта ғасырлық католик шіркеуі адамзатқа күнәлары үшін жіберілген жаза емес деп есептеді.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Ғылым, білім, медецинаның төмен жо</a:t>
                      </a:r>
                      <a:r>
                        <a:rPr lang="en-US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ғары деңгейде дамыды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Бұл оқиғадан оӊалу үшін Еуропа халықтарына 150 жылдай қажет болды.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/>
          <p:nvPr/>
        </p:nvGraphicFramePr>
        <p:xfrm>
          <a:off x="1447165" y="5013325"/>
          <a:ext cx="6397625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9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altLang="ru-RU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altLang="ru-RU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altLang="ru-RU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en-US" altLang="ru-RU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en-US" altLang="ru-RU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605" y="1340485"/>
            <a:ext cx="8229600" cy="2998470"/>
          </a:xfrm>
        </p:spPr>
        <p:txBody>
          <a:bodyPr>
            <a:noAutofit/>
          </a:bodyPr>
          <a:lstStyle/>
          <a:p>
            <a:pPr marL="285750" indent="-285750"/>
            <a:r>
              <a:rPr lang="en-US" altLang="en-US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Қара індет туралы білдіңіздер.</a:t>
            </a:r>
          </a:p>
          <a:p>
            <a:pPr marL="285750" indent="-285750"/>
            <a:r>
              <a:rPr lang="en-US" altLang="en-US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Қара індеттің әлеуметтік, экономикалық, санитарлық</a:t>
            </a:r>
            <a:r>
              <a:rPr lang="ru-RU" altLang="en-US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en-US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гигиеналық, діни себептерін ажырата алдыңыздар.</a:t>
            </a:r>
          </a:p>
          <a:p>
            <a:r>
              <a:rPr lang="en-US" altLang="en-US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Мәліметтің ақиқат, жалған анықтай алдыңыздар. </a:t>
            </a:r>
            <a:endParaRPr lang="en-US" altLang="en-US" sz="16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982345"/>
          </a:xfrm>
        </p:spPr>
        <p:txBody>
          <a:bodyPr>
            <a:normAutofit/>
          </a:bodyPr>
          <a:lstStyle/>
          <a:p>
            <a:r>
              <a:rPr lang="en-US" alt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тапсырма</a:t>
            </a:r>
            <a:r>
              <a:rPr lang="en-US" alt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</a:t>
            </a:r>
            <a:r>
              <a:rPr 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1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22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650" y="1124585"/>
            <a:ext cx="6999605" cy="2306955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1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 індет тарлмау үшін не істеу керек? Өз ойларыңызды жазып келіңіздер</a:t>
            </a:r>
          </a:p>
          <a:p>
            <a:pPr algn="ctr"/>
            <a:endParaRPr lang="ru-RU" sz="1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 байланысы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altLang="en-US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332" y="620426"/>
            <a:ext cx="8001056" cy="23069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Оқу мақсаты: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6.2.4.1 адам өміріндегі қоршаған орта туралы білімнің рөлін түсіндіру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критерийлері:</a:t>
            </a:r>
            <a:r>
              <a:rPr kumimoji="0" lang="ru-RU" altLang="en-US" sz="24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en-US" sz="2400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altLang="en-US" sz="24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Қара індеттің таралу себептерін анықтау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en-US" sz="240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215" y="836295"/>
            <a:ext cx="4120515" cy="4848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Замещающее содержимое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8960" t="19989" r="47667" b="24098"/>
          <a:stretch>
            <a:fillRect/>
          </a:stretch>
        </p:blipFill>
        <p:spPr>
          <a:xfrm>
            <a:off x="4716145" y="764540"/>
            <a:ext cx="4107180" cy="4813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мещающее содержимое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599565"/>
            <a:ext cx="4038600" cy="424307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2411730" y="404495"/>
            <a:ext cx="52641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 індеттің жылдам таралу себептері</a:t>
            </a:r>
          </a:p>
        </p:txBody>
      </p:sp>
      <p:pic>
        <p:nvPicPr>
          <p:cNvPr id="11" name="Замещающее содержимое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577975"/>
            <a:ext cx="4038600" cy="4265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908685"/>
            <a:ext cx="3846830" cy="419036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655" y="908685"/>
            <a:ext cx="3833495" cy="42113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404495"/>
            <a:ext cx="8559165" cy="601408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60" y="504825"/>
            <a:ext cx="7059930" cy="55784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/>
          <p:nvPr/>
        </p:nvGraphicFramePr>
        <p:xfrm>
          <a:off x="4572000" y="1508760"/>
          <a:ext cx="0" cy="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 жорықтары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Уақыты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Нәтижесі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Текстовое поле 6"/>
          <p:cNvSpPr txBox="1"/>
          <p:nvPr/>
        </p:nvSpPr>
        <p:spPr>
          <a:xfrm>
            <a:off x="2555875" y="116205"/>
            <a:ext cx="46932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-тапсырма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/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ru-RU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Кестемен жұмыс</a:t>
            </a:r>
          </a:p>
        </p:txBody>
      </p:sp>
      <p:graphicFrame>
        <p:nvGraphicFramePr>
          <p:cNvPr id="8" name="Таблица 7"/>
          <p:cNvGraphicFramePr/>
          <p:nvPr/>
        </p:nvGraphicFramePr>
        <p:xfrm>
          <a:off x="4572000" y="1508760"/>
          <a:ext cx="0" cy="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en-US" altLang="en-US" sz="1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 жорықтары</a:t>
                      </a:r>
                      <a:endParaRPr lang="en-US" altLang="en-US" sz="1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Уақыты</a:t>
                      </a:r>
                      <a:endParaRPr lang="en-US" altLang="en-US" sz="1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Нәтижесі</a:t>
                      </a:r>
                      <a:endParaRPr lang="en-US" altLang="en-US" sz="1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14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14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en-US" sz="14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14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Текстовое поле 9"/>
          <p:cNvSpPr txBox="1"/>
          <p:nvPr/>
        </p:nvSpPr>
        <p:spPr>
          <a:xfrm>
            <a:off x="299085" y="4027170"/>
            <a:ext cx="854519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Дескриптор: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Кесте бағандарына сәйкес келетін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індет себептерінің тізімін жазады;</a:t>
            </a:r>
          </a:p>
          <a:p>
            <a:r>
              <a:rPr lang="ru-RU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Қара індеттің әлеуметтік себебін белгілейді;</a:t>
            </a:r>
          </a:p>
          <a:p>
            <a:r>
              <a:rPr lang="ru-RU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Қара індеттің </a:t>
            </a:r>
            <a:r>
              <a:rPr lang="en-US" alt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экономикалық</a:t>
            </a:r>
            <a:r>
              <a:rPr lang="en-US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себебін белгілейді;</a:t>
            </a:r>
          </a:p>
          <a:p>
            <a:r>
              <a:rPr lang="ru-RU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Қара індеттің </a:t>
            </a:r>
            <a:r>
              <a:rPr lang="ru-RU" alt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санитарлы</a:t>
            </a:r>
            <a:r>
              <a:rPr lang="en-US" alt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қ</a:t>
            </a:r>
            <a:r>
              <a:rPr lang="ru-RU" alt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-гигиеналы</a:t>
            </a:r>
            <a:r>
              <a:rPr lang="en-US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қ себебін белгілейді;</a:t>
            </a:r>
          </a:p>
          <a:p>
            <a:r>
              <a:rPr lang="ru-RU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Қара індеттің діни себебін белгілейді;</a:t>
            </a:r>
          </a:p>
          <a:p>
            <a:endParaRPr lang="en-US" alt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ru-RU" alt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2" name="Таблица 1"/>
          <p:cNvGraphicFramePr/>
          <p:nvPr/>
        </p:nvGraphicFramePr>
        <p:xfrm>
          <a:off x="4572000" y="1464183"/>
          <a:ext cx="0" cy="44259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59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 жорықтарың саяси себебі</a:t>
                      </a: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 жорықтарың әлеуметтік-экономикалық  себебі</a:t>
                      </a: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 жорықтарың  діни себебі</a:t>
                      </a: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/>
          <p:nvPr/>
        </p:nvGraphicFramePr>
        <p:xfrm>
          <a:off x="611505" y="1591310"/>
          <a:ext cx="6049645" cy="2303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7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3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2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2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ru-RU" sz="1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ru-RU" sz="1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тізім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әлеуметтік</a:t>
                      </a:r>
                      <a:endParaRPr lang="ru-RU" altLang="en-US" sz="1800" dirty="0" err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ru-RU" sz="1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экономикалық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ru-RU" sz="1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санитарлық</a:t>
                      </a:r>
                      <a:r>
                        <a:rPr lang="ru-RU" altLang="en-US" sz="1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ru-RU" sz="1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гигиеналық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/>
          <p:nvPr/>
        </p:nvGraphicFramePr>
        <p:xfrm>
          <a:off x="4699000" y="1591183"/>
          <a:ext cx="0" cy="44259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59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 жорықтарың саяси себебі</a:t>
                      </a: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 жорықтарың әлеуметтік-экономикалық  себебі</a:t>
                      </a: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 жорықтарың  діни себебі</a:t>
                      </a: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/>
          <p:nvPr/>
        </p:nvGraphicFramePr>
        <p:xfrm>
          <a:off x="4826000" y="1718183"/>
          <a:ext cx="0" cy="44259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59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 жорықтарың саяси себебі</a:t>
                      </a: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 жорықтарың әлеуметтік-экономикалық  себебі</a:t>
                      </a: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 жорықтарың  діни себебі</a:t>
                      </a: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7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7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/>
          <p:nvPr/>
        </p:nvGraphicFramePr>
        <p:xfrm>
          <a:off x="6659880" y="1591310"/>
          <a:ext cx="1248410" cy="2298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2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en-US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9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9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е поле 4"/>
          <p:cNvSpPr txBox="1"/>
          <p:nvPr/>
        </p:nvSpPr>
        <p:spPr>
          <a:xfrm>
            <a:off x="395605" y="5661025"/>
            <a:ext cx="357822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779520" y="260350"/>
            <a:ext cx="2168525" cy="1383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-тапсырма </a:t>
            </a:r>
            <a:b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Жауабы</a:t>
            </a:r>
          </a:p>
          <a:p>
            <a:pPr algn="ctr"/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2" name="Таблица 1"/>
          <p:cNvGraphicFramePr/>
          <p:nvPr/>
        </p:nvGraphicFramePr>
        <p:xfrm>
          <a:off x="4572000" y="1439418"/>
          <a:ext cx="0" cy="4526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72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 жорықтарың саяси себебі</a:t>
                      </a:r>
                      <a:endParaRPr lang="en-US" altLang="en-US" sz="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 жорықтарың әлеуметтік-экономикалық  себебі</a:t>
                      </a:r>
                      <a:endParaRPr lang="en-US" altLang="en-US" sz="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Крест жорықтарың  діни себебі</a:t>
                      </a:r>
                      <a:endParaRPr lang="en-US" altLang="en-US" sz="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90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Византиның ауыр саяси жағдайы:  печенег тайпалары ауыр соққы берді.Түрік-салжұқтар Таяу Шығыстың көп бөлігін басып алды (Сирия, Палестина).</a:t>
                      </a:r>
                      <a:r>
                        <a:rPr lang="en-US" sz="1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en-US" sz="1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Еуропадағы вассальдық жүйе феодалдардың арасында жер жетіспеушілігіне себеп болды. Еуропада рыцарлар пайда болды, жер иеліктері аз немесе тіпті болмады.Ірі феодалдар Шығыста көп жерлерді иемденуді көздеді. 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Иерусалим қаласында Иса табыты орналасқан, қала мұсылмандардың қолында болды.Католик шіркеуі билікті Шығысқа таратуды көздеді.</a:t>
                      </a:r>
                      <a:endParaRPr lang="en-US" altLang="en-US" sz="1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Замещающее содержимое 2"/>
          <p:cNvGraphicFramePr>
            <a:graphicFrameLocks noGrp="1"/>
          </p:cNvGraphicFramePr>
          <p:nvPr>
            <p:ph idx="1"/>
          </p:nvPr>
        </p:nvGraphicFramePr>
        <p:xfrm>
          <a:off x="179705" y="1213485"/>
          <a:ext cx="7501890" cy="3781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3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7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72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57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ru-RU" sz="1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ru-RU" sz="1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тізім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әлеуметтік</a:t>
                      </a:r>
                      <a:endParaRPr lang="ru-RU" altLang="en-US" sz="1800" dirty="0" err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ru-RU" sz="1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экономикалық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ru-RU" sz="1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санитарлық</a:t>
                      </a:r>
                      <a:r>
                        <a:rPr lang="ru-RU" altLang="en-US" sz="1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ru-RU" sz="18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гигиеналық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8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Ауыз су ж</a:t>
                      </a:r>
                      <a:r>
                        <a:rPr lang="en-US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әне лас суға арналған құбырлардың жоқтығы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8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Індет жасалған күнәға байланысты дегенге сенім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Жуын</a:t>
                      </a:r>
                      <a:r>
                        <a:rPr lang="en-US" alt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дыны көшеге аяқ астына төгіп, қоқысты үй маңына тастады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Азық</a:t>
                      </a:r>
                      <a:r>
                        <a:rPr lang="ru-RU" alt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-т</a:t>
                      </a:r>
                      <a:r>
                        <a:rPr lang="en-US" alt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үлік тапшылығы болып, аштық басталды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+</a:t>
                      </a: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alt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/>
          <p:nvPr/>
        </p:nvGraphicFramePr>
        <p:xfrm>
          <a:off x="7668260" y="1213485"/>
          <a:ext cx="1369695" cy="4636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9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07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en-US" altLang="en-US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664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10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44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ru-RU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91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</Words>
  <Application>Microsoft Office PowerPoint</Application>
  <PresentationFormat>Экран (4:3)</PresentationFormat>
  <Paragraphs>200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   Бөлім тақырыбы: XIV-XVI ғасырдың бірінші жартысындағы ортағасырлық еуропалық қоғам Сабақ тақырыбы: “Қара індет не себепті” жылдам таралды?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Қорытынды</vt:lpstr>
      <vt:lpstr>Оқу тапсырмасы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Бөлім тақырыбы: Терімшілер-аңшылардан бастап жер иеленушілер мен мал өсірушілерге дейін Сабақ тақырыбы: Алғашқы адам қалай пайда болды?</dc:title>
  <dc:creator>001</dc:creator>
  <cp:lastModifiedBy>Данагул</cp:lastModifiedBy>
  <cp:revision>91</cp:revision>
  <dcterms:created xsi:type="dcterms:W3CDTF">2020-09-10T05:41:00Z</dcterms:created>
  <dcterms:modified xsi:type="dcterms:W3CDTF">2024-11-16T16:00:20Z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1049-11.2.0.10132</vt:lpwstr>
  </property>
</Properties>
</file>