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Lst>
  <p:notesMasterIdLst>
    <p:notesMasterId r:id="rId15"/>
  </p:notesMasterIdLst>
  <p:handoutMasterIdLst>
    <p:handoutMasterId r:id="rId16"/>
  </p:handoutMasterIdLst>
  <p:sldIdLst>
    <p:sldId id="258" r:id="rId2"/>
    <p:sldId id="259" r:id="rId3"/>
    <p:sldId id="298" r:id="rId4"/>
    <p:sldId id="303" r:id="rId5"/>
    <p:sldId id="304" r:id="rId6"/>
    <p:sldId id="291" r:id="rId7"/>
    <p:sldId id="264" r:id="rId8"/>
    <p:sldId id="301" r:id="rId9"/>
    <p:sldId id="305" r:id="rId10"/>
    <p:sldId id="302" r:id="rId11"/>
    <p:sldId id="292" r:id="rId12"/>
    <p:sldId id="306"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z Azi"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00"/>
    <a:srgbClr val="E3C5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95226" autoAdjust="0"/>
  </p:normalViewPr>
  <p:slideViewPr>
    <p:cSldViewPr snapToGrid="0" showGuides="1">
      <p:cViewPr varScale="1">
        <p:scale>
          <a:sx n="88" d="100"/>
          <a:sy n="88" d="100"/>
        </p:scale>
        <p:origin x="360" y="62"/>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9A8C55-0C4F-40BB-9F99-5F31E30548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4" name="Footer Placeholder 3">
            <a:extLst>
              <a:ext uri="{FF2B5EF4-FFF2-40B4-BE49-F238E27FC236}">
                <a16:creationId xmlns:a16="http://schemas.microsoft.com/office/drawing/2014/main" id="{15585356-880D-4B4F-931D-BBC9E4665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33618BE5-F755-4EC7-8913-ED860531EC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9BD0D-08DD-43E5-AD72-BB64A5D8EE76}" type="slidenum">
              <a:rPr lang="en-ID" smtClean="0"/>
              <a:t>‹#›</a:t>
            </a:fld>
            <a:endParaRPr lang="en-ID"/>
          </a:p>
        </p:txBody>
      </p:sp>
      <p:sp>
        <p:nvSpPr>
          <p:cNvPr id="3" name="Date Placeholder 2">
            <a:extLst>
              <a:ext uri="{FF2B5EF4-FFF2-40B4-BE49-F238E27FC236}">
                <a16:creationId xmlns:a16="http://schemas.microsoft.com/office/drawing/2014/main" id="{655361D2-F044-4A78-BD0F-51EFE4605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343C4A-49E8-45E3-8518-FBFCD6640E5B}" type="datetimeFigureOut">
              <a:rPr lang="en-ID" smtClean="0"/>
              <a:t>16/11/2024</a:t>
            </a:fld>
            <a:endParaRPr lang="en-ID"/>
          </a:p>
        </p:txBody>
      </p:sp>
    </p:spTree>
    <p:extLst>
      <p:ext uri="{BB962C8B-B14F-4D97-AF65-F5344CB8AC3E}">
        <p14:creationId xmlns:p14="http://schemas.microsoft.com/office/powerpoint/2010/main" val="3642170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660AB-C737-4725-A59E-73096A219B67}"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B9867-A8D7-43CA-B62E-65ACB63F0B12}" type="slidenum">
              <a:rPr lang="en-US" smtClean="0"/>
              <a:t>‹#›</a:t>
            </a:fld>
            <a:endParaRPr lang="en-US"/>
          </a:p>
        </p:txBody>
      </p:sp>
    </p:spTree>
    <p:extLst>
      <p:ext uri="{BB962C8B-B14F-4D97-AF65-F5344CB8AC3E}">
        <p14:creationId xmlns:p14="http://schemas.microsoft.com/office/powerpoint/2010/main" val="233417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59B9867-A8D7-43CA-B62E-65ACB63F0B12}" type="slidenum">
              <a:rPr lang="en-US" smtClean="0"/>
              <a:t>2</a:t>
            </a:fld>
            <a:endParaRPr lang="en-US"/>
          </a:p>
        </p:txBody>
      </p:sp>
    </p:spTree>
    <p:extLst>
      <p:ext uri="{BB962C8B-B14F-4D97-AF65-F5344CB8AC3E}">
        <p14:creationId xmlns:p14="http://schemas.microsoft.com/office/powerpoint/2010/main" val="313609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59B9867-A8D7-43CA-B62E-65ACB63F0B1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13609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59B9867-A8D7-43CA-B62E-65ACB63F0B1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36095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59B9867-A8D7-43CA-B62E-65ACB63F0B1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13609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59B9867-A8D7-43CA-B62E-65ACB63F0B1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561416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59B9867-A8D7-43CA-B62E-65ACB63F0B1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3609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156205968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36389505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494586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287557298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5480282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98037154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4472563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192664834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77872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295FCD4-B2C3-4812-AFF4-AD5767FB02B2}"/>
              </a:ext>
            </a:extLst>
          </p:cNvPr>
          <p:cNvSpPr>
            <a:spLocks noGrp="1"/>
          </p:cNvSpPr>
          <p:nvPr>
            <p:ph type="ctrTitle" hasCustomPrompt="1"/>
          </p:nvPr>
        </p:nvSpPr>
        <p:spPr>
          <a:xfrm>
            <a:off x="835196" y="1120817"/>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4093990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3D02E3-A946-4936-832A-826C3B7072AB}"/>
              </a:ext>
            </a:extLst>
          </p:cNvPr>
          <p:cNvSpPr>
            <a:spLocks noGrp="1"/>
          </p:cNvSpPr>
          <p:nvPr>
            <p:ph type="ctrTitle" hasCustomPrompt="1"/>
          </p:nvPr>
        </p:nvSpPr>
        <p:spPr>
          <a:xfrm>
            <a:off x="987206" y="668801"/>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35164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163569758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30FFE61-70DA-44E8-80B5-C704ACDD7155}"/>
              </a:ext>
            </a:extLst>
          </p:cNvPr>
          <p:cNvSpPr>
            <a:spLocks noGrp="1"/>
          </p:cNvSpPr>
          <p:nvPr>
            <p:ph type="ctrTitle" hasCustomPrompt="1"/>
          </p:nvPr>
        </p:nvSpPr>
        <p:spPr>
          <a:xfrm>
            <a:off x="6262286" y="8450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155822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1425586-1B77-4F1D-A056-35C60C7DCEB0}"/>
              </a:ext>
            </a:extLst>
          </p:cNvPr>
          <p:cNvSpPr>
            <a:spLocks noGrp="1"/>
          </p:cNvSpPr>
          <p:nvPr>
            <p:ph type="ctrTitle" hasCustomPrompt="1"/>
          </p:nvPr>
        </p:nvSpPr>
        <p:spPr>
          <a:xfrm>
            <a:off x="6394366" y="76502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954350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85EDED-11D7-4A26-BF8F-53B82EFAF814}"/>
              </a:ext>
            </a:extLst>
          </p:cNvPr>
          <p:cNvSpPr>
            <a:spLocks noGrp="1"/>
          </p:cNvSpPr>
          <p:nvPr>
            <p:ph type="pic" sz="quarter" idx="10"/>
          </p:nvPr>
        </p:nvSpPr>
        <p:spPr>
          <a:xfrm>
            <a:off x="0" y="0"/>
            <a:ext cx="12192000" cy="6858000"/>
          </a:xfrm>
          <a:solidFill>
            <a:schemeClr val="bg2">
              <a:lumMod val="75000"/>
            </a:schemeClr>
          </a:solidFill>
        </p:spPr>
        <p:txBody>
          <a:bodyPr anchor="ctr">
            <a:normAutofit/>
          </a:bodyPr>
          <a:lstStyle>
            <a:lvl1pPr algn="ctr">
              <a:defRPr sz="1800"/>
            </a:lvl1pPr>
          </a:lstStyle>
          <a:p>
            <a:endParaRPr lang="en-ID"/>
          </a:p>
        </p:txBody>
      </p:sp>
    </p:spTree>
    <p:extLst>
      <p:ext uri="{BB962C8B-B14F-4D97-AF65-F5344CB8AC3E}">
        <p14:creationId xmlns:p14="http://schemas.microsoft.com/office/powerpoint/2010/main" val="2638455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16292C9-F964-4725-A8D5-4B9F699EB5C7}"/>
              </a:ext>
            </a:extLst>
          </p:cNvPr>
          <p:cNvSpPr>
            <a:spLocks noGrp="1"/>
          </p:cNvSpPr>
          <p:nvPr>
            <p:ph type="ctrTitle" hasCustomPrompt="1"/>
          </p:nvPr>
        </p:nvSpPr>
        <p:spPr>
          <a:xfrm>
            <a:off x="835196" y="83582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073456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EF66F0-DC35-4E9A-B665-1FA6E36D57CC}"/>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a:solidFill>
            <a:schemeClr val="bg2">
              <a:lumMod val="75000"/>
            </a:schemeClr>
          </a:solidFill>
        </p:spPr>
        <p:txBody>
          <a:bodyPr wrap="square" anchor="ctr">
            <a:noAutofit/>
          </a:bodyPr>
          <a:lstStyle>
            <a:lvl1pPr algn="ctr">
              <a:defRPr sz="1800"/>
            </a:lvl1pPr>
          </a:lstStyle>
          <a:p>
            <a:endParaRPr lang="en-ID"/>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94156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E4B32B-5183-4CB7-9BC7-ABD8C34773E9}"/>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5419544 w 5419544"/>
              <a:gd name="connsiteY1" fmla="*/ 0 h 6883224"/>
              <a:gd name="connsiteX2" fmla="*/ 5419544 w 5419544"/>
              <a:gd name="connsiteY2" fmla="*/ 6268539 h 6883224"/>
              <a:gd name="connsiteX3" fmla="*/ 4804859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5419544" y="0"/>
                </a:lnTo>
                <a:lnTo>
                  <a:pt x="5419544" y="6268539"/>
                </a:lnTo>
                <a:cubicBezTo>
                  <a:pt x="5419544" y="6608020"/>
                  <a:pt x="5144340" y="6883224"/>
                  <a:pt x="4804859" y="6883224"/>
                </a:cubicBezTo>
                <a:lnTo>
                  <a:pt x="0" y="6883224"/>
                </a:lnTo>
                <a:close/>
              </a:path>
            </a:pathLst>
          </a:custGeom>
          <a:solidFill>
            <a:schemeClr val="bg2">
              <a:lumMod val="75000"/>
            </a:schemeClr>
          </a:solidFill>
        </p:spPr>
        <p:txBody>
          <a:bodyPr wrap="square" anchor="ctr">
            <a:noAutofit/>
          </a:bodyPr>
          <a:lstStyle>
            <a:lvl1pPr algn="ctr">
              <a:defRPr sz="1800"/>
            </a:lvl1pPr>
          </a:lstStyle>
          <a:p>
            <a:endParaRPr lang="en-ID"/>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140663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C38F88-B935-4484-825B-1317F7115979}"/>
              </a:ext>
            </a:extLst>
          </p:cNvPr>
          <p:cNvSpPr>
            <a:spLocks noGrp="1"/>
          </p:cNvSpPr>
          <p:nvPr>
            <p:ph type="ctrTitle" hasCustomPrompt="1"/>
          </p:nvPr>
        </p:nvSpPr>
        <p:spPr>
          <a:xfrm>
            <a:off x="6383057" y="58664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407578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335B13-64DC-434F-A109-D43A41E8DD74}"/>
              </a:ext>
            </a:extLst>
          </p:cNvPr>
          <p:cNvSpPr>
            <a:spLocks noGrp="1"/>
          </p:cNvSpPr>
          <p:nvPr>
            <p:ph type="ctrTitle" hasCustomPrompt="1"/>
          </p:nvPr>
        </p:nvSpPr>
        <p:spPr>
          <a:xfrm>
            <a:off x="6575596" y="111052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7" name="Picture Placeholder 6">
            <a:extLst>
              <a:ext uri="{FF2B5EF4-FFF2-40B4-BE49-F238E27FC236}">
                <a16:creationId xmlns:a16="http://schemas.microsoft.com/office/drawing/2014/main" id="{9F75258C-901B-47AE-A254-21F0DFFD5F2D}"/>
              </a:ext>
            </a:extLst>
          </p:cNvPr>
          <p:cNvSpPr>
            <a:spLocks noGrp="1"/>
          </p:cNvSpPr>
          <p:nvPr>
            <p:ph type="pic" sz="quarter" idx="13"/>
          </p:nvPr>
        </p:nvSpPr>
        <p:spPr>
          <a:xfrm>
            <a:off x="968673" y="1051031"/>
            <a:ext cx="4881083" cy="517146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1499548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1A36352-01F6-498C-8E1D-F0BC2021EDA6}"/>
              </a:ext>
            </a:extLst>
          </p:cNvPr>
          <p:cNvSpPr>
            <a:spLocks noGrp="1"/>
          </p:cNvSpPr>
          <p:nvPr>
            <p:ph type="pic" sz="quarter" idx="13"/>
          </p:nvPr>
        </p:nvSpPr>
        <p:spPr>
          <a:xfrm>
            <a:off x="5955086"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Picture Placeholder 10">
            <a:extLst>
              <a:ext uri="{FF2B5EF4-FFF2-40B4-BE49-F238E27FC236}">
                <a16:creationId xmlns:a16="http://schemas.microsoft.com/office/drawing/2014/main" id="{2D45CE94-76F3-4435-9141-AE9B896BD56B}"/>
              </a:ext>
            </a:extLst>
          </p:cNvPr>
          <p:cNvSpPr>
            <a:spLocks noGrp="1"/>
          </p:cNvSpPr>
          <p:nvPr>
            <p:ph type="pic" sz="quarter" idx="14"/>
          </p:nvPr>
        </p:nvSpPr>
        <p:spPr>
          <a:xfrm>
            <a:off x="595508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108211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711686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C7FD82-7F33-40B4-8043-7F05F3727B04}"/>
              </a:ext>
            </a:extLst>
          </p:cNvPr>
          <p:cNvSpPr>
            <a:spLocks noGrp="1"/>
          </p:cNvSpPr>
          <p:nvPr>
            <p:ph type="pic" sz="quarter" idx="16"/>
          </p:nvPr>
        </p:nvSpPr>
        <p:spPr>
          <a:xfrm>
            <a:off x="94271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97793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4" name="Picture Placeholder 13">
            <a:extLst>
              <a:ext uri="{FF2B5EF4-FFF2-40B4-BE49-F238E27FC236}">
                <a16:creationId xmlns:a16="http://schemas.microsoft.com/office/drawing/2014/main" id="{F2B13A89-47B9-47C0-82C5-EF69E144570B}"/>
              </a:ext>
            </a:extLst>
          </p:cNvPr>
          <p:cNvSpPr>
            <a:spLocks noGrp="1"/>
          </p:cNvSpPr>
          <p:nvPr>
            <p:ph type="pic" sz="quarter" idx="13"/>
          </p:nvPr>
        </p:nvSpPr>
        <p:spPr>
          <a:xfrm>
            <a:off x="6383351"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5" name="Picture Placeholder 14">
            <a:extLst>
              <a:ext uri="{FF2B5EF4-FFF2-40B4-BE49-F238E27FC236}">
                <a16:creationId xmlns:a16="http://schemas.microsoft.com/office/drawing/2014/main" id="{088ABD45-FF79-487C-91F5-BDEF8D54A8EA}"/>
              </a:ext>
            </a:extLst>
          </p:cNvPr>
          <p:cNvSpPr>
            <a:spLocks noGrp="1"/>
          </p:cNvSpPr>
          <p:nvPr>
            <p:ph type="pic" sz="quarter" idx="14"/>
          </p:nvPr>
        </p:nvSpPr>
        <p:spPr>
          <a:xfrm>
            <a:off x="6383351"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303201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1461487842"/>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0FB3B7B-E82C-4D07-BF23-26DA8F42CD5E}"/>
              </a:ext>
            </a:extLst>
          </p:cNvPr>
          <p:cNvSpPr>
            <a:spLocks noGrp="1"/>
          </p:cNvSpPr>
          <p:nvPr>
            <p:ph type="pic" sz="quarter" idx="16"/>
          </p:nvPr>
        </p:nvSpPr>
        <p:spPr>
          <a:xfrm>
            <a:off x="0" y="0"/>
            <a:ext cx="5760720" cy="6858000"/>
          </a:xfrm>
          <a:prstGeom prst="rect">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D219FE39-30ED-428F-BAD8-39CD85C52EB1}"/>
              </a:ext>
            </a:extLst>
          </p:cNvPr>
          <p:cNvSpPr>
            <a:spLocks noGrp="1"/>
          </p:cNvSpPr>
          <p:nvPr>
            <p:ph type="ctrTitle" hasCustomPrompt="1"/>
          </p:nvPr>
        </p:nvSpPr>
        <p:spPr>
          <a:xfrm>
            <a:off x="6434904" y="79120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08789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E8F9B0B5-E5BC-421A-9F49-1EA8AE36496C}"/>
              </a:ext>
            </a:extLst>
          </p:cNvPr>
          <p:cNvSpPr>
            <a:spLocks noGrp="1"/>
          </p:cNvSpPr>
          <p:nvPr>
            <p:ph type="pic" sz="quarter" idx="18"/>
          </p:nvPr>
        </p:nvSpPr>
        <p:spPr>
          <a:xfrm>
            <a:off x="6300488"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5" name="Picture Placeholder 9">
            <a:extLst>
              <a:ext uri="{FF2B5EF4-FFF2-40B4-BE49-F238E27FC236}">
                <a16:creationId xmlns:a16="http://schemas.microsoft.com/office/drawing/2014/main" id="{8E8120B0-9FBE-4C78-A7DA-85D7DA82E3C0}"/>
              </a:ext>
            </a:extLst>
          </p:cNvPr>
          <p:cNvSpPr>
            <a:spLocks noGrp="1"/>
          </p:cNvSpPr>
          <p:nvPr>
            <p:ph type="pic" sz="quarter" idx="13"/>
          </p:nvPr>
        </p:nvSpPr>
        <p:spPr>
          <a:xfrm>
            <a:off x="942714"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FB5144F3-59CC-4E8E-81F3-413EB3A51E74}"/>
              </a:ext>
            </a:extLst>
          </p:cNvPr>
          <p:cNvSpPr>
            <a:spLocks noGrp="1"/>
          </p:cNvSpPr>
          <p:nvPr>
            <p:ph type="ctrTitle" hasCustomPrompt="1"/>
          </p:nvPr>
        </p:nvSpPr>
        <p:spPr>
          <a:xfrm>
            <a:off x="942716" y="8969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680712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F4767D20-668F-40A0-BCA8-2B03579DE66D}"/>
              </a:ext>
            </a:extLst>
          </p:cNvPr>
          <p:cNvSpPr>
            <a:spLocks noGrp="1"/>
          </p:cNvSpPr>
          <p:nvPr>
            <p:ph type="pic" sz="quarter" idx="16"/>
          </p:nvPr>
        </p:nvSpPr>
        <p:spPr>
          <a:xfrm>
            <a:off x="505756" y="867163"/>
            <a:ext cx="5248792" cy="2848310"/>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0" name="Title 1">
            <a:extLst>
              <a:ext uri="{FF2B5EF4-FFF2-40B4-BE49-F238E27FC236}">
                <a16:creationId xmlns:a16="http://schemas.microsoft.com/office/drawing/2014/main" id="{8DBB746C-0ADC-4E71-BA37-D4378CAE29E8}"/>
              </a:ext>
            </a:extLst>
          </p:cNvPr>
          <p:cNvSpPr>
            <a:spLocks noGrp="1"/>
          </p:cNvSpPr>
          <p:nvPr>
            <p:ph type="ctrTitle" hasCustomPrompt="1"/>
          </p:nvPr>
        </p:nvSpPr>
        <p:spPr>
          <a:xfrm>
            <a:off x="6437454" y="88008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8" name="Picture Placeholder 9">
            <a:extLst>
              <a:ext uri="{FF2B5EF4-FFF2-40B4-BE49-F238E27FC236}">
                <a16:creationId xmlns:a16="http://schemas.microsoft.com/office/drawing/2014/main" id="{B8DFB98F-1E0E-41D1-87AB-F45AF6C46693}"/>
              </a:ext>
            </a:extLst>
          </p:cNvPr>
          <p:cNvSpPr>
            <a:spLocks noGrp="1"/>
          </p:cNvSpPr>
          <p:nvPr>
            <p:ph type="pic" sz="quarter" idx="17"/>
          </p:nvPr>
        </p:nvSpPr>
        <p:spPr>
          <a:xfrm>
            <a:off x="50575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22" name="Picture Placeholder 9">
            <a:extLst>
              <a:ext uri="{FF2B5EF4-FFF2-40B4-BE49-F238E27FC236}">
                <a16:creationId xmlns:a16="http://schemas.microsoft.com/office/drawing/2014/main" id="{B93F1C18-14EE-4396-BAE5-DBFAD47C7E12}"/>
              </a:ext>
            </a:extLst>
          </p:cNvPr>
          <p:cNvSpPr>
            <a:spLocks noGrp="1"/>
          </p:cNvSpPr>
          <p:nvPr>
            <p:ph type="pic" sz="quarter" idx="18"/>
          </p:nvPr>
        </p:nvSpPr>
        <p:spPr>
          <a:xfrm>
            <a:off x="318629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1409872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id="{47909367-C9B0-4EBB-A3FC-EC2057361685}"/>
              </a:ext>
            </a:extLst>
          </p:cNvPr>
          <p:cNvSpPr>
            <a:spLocks noGrp="1"/>
          </p:cNvSpPr>
          <p:nvPr>
            <p:ph type="pic" sz="quarter" idx="17"/>
          </p:nvPr>
        </p:nvSpPr>
        <p:spPr>
          <a:xfrm>
            <a:off x="8916567" y="153756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8" name="Picture Placeholder 9">
            <a:extLst>
              <a:ext uri="{FF2B5EF4-FFF2-40B4-BE49-F238E27FC236}">
                <a16:creationId xmlns:a16="http://schemas.microsoft.com/office/drawing/2014/main" id="{5E4C9993-4434-439D-B3FB-76B01407A250}"/>
              </a:ext>
            </a:extLst>
          </p:cNvPr>
          <p:cNvSpPr>
            <a:spLocks noGrp="1"/>
          </p:cNvSpPr>
          <p:nvPr>
            <p:ph type="pic" sz="quarter" idx="16"/>
          </p:nvPr>
        </p:nvSpPr>
        <p:spPr>
          <a:xfrm>
            <a:off x="7027358" y="112550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96815EBE-4EAF-4A3E-B0B5-49AE35A2D1A8}"/>
              </a:ext>
            </a:extLst>
          </p:cNvPr>
          <p:cNvSpPr>
            <a:spLocks noGrp="1"/>
          </p:cNvSpPr>
          <p:nvPr>
            <p:ph type="ctrTitle" hasCustomPrompt="1"/>
          </p:nvPr>
        </p:nvSpPr>
        <p:spPr>
          <a:xfrm>
            <a:off x="942716" y="102423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753988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B0E6FA-785B-4140-91AD-DF0BEBF583D5}"/>
              </a:ext>
            </a:extLst>
          </p:cNvPr>
          <p:cNvSpPr>
            <a:spLocks noGrp="1"/>
          </p:cNvSpPr>
          <p:nvPr>
            <p:ph type="ctrTitle" hasCustomPrompt="1"/>
          </p:nvPr>
        </p:nvSpPr>
        <p:spPr>
          <a:xfrm>
            <a:off x="6506903" y="75065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3" name="Picture Placeholder 9">
            <a:extLst>
              <a:ext uri="{FF2B5EF4-FFF2-40B4-BE49-F238E27FC236}">
                <a16:creationId xmlns:a16="http://schemas.microsoft.com/office/drawing/2014/main" id="{C1C954D3-21FB-4B97-9EE8-81A09B68BB95}"/>
              </a:ext>
            </a:extLst>
          </p:cNvPr>
          <p:cNvSpPr>
            <a:spLocks noGrp="1"/>
          </p:cNvSpPr>
          <p:nvPr>
            <p:ph type="pic" sz="quarter" idx="13"/>
          </p:nvPr>
        </p:nvSpPr>
        <p:spPr>
          <a:xfrm>
            <a:off x="-46299" y="1747778"/>
            <a:ext cx="5347504" cy="3368233"/>
          </a:xfrm>
          <a:prstGeom prst="rect">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1387685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3839D2A-4AB5-4CB1-A7D9-3E6AA48BDFE2}"/>
              </a:ext>
            </a:extLst>
          </p:cNvPr>
          <p:cNvSpPr>
            <a:spLocks noGrp="1"/>
          </p:cNvSpPr>
          <p:nvPr>
            <p:ph type="ctrTitle" hasCustomPrompt="1"/>
          </p:nvPr>
        </p:nvSpPr>
        <p:spPr>
          <a:xfrm>
            <a:off x="2665862" y="682491"/>
            <a:ext cx="6860276" cy="1146309"/>
          </a:xfrm>
          <a:prstGeom prst="rect">
            <a:avLst/>
          </a:prstGeom>
        </p:spPr>
        <p:txBody>
          <a:bodyPr anchor="ctr">
            <a:noAutofit/>
          </a:bodyPr>
          <a:lstStyle>
            <a:lvl1pPr algn="ctr">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942805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825670" y="66753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80922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B6A3C5-7DBA-441A-96FB-AE700F5D0285}"/>
              </a:ext>
            </a:extLst>
          </p:cNvPr>
          <p:cNvSpPr>
            <a:spLocks noGrp="1"/>
          </p:cNvSpPr>
          <p:nvPr>
            <p:ph type="ctrTitle" hasCustomPrompt="1"/>
          </p:nvPr>
        </p:nvSpPr>
        <p:spPr>
          <a:xfrm>
            <a:off x="942716" y="11061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439434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513152" y="74045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03299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850119" y="11987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79458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249727286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5" name="Picture Placeholder 15">
            <a:extLst>
              <a:ext uri="{FF2B5EF4-FFF2-40B4-BE49-F238E27FC236}">
                <a16:creationId xmlns:a16="http://schemas.microsoft.com/office/drawing/2014/main" id="{56E58034-299F-43C5-BADE-3D7C7C130C6F}"/>
              </a:ext>
            </a:extLst>
          </p:cNvPr>
          <p:cNvSpPr>
            <a:spLocks noGrp="1"/>
          </p:cNvSpPr>
          <p:nvPr>
            <p:ph type="pic" sz="quarter" idx="16"/>
          </p:nvPr>
        </p:nvSpPr>
        <p:spPr>
          <a:xfrm>
            <a:off x="496380" y="946327"/>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19" name="Picture Placeholder 15">
            <a:extLst>
              <a:ext uri="{FF2B5EF4-FFF2-40B4-BE49-F238E27FC236}">
                <a16:creationId xmlns:a16="http://schemas.microsoft.com/office/drawing/2014/main" id="{AB530C88-3238-4E45-AC4F-0738E0ECBAEF}"/>
              </a:ext>
            </a:extLst>
          </p:cNvPr>
          <p:cNvSpPr>
            <a:spLocks noGrp="1"/>
          </p:cNvSpPr>
          <p:nvPr>
            <p:ph type="pic" sz="quarter" idx="17"/>
          </p:nvPr>
        </p:nvSpPr>
        <p:spPr>
          <a:xfrm>
            <a:off x="3381228" y="946326"/>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0" name="Picture Placeholder 15">
            <a:extLst>
              <a:ext uri="{FF2B5EF4-FFF2-40B4-BE49-F238E27FC236}">
                <a16:creationId xmlns:a16="http://schemas.microsoft.com/office/drawing/2014/main" id="{C7287904-DA84-4FDD-969C-ACF5203C88D8}"/>
              </a:ext>
            </a:extLst>
          </p:cNvPr>
          <p:cNvSpPr>
            <a:spLocks noGrp="1"/>
          </p:cNvSpPr>
          <p:nvPr>
            <p:ph type="pic" sz="quarter" idx="18"/>
          </p:nvPr>
        </p:nvSpPr>
        <p:spPr>
          <a:xfrm>
            <a:off x="483352" y="3777470"/>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1" name="Picture Placeholder 15">
            <a:extLst>
              <a:ext uri="{FF2B5EF4-FFF2-40B4-BE49-F238E27FC236}">
                <a16:creationId xmlns:a16="http://schemas.microsoft.com/office/drawing/2014/main" id="{F282FC72-C668-4CD9-A6E8-D3414D04BF29}"/>
              </a:ext>
            </a:extLst>
          </p:cNvPr>
          <p:cNvSpPr>
            <a:spLocks noGrp="1"/>
          </p:cNvSpPr>
          <p:nvPr>
            <p:ph type="pic" sz="quarter" idx="19"/>
          </p:nvPr>
        </p:nvSpPr>
        <p:spPr>
          <a:xfrm>
            <a:off x="3368200" y="3777469"/>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10" name="Title 1">
            <a:extLst>
              <a:ext uri="{FF2B5EF4-FFF2-40B4-BE49-F238E27FC236}">
                <a16:creationId xmlns:a16="http://schemas.microsoft.com/office/drawing/2014/main" id="{31CF62FD-3C11-47E6-B1AB-C001BD9B0748}"/>
              </a:ext>
            </a:extLst>
          </p:cNvPr>
          <p:cNvSpPr>
            <a:spLocks noGrp="1"/>
          </p:cNvSpPr>
          <p:nvPr>
            <p:ph type="ctrTitle" hasCustomPrompt="1"/>
          </p:nvPr>
        </p:nvSpPr>
        <p:spPr>
          <a:xfrm>
            <a:off x="6563952" y="113669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299557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2757184" y="135329"/>
            <a:ext cx="6860276" cy="1926532"/>
          </a:xfrm>
          <a:prstGeom prst="rect">
            <a:avLst/>
          </a:prstGeom>
        </p:spPr>
        <p:txBody>
          <a:bodyPr anchor="ctr">
            <a:noAutofit/>
          </a:bodyPr>
          <a:lstStyle>
            <a:lvl1pPr algn="ctr">
              <a:defRPr sz="4400" b="1">
                <a:solidFill>
                  <a:schemeClr val="tx1"/>
                </a:solidFill>
              </a:defRPr>
            </a:lvl1pPr>
          </a:lstStyle>
          <a:p>
            <a:r>
              <a:rPr lang="en-US" dirty="0"/>
              <a:t>Click to edit title</a:t>
            </a:r>
          </a:p>
        </p:txBody>
      </p:sp>
      <p:sp>
        <p:nvSpPr>
          <p:cNvPr id="11" name="Picture Placeholder 15">
            <a:extLst>
              <a:ext uri="{FF2B5EF4-FFF2-40B4-BE49-F238E27FC236}">
                <a16:creationId xmlns:a16="http://schemas.microsoft.com/office/drawing/2014/main" id="{55C637F5-D1EC-40F8-B892-3041F157E681}"/>
              </a:ext>
            </a:extLst>
          </p:cNvPr>
          <p:cNvSpPr>
            <a:spLocks noGrp="1"/>
          </p:cNvSpPr>
          <p:nvPr>
            <p:ph type="pic" sz="quarter" idx="16"/>
          </p:nvPr>
        </p:nvSpPr>
        <p:spPr>
          <a:xfrm>
            <a:off x="643004"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9" name="Picture Placeholder 15">
            <a:extLst>
              <a:ext uri="{FF2B5EF4-FFF2-40B4-BE49-F238E27FC236}">
                <a16:creationId xmlns:a16="http://schemas.microsoft.com/office/drawing/2014/main" id="{7B6584BF-A5F0-4D14-AB3C-251B01128D9F}"/>
              </a:ext>
            </a:extLst>
          </p:cNvPr>
          <p:cNvSpPr>
            <a:spLocks noGrp="1"/>
          </p:cNvSpPr>
          <p:nvPr>
            <p:ph type="pic" sz="quarter" idx="17"/>
          </p:nvPr>
        </p:nvSpPr>
        <p:spPr>
          <a:xfrm>
            <a:off x="4555401"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30" name="Picture Placeholder 15">
            <a:extLst>
              <a:ext uri="{FF2B5EF4-FFF2-40B4-BE49-F238E27FC236}">
                <a16:creationId xmlns:a16="http://schemas.microsoft.com/office/drawing/2014/main" id="{19FEFA85-2B2D-4508-A193-8A3EC8B397C7}"/>
              </a:ext>
            </a:extLst>
          </p:cNvPr>
          <p:cNvSpPr>
            <a:spLocks noGrp="1"/>
          </p:cNvSpPr>
          <p:nvPr>
            <p:ph type="pic" sz="quarter" idx="18"/>
          </p:nvPr>
        </p:nvSpPr>
        <p:spPr>
          <a:xfrm>
            <a:off x="8430289"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Tree>
    <p:extLst>
      <p:ext uri="{BB962C8B-B14F-4D97-AF65-F5344CB8AC3E}">
        <p14:creationId xmlns:p14="http://schemas.microsoft.com/office/powerpoint/2010/main" val="2241311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4EF08015-1653-43D1-95DF-E7251BBDBEF9}"/>
              </a:ext>
            </a:extLst>
          </p:cNvPr>
          <p:cNvSpPr>
            <a:spLocks noGrp="1"/>
          </p:cNvSpPr>
          <p:nvPr>
            <p:ph type="pic" sz="quarter" idx="13"/>
          </p:nvPr>
        </p:nvSpPr>
        <p:spPr>
          <a:xfrm>
            <a:off x="-5450" y="0"/>
            <a:ext cx="5374640" cy="6858000"/>
          </a:xfrm>
          <a:custGeom>
            <a:avLst/>
            <a:gdLst>
              <a:gd name="connsiteX0" fmla="*/ 0 w 5374640"/>
              <a:gd name="connsiteY0" fmla="*/ 0 h 6858000"/>
              <a:gd name="connsiteX1" fmla="*/ 4829383 w 5374640"/>
              <a:gd name="connsiteY1" fmla="*/ 0 h 6858000"/>
              <a:gd name="connsiteX2" fmla="*/ 5374640 w 5374640"/>
              <a:gd name="connsiteY2" fmla="*/ 545257 h 6858000"/>
              <a:gd name="connsiteX3" fmla="*/ 5374640 w 5374640"/>
              <a:gd name="connsiteY3" fmla="*/ 6312743 h 6858000"/>
              <a:gd name="connsiteX4" fmla="*/ 4829383 w 5374640"/>
              <a:gd name="connsiteY4" fmla="*/ 6858000 h 6858000"/>
              <a:gd name="connsiteX5" fmla="*/ 0 w 53746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4640" h="6858000">
                <a:moveTo>
                  <a:pt x="0" y="0"/>
                </a:moveTo>
                <a:lnTo>
                  <a:pt x="4829383" y="0"/>
                </a:lnTo>
                <a:cubicBezTo>
                  <a:pt x="5130520" y="0"/>
                  <a:pt x="5374640" y="244120"/>
                  <a:pt x="5374640" y="545257"/>
                </a:cubicBezTo>
                <a:lnTo>
                  <a:pt x="5374640" y="6312743"/>
                </a:lnTo>
                <a:cubicBezTo>
                  <a:pt x="5374640" y="6613880"/>
                  <a:pt x="5130520" y="6858000"/>
                  <a:pt x="4829383" y="6858000"/>
                </a:cubicBezTo>
                <a:lnTo>
                  <a:pt x="0" y="6858000"/>
                </a:lnTo>
                <a:close/>
              </a:path>
            </a:pathLst>
          </a:custGeom>
          <a:solidFill>
            <a:schemeClr val="bg2">
              <a:lumMod val="75000"/>
            </a:schemeClr>
          </a:solidFill>
        </p:spPr>
        <p:txBody>
          <a:bodyPr wrap="square" anchor="ctr">
            <a:noAutofit/>
          </a:bodyPr>
          <a:lstStyle>
            <a:lvl1pPr algn="ctr">
              <a:defRPr/>
            </a:lvl1pPr>
          </a:lstStyle>
          <a:p>
            <a:endParaRPr lang="en-ID"/>
          </a:p>
        </p:txBody>
      </p:sp>
      <p:sp>
        <p:nvSpPr>
          <p:cNvPr id="9" name="Title 1">
            <a:extLst>
              <a:ext uri="{FF2B5EF4-FFF2-40B4-BE49-F238E27FC236}">
                <a16:creationId xmlns:a16="http://schemas.microsoft.com/office/drawing/2014/main" id="{058A68AA-1F01-4DB5-AD86-AACE390EF6BB}"/>
              </a:ext>
            </a:extLst>
          </p:cNvPr>
          <p:cNvSpPr>
            <a:spLocks noGrp="1"/>
          </p:cNvSpPr>
          <p:nvPr>
            <p:ph type="ctrTitle" hasCustomPrompt="1"/>
          </p:nvPr>
        </p:nvSpPr>
        <p:spPr>
          <a:xfrm>
            <a:off x="5963403" y="95707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188580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198268"/>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85EDED-11D7-4A26-BF8F-53B82EFAF814}"/>
              </a:ext>
            </a:extLst>
          </p:cNvPr>
          <p:cNvSpPr>
            <a:spLocks noGrp="1"/>
          </p:cNvSpPr>
          <p:nvPr>
            <p:ph type="pic" sz="quarter" idx="10"/>
          </p:nvPr>
        </p:nvSpPr>
        <p:spPr>
          <a:xfrm>
            <a:off x="0" y="0"/>
            <a:ext cx="12192000" cy="6858000"/>
          </a:xfrm>
          <a:solidFill>
            <a:schemeClr val="bg2">
              <a:lumMod val="75000"/>
            </a:schemeClr>
          </a:solidFill>
        </p:spPr>
        <p:txBody>
          <a:bodyPr anchor="ctr">
            <a:normAutofit/>
          </a:bodyPr>
          <a:lstStyle>
            <a:lvl1pPr algn="ctr">
              <a:defRPr sz="1800"/>
            </a:lvl1pPr>
          </a:lstStyle>
          <a:p>
            <a:endParaRPr lang="en-ID"/>
          </a:p>
        </p:txBody>
      </p:sp>
    </p:spTree>
    <p:extLst>
      <p:ext uri="{BB962C8B-B14F-4D97-AF65-F5344CB8AC3E}">
        <p14:creationId xmlns:p14="http://schemas.microsoft.com/office/powerpoint/2010/main" val="1932498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295FCD4-B2C3-4812-AFF4-AD5767FB02B2}"/>
              </a:ext>
            </a:extLst>
          </p:cNvPr>
          <p:cNvSpPr>
            <a:spLocks noGrp="1"/>
          </p:cNvSpPr>
          <p:nvPr>
            <p:ph type="ctrTitle" hasCustomPrompt="1"/>
          </p:nvPr>
        </p:nvSpPr>
        <p:spPr>
          <a:xfrm>
            <a:off x="835196" y="1120817"/>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0364206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1425586-1B77-4F1D-A056-35C60C7DCEB0}"/>
              </a:ext>
            </a:extLst>
          </p:cNvPr>
          <p:cNvSpPr>
            <a:spLocks noGrp="1"/>
          </p:cNvSpPr>
          <p:nvPr>
            <p:ph type="ctrTitle" hasCustomPrompt="1"/>
          </p:nvPr>
        </p:nvSpPr>
        <p:spPr>
          <a:xfrm>
            <a:off x="6394366" y="76502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169277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16292C9-F964-4725-A8D5-4B9F699EB5C7}"/>
              </a:ext>
            </a:extLst>
          </p:cNvPr>
          <p:cNvSpPr>
            <a:spLocks noGrp="1"/>
          </p:cNvSpPr>
          <p:nvPr>
            <p:ph type="ctrTitle" hasCustomPrompt="1"/>
          </p:nvPr>
        </p:nvSpPr>
        <p:spPr>
          <a:xfrm>
            <a:off x="835196" y="83582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420063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30FFE61-70DA-44E8-80B5-C704ACDD7155}"/>
              </a:ext>
            </a:extLst>
          </p:cNvPr>
          <p:cNvSpPr>
            <a:spLocks noGrp="1"/>
          </p:cNvSpPr>
          <p:nvPr>
            <p:ph type="ctrTitle" hasCustomPrompt="1"/>
          </p:nvPr>
        </p:nvSpPr>
        <p:spPr>
          <a:xfrm>
            <a:off x="6262286" y="8450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867821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3D02E3-A946-4936-832A-826C3B7072AB}"/>
              </a:ext>
            </a:extLst>
          </p:cNvPr>
          <p:cNvSpPr>
            <a:spLocks noGrp="1"/>
          </p:cNvSpPr>
          <p:nvPr>
            <p:ph type="ctrTitle" hasCustomPrompt="1"/>
          </p:nvPr>
        </p:nvSpPr>
        <p:spPr>
          <a:xfrm>
            <a:off x="987206" y="668801"/>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504588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124707934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EF66F0-DC35-4E9A-B665-1FA6E36D57CC}"/>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a:solidFill>
            <a:schemeClr val="bg2">
              <a:lumMod val="75000"/>
            </a:schemeClr>
          </a:solidFill>
        </p:spPr>
        <p:txBody>
          <a:bodyPr wrap="square" anchor="ctr">
            <a:noAutofit/>
          </a:bodyPr>
          <a:lstStyle>
            <a:lvl1pPr algn="ctr">
              <a:defRPr sz="1800"/>
            </a:lvl1pPr>
          </a:lstStyle>
          <a:p>
            <a:endParaRPr lang="en-ID"/>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733192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E4B32B-5183-4CB7-9BC7-ABD8C34773E9}"/>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5419544 w 5419544"/>
              <a:gd name="connsiteY1" fmla="*/ 0 h 6883224"/>
              <a:gd name="connsiteX2" fmla="*/ 5419544 w 5419544"/>
              <a:gd name="connsiteY2" fmla="*/ 6268539 h 6883224"/>
              <a:gd name="connsiteX3" fmla="*/ 4804859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5419544" y="0"/>
                </a:lnTo>
                <a:lnTo>
                  <a:pt x="5419544" y="6268539"/>
                </a:lnTo>
                <a:cubicBezTo>
                  <a:pt x="5419544" y="6608020"/>
                  <a:pt x="5144340" y="6883224"/>
                  <a:pt x="4804859" y="6883224"/>
                </a:cubicBezTo>
                <a:lnTo>
                  <a:pt x="0" y="6883224"/>
                </a:lnTo>
                <a:close/>
              </a:path>
            </a:pathLst>
          </a:custGeom>
          <a:solidFill>
            <a:schemeClr val="bg2">
              <a:lumMod val="75000"/>
            </a:schemeClr>
          </a:solidFill>
        </p:spPr>
        <p:txBody>
          <a:bodyPr wrap="square" anchor="ctr">
            <a:noAutofit/>
          </a:bodyPr>
          <a:lstStyle>
            <a:lvl1pPr algn="ctr">
              <a:defRPr sz="1800"/>
            </a:lvl1pPr>
          </a:lstStyle>
          <a:p>
            <a:endParaRPr lang="en-ID"/>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633929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C38F88-B935-4484-825B-1317F7115979}"/>
              </a:ext>
            </a:extLst>
          </p:cNvPr>
          <p:cNvSpPr>
            <a:spLocks noGrp="1"/>
          </p:cNvSpPr>
          <p:nvPr>
            <p:ph type="ctrTitle" hasCustomPrompt="1"/>
          </p:nvPr>
        </p:nvSpPr>
        <p:spPr>
          <a:xfrm>
            <a:off x="6383057" y="58664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846233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335B13-64DC-434F-A109-D43A41E8DD74}"/>
              </a:ext>
            </a:extLst>
          </p:cNvPr>
          <p:cNvSpPr>
            <a:spLocks noGrp="1"/>
          </p:cNvSpPr>
          <p:nvPr>
            <p:ph type="ctrTitle" hasCustomPrompt="1"/>
          </p:nvPr>
        </p:nvSpPr>
        <p:spPr>
          <a:xfrm>
            <a:off x="6575596" y="111052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7" name="Picture Placeholder 6">
            <a:extLst>
              <a:ext uri="{FF2B5EF4-FFF2-40B4-BE49-F238E27FC236}">
                <a16:creationId xmlns:a16="http://schemas.microsoft.com/office/drawing/2014/main" id="{9F75258C-901B-47AE-A254-21F0DFFD5F2D}"/>
              </a:ext>
            </a:extLst>
          </p:cNvPr>
          <p:cNvSpPr>
            <a:spLocks noGrp="1"/>
          </p:cNvSpPr>
          <p:nvPr>
            <p:ph type="pic" sz="quarter" idx="13"/>
          </p:nvPr>
        </p:nvSpPr>
        <p:spPr>
          <a:xfrm>
            <a:off x="968673" y="1051031"/>
            <a:ext cx="4881083" cy="517146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3203009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1A36352-01F6-498C-8E1D-F0BC2021EDA6}"/>
              </a:ext>
            </a:extLst>
          </p:cNvPr>
          <p:cNvSpPr>
            <a:spLocks noGrp="1"/>
          </p:cNvSpPr>
          <p:nvPr>
            <p:ph type="pic" sz="quarter" idx="13"/>
          </p:nvPr>
        </p:nvSpPr>
        <p:spPr>
          <a:xfrm>
            <a:off x="5955086"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Picture Placeholder 10">
            <a:extLst>
              <a:ext uri="{FF2B5EF4-FFF2-40B4-BE49-F238E27FC236}">
                <a16:creationId xmlns:a16="http://schemas.microsoft.com/office/drawing/2014/main" id="{2D45CE94-76F3-4435-9141-AE9B896BD56B}"/>
              </a:ext>
            </a:extLst>
          </p:cNvPr>
          <p:cNvSpPr>
            <a:spLocks noGrp="1"/>
          </p:cNvSpPr>
          <p:nvPr>
            <p:ph type="pic" sz="quarter" idx="14"/>
          </p:nvPr>
        </p:nvSpPr>
        <p:spPr>
          <a:xfrm>
            <a:off x="595508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108211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887536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C7FD82-7F33-40B4-8043-7F05F3727B04}"/>
              </a:ext>
            </a:extLst>
          </p:cNvPr>
          <p:cNvSpPr>
            <a:spLocks noGrp="1"/>
          </p:cNvSpPr>
          <p:nvPr>
            <p:ph type="pic" sz="quarter" idx="16"/>
          </p:nvPr>
        </p:nvSpPr>
        <p:spPr>
          <a:xfrm>
            <a:off x="94271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97793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4" name="Picture Placeholder 13">
            <a:extLst>
              <a:ext uri="{FF2B5EF4-FFF2-40B4-BE49-F238E27FC236}">
                <a16:creationId xmlns:a16="http://schemas.microsoft.com/office/drawing/2014/main" id="{F2B13A89-47B9-47C0-82C5-EF69E144570B}"/>
              </a:ext>
            </a:extLst>
          </p:cNvPr>
          <p:cNvSpPr>
            <a:spLocks noGrp="1"/>
          </p:cNvSpPr>
          <p:nvPr>
            <p:ph type="pic" sz="quarter" idx="13"/>
          </p:nvPr>
        </p:nvSpPr>
        <p:spPr>
          <a:xfrm>
            <a:off x="6383351"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5" name="Picture Placeholder 14">
            <a:extLst>
              <a:ext uri="{FF2B5EF4-FFF2-40B4-BE49-F238E27FC236}">
                <a16:creationId xmlns:a16="http://schemas.microsoft.com/office/drawing/2014/main" id="{088ABD45-FF79-487C-91F5-BDEF8D54A8EA}"/>
              </a:ext>
            </a:extLst>
          </p:cNvPr>
          <p:cNvSpPr>
            <a:spLocks noGrp="1"/>
          </p:cNvSpPr>
          <p:nvPr>
            <p:ph type="pic" sz="quarter" idx="14"/>
          </p:nvPr>
        </p:nvSpPr>
        <p:spPr>
          <a:xfrm>
            <a:off x="6383351"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413168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0FB3B7B-E82C-4D07-BF23-26DA8F42CD5E}"/>
              </a:ext>
            </a:extLst>
          </p:cNvPr>
          <p:cNvSpPr>
            <a:spLocks noGrp="1"/>
          </p:cNvSpPr>
          <p:nvPr>
            <p:ph type="pic" sz="quarter" idx="16"/>
          </p:nvPr>
        </p:nvSpPr>
        <p:spPr>
          <a:xfrm>
            <a:off x="0" y="0"/>
            <a:ext cx="5760720" cy="6858000"/>
          </a:xfrm>
          <a:prstGeom prst="rect">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D219FE39-30ED-428F-BAD8-39CD85C52EB1}"/>
              </a:ext>
            </a:extLst>
          </p:cNvPr>
          <p:cNvSpPr>
            <a:spLocks noGrp="1"/>
          </p:cNvSpPr>
          <p:nvPr>
            <p:ph type="ctrTitle" hasCustomPrompt="1"/>
          </p:nvPr>
        </p:nvSpPr>
        <p:spPr>
          <a:xfrm>
            <a:off x="6434904" y="79120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415537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E8F9B0B5-E5BC-421A-9F49-1EA8AE36496C}"/>
              </a:ext>
            </a:extLst>
          </p:cNvPr>
          <p:cNvSpPr>
            <a:spLocks noGrp="1"/>
          </p:cNvSpPr>
          <p:nvPr>
            <p:ph type="pic" sz="quarter" idx="18"/>
          </p:nvPr>
        </p:nvSpPr>
        <p:spPr>
          <a:xfrm>
            <a:off x="6300488"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5" name="Picture Placeholder 9">
            <a:extLst>
              <a:ext uri="{FF2B5EF4-FFF2-40B4-BE49-F238E27FC236}">
                <a16:creationId xmlns:a16="http://schemas.microsoft.com/office/drawing/2014/main" id="{8E8120B0-9FBE-4C78-A7DA-85D7DA82E3C0}"/>
              </a:ext>
            </a:extLst>
          </p:cNvPr>
          <p:cNvSpPr>
            <a:spLocks noGrp="1"/>
          </p:cNvSpPr>
          <p:nvPr>
            <p:ph type="pic" sz="quarter" idx="13"/>
          </p:nvPr>
        </p:nvSpPr>
        <p:spPr>
          <a:xfrm>
            <a:off x="942714"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FB5144F3-59CC-4E8E-81F3-413EB3A51E74}"/>
              </a:ext>
            </a:extLst>
          </p:cNvPr>
          <p:cNvSpPr>
            <a:spLocks noGrp="1"/>
          </p:cNvSpPr>
          <p:nvPr>
            <p:ph type="ctrTitle" hasCustomPrompt="1"/>
          </p:nvPr>
        </p:nvSpPr>
        <p:spPr>
          <a:xfrm>
            <a:off x="942716" y="8969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006282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F4767D20-668F-40A0-BCA8-2B03579DE66D}"/>
              </a:ext>
            </a:extLst>
          </p:cNvPr>
          <p:cNvSpPr>
            <a:spLocks noGrp="1"/>
          </p:cNvSpPr>
          <p:nvPr>
            <p:ph type="pic" sz="quarter" idx="16"/>
          </p:nvPr>
        </p:nvSpPr>
        <p:spPr>
          <a:xfrm>
            <a:off x="505756" y="867163"/>
            <a:ext cx="5248792" cy="2848310"/>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0" name="Title 1">
            <a:extLst>
              <a:ext uri="{FF2B5EF4-FFF2-40B4-BE49-F238E27FC236}">
                <a16:creationId xmlns:a16="http://schemas.microsoft.com/office/drawing/2014/main" id="{8DBB746C-0ADC-4E71-BA37-D4378CAE29E8}"/>
              </a:ext>
            </a:extLst>
          </p:cNvPr>
          <p:cNvSpPr>
            <a:spLocks noGrp="1"/>
          </p:cNvSpPr>
          <p:nvPr>
            <p:ph type="ctrTitle" hasCustomPrompt="1"/>
          </p:nvPr>
        </p:nvSpPr>
        <p:spPr>
          <a:xfrm>
            <a:off x="6437454" y="88008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8" name="Picture Placeholder 9">
            <a:extLst>
              <a:ext uri="{FF2B5EF4-FFF2-40B4-BE49-F238E27FC236}">
                <a16:creationId xmlns:a16="http://schemas.microsoft.com/office/drawing/2014/main" id="{B8DFB98F-1E0E-41D1-87AB-F45AF6C46693}"/>
              </a:ext>
            </a:extLst>
          </p:cNvPr>
          <p:cNvSpPr>
            <a:spLocks noGrp="1"/>
          </p:cNvSpPr>
          <p:nvPr>
            <p:ph type="pic" sz="quarter" idx="17"/>
          </p:nvPr>
        </p:nvSpPr>
        <p:spPr>
          <a:xfrm>
            <a:off x="50575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22" name="Picture Placeholder 9">
            <a:extLst>
              <a:ext uri="{FF2B5EF4-FFF2-40B4-BE49-F238E27FC236}">
                <a16:creationId xmlns:a16="http://schemas.microsoft.com/office/drawing/2014/main" id="{B93F1C18-14EE-4396-BAE5-DBFAD47C7E12}"/>
              </a:ext>
            </a:extLst>
          </p:cNvPr>
          <p:cNvSpPr>
            <a:spLocks noGrp="1"/>
          </p:cNvSpPr>
          <p:nvPr>
            <p:ph type="pic" sz="quarter" idx="18"/>
          </p:nvPr>
        </p:nvSpPr>
        <p:spPr>
          <a:xfrm>
            <a:off x="318629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2054357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id="{47909367-C9B0-4EBB-A3FC-EC2057361685}"/>
              </a:ext>
            </a:extLst>
          </p:cNvPr>
          <p:cNvSpPr>
            <a:spLocks noGrp="1"/>
          </p:cNvSpPr>
          <p:nvPr>
            <p:ph type="pic" sz="quarter" idx="17"/>
          </p:nvPr>
        </p:nvSpPr>
        <p:spPr>
          <a:xfrm>
            <a:off x="8916567" y="153756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8" name="Picture Placeholder 9">
            <a:extLst>
              <a:ext uri="{FF2B5EF4-FFF2-40B4-BE49-F238E27FC236}">
                <a16:creationId xmlns:a16="http://schemas.microsoft.com/office/drawing/2014/main" id="{5E4C9993-4434-439D-B3FB-76B01407A250}"/>
              </a:ext>
            </a:extLst>
          </p:cNvPr>
          <p:cNvSpPr>
            <a:spLocks noGrp="1"/>
          </p:cNvSpPr>
          <p:nvPr>
            <p:ph type="pic" sz="quarter" idx="16"/>
          </p:nvPr>
        </p:nvSpPr>
        <p:spPr>
          <a:xfrm>
            <a:off x="7027358" y="112550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96815EBE-4EAF-4A3E-B0B5-49AE35A2D1A8}"/>
              </a:ext>
            </a:extLst>
          </p:cNvPr>
          <p:cNvSpPr>
            <a:spLocks noGrp="1"/>
          </p:cNvSpPr>
          <p:nvPr>
            <p:ph type="ctrTitle" hasCustomPrompt="1"/>
          </p:nvPr>
        </p:nvSpPr>
        <p:spPr>
          <a:xfrm>
            <a:off x="942716" y="102423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21967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78395264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B0E6FA-785B-4140-91AD-DF0BEBF583D5}"/>
              </a:ext>
            </a:extLst>
          </p:cNvPr>
          <p:cNvSpPr>
            <a:spLocks noGrp="1"/>
          </p:cNvSpPr>
          <p:nvPr>
            <p:ph type="ctrTitle" hasCustomPrompt="1"/>
          </p:nvPr>
        </p:nvSpPr>
        <p:spPr>
          <a:xfrm>
            <a:off x="6506903" y="75065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3" name="Picture Placeholder 9">
            <a:extLst>
              <a:ext uri="{FF2B5EF4-FFF2-40B4-BE49-F238E27FC236}">
                <a16:creationId xmlns:a16="http://schemas.microsoft.com/office/drawing/2014/main" id="{C1C954D3-21FB-4B97-9EE8-81A09B68BB95}"/>
              </a:ext>
            </a:extLst>
          </p:cNvPr>
          <p:cNvSpPr>
            <a:spLocks noGrp="1"/>
          </p:cNvSpPr>
          <p:nvPr>
            <p:ph type="pic" sz="quarter" idx="13"/>
          </p:nvPr>
        </p:nvSpPr>
        <p:spPr>
          <a:xfrm>
            <a:off x="-46299" y="1747778"/>
            <a:ext cx="5347504" cy="3368233"/>
          </a:xfrm>
          <a:prstGeom prst="rect">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324481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3839D2A-4AB5-4CB1-A7D9-3E6AA48BDFE2}"/>
              </a:ext>
            </a:extLst>
          </p:cNvPr>
          <p:cNvSpPr>
            <a:spLocks noGrp="1"/>
          </p:cNvSpPr>
          <p:nvPr>
            <p:ph type="ctrTitle" hasCustomPrompt="1"/>
          </p:nvPr>
        </p:nvSpPr>
        <p:spPr>
          <a:xfrm>
            <a:off x="2665862" y="682491"/>
            <a:ext cx="6860276" cy="1146309"/>
          </a:xfrm>
          <a:prstGeom prst="rect">
            <a:avLst/>
          </a:prstGeom>
        </p:spPr>
        <p:txBody>
          <a:bodyPr anchor="ctr">
            <a:noAutofit/>
          </a:bodyPr>
          <a:lstStyle>
            <a:lvl1pPr algn="ctr">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2208844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825670" y="66753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2834168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B6A3C5-7DBA-441A-96FB-AE700F5D0285}"/>
              </a:ext>
            </a:extLst>
          </p:cNvPr>
          <p:cNvSpPr>
            <a:spLocks noGrp="1"/>
          </p:cNvSpPr>
          <p:nvPr>
            <p:ph type="ctrTitle" hasCustomPrompt="1"/>
          </p:nvPr>
        </p:nvSpPr>
        <p:spPr>
          <a:xfrm>
            <a:off x="942716" y="11061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203829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513152" y="74045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531366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850119" y="11987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791574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5" name="Picture Placeholder 15">
            <a:extLst>
              <a:ext uri="{FF2B5EF4-FFF2-40B4-BE49-F238E27FC236}">
                <a16:creationId xmlns:a16="http://schemas.microsoft.com/office/drawing/2014/main" id="{56E58034-299F-43C5-BADE-3D7C7C130C6F}"/>
              </a:ext>
            </a:extLst>
          </p:cNvPr>
          <p:cNvSpPr>
            <a:spLocks noGrp="1"/>
          </p:cNvSpPr>
          <p:nvPr>
            <p:ph type="pic" sz="quarter" idx="16"/>
          </p:nvPr>
        </p:nvSpPr>
        <p:spPr>
          <a:xfrm>
            <a:off x="496380" y="946327"/>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19" name="Picture Placeholder 15">
            <a:extLst>
              <a:ext uri="{FF2B5EF4-FFF2-40B4-BE49-F238E27FC236}">
                <a16:creationId xmlns:a16="http://schemas.microsoft.com/office/drawing/2014/main" id="{AB530C88-3238-4E45-AC4F-0738E0ECBAEF}"/>
              </a:ext>
            </a:extLst>
          </p:cNvPr>
          <p:cNvSpPr>
            <a:spLocks noGrp="1"/>
          </p:cNvSpPr>
          <p:nvPr>
            <p:ph type="pic" sz="quarter" idx="17"/>
          </p:nvPr>
        </p:nvSpPr>
        <p:spPr>
          <a:xfrm>
            <a:off x="3381228" y="946326"/>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0" name="Picture Placeholder 15">
            <a:extLst>
              <a:ext uri="{FF2B5EF4-FFF2-40B4-BE49-F238E27FC236}">
                <a16:creationId xmlns:a16="http://schemas.microsoft.com/office/drawing/2014/main" id="{C7287904-DA84-4FDD-969C-ACF5203C88D8}"/>
              </a:ext>
            </a:extLst>
          </p:cNvPr>
          <p:cNvSpPr>
            <a:spLocks noGrp="1"/>
          </p:cNvSpPr>
          <p:nvPr>
            <p:ph type="pic" sz="quarter" idx="18"/>
          </p:nvPr>
        </p:nvSpPr>
        <p:spPr>
          <a:xfrm>
            <a:off x="483352" y="3777470"/>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1" name="Picture Placeholder 15">
            <a:extLst>
              <a:ext uri="{FF2B5EF4-FFF2-40B4-BE49-F238E27FC236}">
                <a16:creationId xmlns:a16="http://schemas.microsoft.com/office/drawing/2014/main" id="{F282FC72-C668-4CD9-A6E8-D3414D04BF29}"/>
              </a:ext>
            </a:extLst>
          </p:cNvPr>
          <p:cNvSpPr>
            <a:spLocks noGrp="1"/>
          </p:cNvSpPr>
          <p:nvPr>
            <p:ph type="pic" sz="quarter" idx="19"/>
          </p:nvPr>
        </p:nvSpPr>
        <p:spPr>
          <a:xfrm>
            <a:off x="3368200" y="3777469"/>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10" name="Title 1">
            <a:extLst>
              <a:ext uri="{FF2B5EF4-FFF2-40B4-BE49-F238E27FC236}">
                <a16:creationId xmlns:a16="http://schemas.microsoft.com/office/drawing/2014/main" id="{31CF62FD-3C11-47E6-B1AB-C001BD9B0748}"/>
              </a:ext>
            </a:extLst>
          </p:cNvPr>
          <p:cNvSpPr>
            <a:spLocks noGrp="1"/>
          </p:cNvSpPr>
          <p:nvPr>
            <p:ph type="ctrTitle" hasCustomPrompt="1"/>
          </p:nvPr>
        </p:nvSpPr>
        <p:spPr>
          <a:xfrm>
            <a:off x="6563952" y="113669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23881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2757184" y="135329"/>
            <a:ext cx="6860276" cy="1926532"/>
          </a:xfrm>
          <a:prstGeom prst="rect">
            <a:avLst/>
          </a:prstGeom>
        </p:spPr>
        <p:txBody>
          <a:bodyPr anchor="ctr">
            <a:noAutofit/>
          </a:bodyPr>
          <a:lstStyle>
            <a:lvl1pPr algn="ctr">
              <a:defRPr sz="4400" b="1">
                <a:solidFill>
                  <a:schemeClr val="tx1"/>
                </a:solidFill>
              </a:defRPr>
            </a:lvl1pPr>
          </a:lstStyle>
          <a:p>
            <a:r>
              <a:rPr lang="en-US" dirty="0"/>
              <a:t>Click to edit title</a:t>
            </a:r>
          </a:p>
        </p:txBody>
      </p:sp>
      <p:sp>
        <p:nvSpPr>
          <p:cNvPr id="11" name="Picture Placeholder 15">
            <a:extLst>
              <a:ext uri="{FF2B5EF4-FFF2-40B4-BE49-F238E27FC236}">
                <a16:creationId xmlns:a16="http://schemas.microsoft.com/office/drawing/2014/main" id="{55C637F5-D1EC-40F8-B892-3041F157E681}"/>
              </a:ext>
            </a:extLst>
          </p:cNvPr>
          <p:cNvSpPr>
            <a:spLocks noGrp="1"/>
          </p:cNvSpPr>
          <p:nvPr>
            <p:ph type="pic" sz="quarter" idx="16"/>
          </p:nvPr>
        </p:nvSpPr>
        <p:spPr>
          <a:xfrm>
            <a:off x="643004"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9" name="Picture Placeholder 15">
            <a:extLst>
              <a:ext uri="{FF2B5EF4-FFF2-40B4-BE49-F238E27FC236}">
                <a16:creationId xmlns:a16="http://schemas.microsoft.com/office/drawing/2014/main" id="{7B6584BF-A5F0-4D14-AB3C-251B01128D9F}"/>
              </a:ext>
            </a:extLst>
          </p:cNvPr>
          <p:cNvSpPr>
            <a:spLocks noGrp="1"/>
          </p:cNvSpPr>
          <p:nvPr>
            <p:ph type="pic" sz="quarter" idx="17"/>
          </p:nvPr>
        </p:nvSpPr>
        <p:spPr>
          <a:xfrm>
            <a:off x="4555401"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30" name="Picture Placeholder 15">
            <a:extLst>
              <a:ext uri="{FF2B5EF4-FFF2-40B4-BE49-F238E27FC236}">
                <a16:creationId xmlns:a16="http://schemas.microsoft.com/office/drawing/2014/main" id="{19FEFA85-2B2D-4508-A193-8A3EC8B397C7}"/>
              </a:ext>
            </a:extLst>
          </p:cNvPr>
          <p:cNvSpPr>
            <a:spLocks noGrp="1"/>
          </p:cNvSpPr>
          <p:nvPr>
            <p:ph type="pic" sz="quarter" idx="18"/>
          </p:nvPr>
        </p:nvSpPr>
        <p:spPr>
          <a:xfrm>
            <a:off x="8430289"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Tree>
    <p:extLst>
      <p:ext uri="{BB962C8B-B14F-4D97-AF65-F5344CB8AC3E}">
        <p14:creationId xmlns:p14="http://schemas.microsoft.com/office/powerpoint/2010/main" val="3449270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4EF08015-1653-43D1-95DF-E7251BBDBEF9}"/>
              </a:ext>
            </a:extLst>
          </p:cNvPr>
          <p:cNvSpPr>
            <a:spLocks noGrp="1"/>
          </p:cNvSpPr>
          <p:nvPr>
            <p:ph type="pic" sz="quarter" idx="13"/>
          </p:nvPr>
        </p:nvSpPr>
        <p:spPr>
          <a:xfrm>
            <a:off x="-5450" y="0"/>
            <a:ext cx="5374640" cy="6858000"/>
          </a:xfrm>
          <a:custGeom>
            <a:avLst/>
            <a:gdLst>
              <a:gd name="connsiteX0" fmla="*/ 0 w 5374640"/>
              <a:gd name="connsiteY0" fmla="*/ 0 h 6858000"/>
              <a:gd name="connsiteX1" fmla="*/ 4829383 w 5374640"/>
              <a:gd name="connsiteY1" fmla="*/ 0 h 6858000"/>
              <a:gd name="connsiteX2" fmla="*/ 5374640 w 5374640"/>
              <a:gd name="connsiteY2" fmla="*/ 545257 h 6858000"/>
              <a:gd name="connsiteX3" fmla="*/ 5374640 w 5374640"/>
              <a:gd name="connsiteY3" fmla="*/ 6312743 h 6858000"/>
              <a:gd name="connsiteX4" fmla="*/ 4829383 w 5374640"/>
              <a:gd name="connsiteY4" fmla="*/ 6858000 h 6858000"/>
              <a:gd name="connsiteX5" fmla="*/ 0 w 53746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4640" h="6858000">
                <a:moveTo>
                  <a:pt x="0" y="0"/>
                </a:moveTo>
                <a:lnTo>
                  <a:pt x="4829383" y="0"/>
                </a:lnTo>
                <a:cubicBezTo>
                  <a:pt x="5130520" y="0"/>
                  <a:pt x="5374640" y="244120"/>
                  <a:pt x="5374640" y="545257"/>
                </a:cubicBezTo>
                <a:lnTo>
                  <a:pt x="5374640" y="6312743"/>
                </a:lnTo>
                <a:cubicBezTo>
                  <a:pt x="5374640" y="6613880"/>
                  <a:pt x="5130520" y="6858000"/>
                  <a:pt x="4829383" y="6858000"/>
                </a:cubicBezTo>
                <a:lnTo>
                  <a:pt x="0" y="6858000"/>
                </a:lnTo>
                <a:close/>
              </a:path>
            </a:pathLst>
          </a:custGeom>
          <a:solidFill>
            <a:schemeClr val="bg2">
              <a:lumMod val="75000"/>
            </a:schemeClr>
          </a:solidFill>
        </p:spPr>
        <p:txBody>
          <a:bodyPr wrap="square" anchor="ctr">
            <a:noAutofit/>
          </a:bodyPr>
          <a:lstStyle>
            <a:lvl1pPr algn="ctr">
              <a:defRPr/>
            </a:lvl1pPr>
          </a:lstStyle>
          <a:p>
            <a:endParaRPr lang="en-ID"/>
          </a:p>
        </p:txBody>
      </p:sp>
      <p:sp>
        <p:nvSpPr>
          <p:cNvPr id="9" name="Title 1">
            <a:extLst>
              <a:ext uri="{FF2B5EF4-FFF2-40B4-BE49-F238E27FC236}">
                <a16:creationId xmlns:a16="http://schemas.microsoft.com/office/drawing/2014/main" id="{058A68AA-1F01-4DB5-AD86-AACE390EF6BB}"/>
              </a:ext>
            </a:extLst>
          </p:cNvPr>
          <p:cNvSpPr>
            <a:spLocks noGrp="1"/>
          </p:cNvSpPr>
          <p:nvPr>
            <p:ph type="ctrTitle" hasCustomPrompt="1"/>
          </p:nvPr>
        </p:nvSpPr>
        <p:spPr>
          <a:xfrm>
            <a:off x="5963403" y="95707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9459506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846030"/>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3654297307"/>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85EDED-11D7-4A26-BF8F-53B82EFAF814}"/>
              </a:ext>
            </a:extLst>
          </p:cNvPr>
          <p:cNvSpPr>
            <a:spLocks noGrp="1"/>
          </p:cNvSpPr>
          <p:nvPr>
            <p:ph type="pic" sz="quarter" idx="10"/>
          </p:nvPr>
        </p:nvSpPr>
        <p:spPr>
          <a:xfrm>
            <a:off x="0" y="0"/>
            <a:ext cx="12192000" cy="6858000"/>
          </a:xfrm>
          <a:solidFill>
            <a:schemeClr val="bg2">
              <a:lumMod val="75000"/>
            </a:schemeClr>
          </a:solidFill>
        </p:spPr>
        <p:txBody>
          <a:bodyPr anchor="ctr">
            <a:normAutofit/>
          </a:bodyPr>
          <a:lstStyle>
            <a:lvl1pPr algn="ctr">
              <a:defRPr sz="1800"/>
            </a:lvl1pPr>
          </a:lstStyle>
          <a:p>
            <a:endParaRPr lang="en-ID"/>
          </a:p>
        </p:txBody>
      </p:sp>
    </p:spTree>
    <p:extLst>
      <p:ext uri="{BB962C8B-B14F-4D97-AF65-F5344CB8AC3E}">
        <p14:creationId xmlns:p14="http://schemas.microsoft.com/office/powerpoint/2010/main" val="11108943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295FCD4-B2C3-4812-AFF4-AD5767FB02B2}"/>
              </a:ext>
            </a:extLst>
          </p:cNvPr>
          <p:cNvSpPr>
            <a:spLocks noGrp="1"/>
          </p:cNvSpPr>
          <p:nvPr>
            <p:ph type="ctrTitle" hasCustomPrompt="1"/>
          </p:nvPr>
        </p:nvSpPr>
        <p:spPr>
          <a:xfrm>
            <a:off x="835196" y="1120817"/>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862287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1425586-1B77-4F1D-A056-35C60C7DCEB0}"/>
              </a:ext>
            </a:extLst>
          </p:cNvPr>
          <p:cNvSpPr>
            <a:spLocks noGrp="1"/>
          </p:cNvSpPr>
          <p:nvPr>
            <p:ph type="ctrTitle" hasCustomPrompt="1"/>
          </p:nvPr>
        </p:nvSpPr>
        <p:spPr>
          <a:xfrm>
            <a:off x="6394366" y="76502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270180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16292C9-F964-4725-A8D5-4B9F699EB5C7}"/>
              </a:ext>
            </a:extLst>
          </p:cNvPr>
          <p:cNvSpPr>
            <a:spLocks noGrp="1"/>
          </p:cNvSpPr>
          <p:nvPr>
            <p:ph type="ctrTitle" hasCustomPrompt="1"/>
          </p:nvPr>
        </p:nvSpPr>
        <p:spPr>
          <a:xfrm>
            <a:off x="835196" y="83582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641939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30FFE61-70DA-44E8-80B5-C704ACDD7155}"/>
              </a:ext>
            </a:extLst>
          </p:cNvPr>
          <p:cNvSpPr>
            <a:spLocks noGrp="1"/>
          </p:cNvSpPr>
          <p:nvPr>
            <p:ph type="ctrTitle" hasCustomPrompt="1"/>
          </p:nvPr>
        </p:nvSpPr>
        <p:spPr>
          <a:xfrm>
            <a:off x="6262286" y="8450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724232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3D02E3-A946-4936-832A-826C3B7072AB}"/>
              </a:ext>
            </a:extLst>
          </p:cNvPr>
          <p:cNvSpPr>
            <a:spLocks noGrp="1"/>
          </p:cNvSpPr>
          <p:nvPr>
            <p:ph type="ctrTitle" hasCustomPrompt="1"/>
          </p:nvPr>
        </p:nvSpPr>
        <p:spPr>
          <a:xfrm>
            <a:off x="987206" y="668801"/>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881250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EF66F0-DC35-4E9A-B665-1FA6E36D57CC}"/>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a:solidFill>
            <a:schemeClr val="bg2">
              <a:lumMod val="75000"/>
            </a:schemeClr>
          </a:solidFill>
        </p:spPr>
        <p:txBody>
          <a:bodyPr wrap="square" anchor="ctr">
            <a:noAutofit/>
          </a:bodyPr>
          <a:lstStyle>
            <a:lvl1pPr algn="ctr">
              <a:defRPr sz="1800"/>
            </a:lvl1pPr>
          </a:lstStyle>
          <a:p>
            <a:endParaRPr lang="en-ID"/>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373485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E4B32B-5183-4CB7-9BC7-ABD8C34773E9}"/>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5419544 w 5419544"/>
              <a:gd name="connsiteY1" fmla="*/ 0 h 6883224"/>
              <a:gd name="connsiteX2" fmla="*/ 5419544 w 5419544"/>
              <a:gd name="connsiteY2" fmla="*/ 6268539 h 6883224"/>
              <a:gd name="connsiteX3" fmla="*/ 4804859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5419544" y="0"/>
                </a:lnTo>
                <a:lnTo>
                  <a:pt x="5419544" y="6268539"/>
                </a:lnTo>
                <a:cubicBezTo>
                  <a:pt x="5419544" y="6608020"/>
                  <a:pt x="5144340" y="6883224"/>
                  <a:pt x="4804859" y="6883224"/>
                </a:cubicBezTo>
                <a:lnTo>
                  <a:pt x="0" y="6883224"/>
                </a:lnTo>
                <a:close/>
              </a:path>
            </a:pathLst>
          </a:custGeom>
          <a:solidFill>
            <a:schemeClr val="bg2">
              <a:lumMod val="75000"/>
            </a:schemeClr>
          </a:solidFill>
        </p:spPr>
        <p:txBody>
          <a:bodyPr wrap="square" anchor="ctr">
            <a:noAutofit/>
          </a:bodyPr>
          <a:lstStyle>
            <a:lvl1pPr algn="ctr">
              <a:defRPr sz="1800"/>
            </a:lvl1pPr>
          </a:lstStyle>
          <a:p>
            <a:endParaRPr lang="en-ID"/>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69249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C38F88-B935-4484-825B-1317F7115979}"/>
              </a:ext>
            </a:extLst>
          </p:cNvPr>
          <p:cNvSpPr>
            <a:spLocks noGrp="1"/>
          </p:cNvSpPr>
          <p:nvPr>
            <p:ph type="ctrTitle" hasCustomPrompt="1"/>
          </p:nvPr>
        </p:nvSpPr>
        <p:spPr>
          <a:xfrm>
            <a:off x="6383057" y="58664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4778690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335B13-64DC-434F-A109-D43A41E8DD74}"/>
              </a:ext>
            </a:extLst>
          </p:cNvPr>
          <p:cNvSpPr>
            <a:spLocks noGrp="1"/>
          </p:cNvSpPr>
          <p:nvPr>
            <p:ph type="ctrTitle" hasCustomPrompt="1"/>
          </p:nvPr>
        </p:nvSpPr>
        <p:spPr>
          <a:xfrm>
            <a:off x="6575596" y="111052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7" name="Picture Placeholder 6">
            <a:extLst>
              <a:ext uri="{FF2B5EF4-FFF2-40B4-BE49-F238E27FC236}">
                <a16:creationId xmlns:a16="http://schemas.microsoft.com/office/drawing/2014/main" id="{9F75258C-901B-47AE-A254-21F0DFFD5F2D}"/>
              </a:ext>
            </a:extLst>
          </p:cNvPr>
          <p:cNvSpPr>
            <a:spLocks noGrp="1"/>
          </p:cNvSpPr>
          <p:nvPr>
            <p:ph type="pic" sz="quarter" idx="13"/>
          </p:nvPr>
        </p:nvSpPr>
        <p:spPr>
          <a:xfrm>
            <a:off x="968673" y="1051031"/>
            <a:ext cx="4881083" cy="517146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277115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3BF9-5145-4417-B95D-FA8627973885}" type="slidenum">
              <a:rPr lang="en-US" smtClean="0"/>
              <a:t>‹#›</a:t>
            </a:fld>
            <a:endParaRPr lang="en-US"/>
          </a:p>
        </p:txBody>
      </p:sp>
    </p:spTree>
    <p:extLst>
      <p:ext uri="{BB962C8B-B14F-4D97-AF65-F5344CB8AC3E}">
        <p14:creationId xmlns:p14="http://schemas.microsoft.com/office/powerpoint/2010/main" val="2567493905"/>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1A36352-01F6-498C-8E1D-F0BC2021EDA6}"/>
              </a:ext>
            </a:extLst>
          </p:cNvPr>
          <p:cNvSpPr>
            <a:spLocks noGrp="1"/>
          </p:cNvSpPr>
          <p:nvPr>
            <p:ph type="pic" sz="quarter" idx="13"/>
          </p:nvPr>
        </p:nvSpPr>
        <p:spPr>
          <a:xfrm>
            <a:off x="5955086"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Picture Placeholder 10">
            <a:extLst>
              <a:ext uri="{FF2B5EF4-FFF2-40B4-BE49-F238E27FC236}">
                <a16:creationId xmlns:a16="http://schemas.microsoft.com/office/drawing/2014/main" id="{2D45CE94-76F3-4435-9141-AE9B896BD56B}"/>
              </a:ext>
            </a:extLst>
          </p:cNvPr>
          <p:cNvSpPr>
            <a:spLocks noGrp="1"/>
          </p:cNvSpPr>
          <p:nvPr>
            <p:ph type="pic" sz="quarter" idx="14"/>
          </p:nvPr>
        </p:nvSpPr>
        <p:spPr>
          <a:xfrm>
            <a:off x="595508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108211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11869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C7FD82-7F33-40B4-8043-7F05F3727B04}"/>
              </a:ext>
            </a:extLst>
          </p:cNvPr>
          <p:cNvSpPr>
            <a:spLocks noGrp="1"/>
          </p:cNvSpPr>
          <p:nvPr>
            <p:ph type="pic" sz="quarter" idx="16"/>
          </p:nvPr>
        </p:nvSpPr>
        <p:spPr>
          <a:xfrm>
            <a:off x="94271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97793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4" name="Picture Placeholder 13">
            <a:extLst>
              <a:ext uri="{FF2B5EF4-FFF2-40B4-BE49-F238E27FC236}">
                <a16:creationId xmlns:a16="http://schemas.microsoft.com/office/drawing/2014/main" id="{F2B13A89-47B9-47C0-82C5-EF69E144570B}"/>
              </a:ext>
            </a:extLst>
          </p:cNvPr>
          <p:cNvSpPr>
            <a:spLocks noGrp="1"/>
          </p:cNvSpPr>
          <p:nvPr>
            <p:ph type="pic" sz="quarter" idx="13"/>
          </p:nvPr>
        </p:nvSpPr>
        <p:spPr>
          <a:xfrm>
            <a:off x="6383351"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5" name="Picture Placeholder 14">
            <a:extLst>
              <a:ext uri="{FF2B5EF4-FFF2-40B4-BE49-F238E27FC236}">
                <a16:creationId xmlns:a16="http://schemas.microsoft.com/office/drawing/2014/main" id="{088ABD45-FF79-487C-91F5-BDEF8D54A8EA}"/>
              </a:ext>
            </a:extLst>
          </p:cNvPr>
          <p:cNvSpPr>
            <a:spLocks noGrp="1"/>
          </p:cNvSpPr>
          <p:nvPr>
            <p:ph type="pic" sz="quarter" idx="14"/>
          </p:nvPr>
        </p:nvSpPr>
        <p:spPr>
          <a:xfrm>
            <a:off x="6383351"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3612595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0FB3B7B-E82C-4D07-BF23-26DA8F42CD5E}"/>
              </a:ext>
            </a:extLst>
          </p:cNvPr>
          <p:cNvSpPr>
            <a:spLocks noGrp="1"/>
          </p:cNvSpPr>
          <p:nvPr>
            <p:ph type="pic" sz="quarter" idx="16"/>
          </p:nvPr>
        </p:nvSpPr>
        <p:spPr>
          <a:xfrm>
            <a:off x="0" y="0"/>
            <a:ext cx="5760720" cy="6858000"/>
          </a:xfrm>
          <a:prstGeom prst="rect">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D219FE39-30ED-428F-BAD8-39CD85C52EB1}"/>
              </a:ext>
            </a:extLst>
          </p:cNvPr>
          <p:cNvSpPr>
            <a:spLocks noGrp="1"/>
          </p:cNvSpPr>
          <p:nvPr>
            <p:ph type="ctrTitle" hasCustomPrompt="1"/>
          </p:nvPr>
        </p:nvSpPr>
        <p:spPr>
          <a:xfrm>
            <a:off x="6434904" y="79120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1127978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E8F9B0B5-E5BC-421A-9F49-1EA8AE36496C}"/>
              </a:ext>
            </a:extLst>
          </p:cNvPr>
          <p:cNvSpPr>
            <a:spLocks noGrp="1"/>
          </p:cNvSpPr>
          <p:nvPr>
            <p:ph type="pic" sz="quarter" idx="18"/>
          </p:nvPr>
        </p:nvSpPr>
        <p:spPr>
          <a:xfrm>
            <a:off x="6300488"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5" name="Picture Placeholder 9">
            <a:extLst>
              <a:ext uri="{FF2B5EF4-FFF2-40B4-BE49-F238E27FC236}">
                <a16:creationId xmlns:a16="http://schemas.microsoft.com/office/drawing/2014/main" id="{8E8120B0-9FBE-4C78-A7DA-85D7DA82E3C0}"/>
              </a:ext>
            </a:extLst>
          </p:cNvPr>
          <p:cNvSpPr>
            <a:spLocks noGrp="1"/>
          </p:cNvSpPr>
          <p:nvPr>
            <p:ph type="pic" sz="quarter" idx="13"/>
          </p:nvPr>
        </p:nvSpPr>
        <p:spPr>
          <a:xfrm>
            <a:off x="942714"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FB5144F3-59CC-4E8E-81F3-413EB3A51E74}"/>
              </a:ext>
            </a:extLst>
          </p:cNvPr>
          <p:cNvSpPr>
            <a:spLocks noGrp="1"/>
          </p:cNvSpPr>
          <p:nvPr>
            <p:ph type="ctrTitle" hasCustomPrompt="1"/>
          </p:nvPr>
        </p:nvSpPr>
        <p:spPr>
          <a:xfrm>
            <a:off x="942716" y="8969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2878738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F4767D20-668F-40A0-BCA8-2B03579DE66D}"/>
              </a:ext>
            </a:extLst>
          </p:cNvPr>
          <p:cNvSpPr>
            <a:spLocks noGrp="1"/>
          </p:cNvSpPr>
          <p:nvPr>
            <p:ph type="pic" sz="quarter" idx="16"/>
          </p:nvPr>
        </p:nvSpPr>
        <p:spPr>
          <a:xfrm>
            <a:off x="505756" y="867163"/>
            <a:ext cx="5248792" cy="2848310"/>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0" name="Title 1">
            <a:extLst>
              <a:ext uri="{FF2B5EF4-FFF2-40B4-BE49-F238E27FC236}">
                <a16:creationId xmlns:a16="http://schemas.microsoft.com/office/drawing/2014/main" id="{8DBB746C-0ADC-4E71-BA37-D4378CAE29E8}"/>
              </a:ext>
            </a:extLst>
          </p:cNvPr>
          <p:cNvSpPr>
            <a:spLocks noGrp="1"/>
          </p:cNvSpPr>
          <p:nvPr>
            <p:ph type="ctrTitle" hasCustomPrompt="1"/>
          </p:nvPr>
        </p:nvSpPr>
        <p:spPr>
          <a:xfrm>
            <a:off x="6437454" y="88008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8" name="Picture Placeholder 9">
            <a:extLst>
              <a:ext uri="{FF2B5EF4-FFF2-40B4-BE49-F238E27FC236}">
                <a16:creationId xmlns:a16="http://schemas.microsoft.com/office/drawing/2014/main" id="{B8DFB98F-1E0E-41D1-87AB-F45AF6C46693}"/>
              </a:ext>
            </a:extLst>
          </p:cNvPr>
          <p:cNvSpPr>
            <a:spLocks noGrp="1"/>
          </p:cNvSpPr>
          <p:nvPr>
            <p:ph type="pic" sz="quarter" idx="17"/>
          </p:nvPr>
        </p:nvSpPr>
        <p:spPr>
          <a:xfrm>
            <a:off x="50575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22" name="Picture Placeholder 9">
            <a:extLst>
              <a:ext uri="{FF2B5EF4-FFF2-40B4-BE49-F238E27FC236}">
                <a16:creationId xmlns:a16="http://schemas.microsoft.com/office/drawing/2014/main" id="{B93F1C18-14EE-4396-BAE5-DBFAD47C7E12}"/>
              </a:ext>
            </a:extLst>
          </p:cNvPr>
          <p:cNvSpPr>
            <a:spLocks noGrp="1"/>
          </p:cNvSpPr>
          <p:nvPr>
            <p:ph type="pic" sz="quarter" idx="18"/>
          </p:nvPr>
        </p:nvSpPr>
        <p:spPr>
          <a:xfrm>
            <a:off x="318629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8353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id="{47909367-C9B0-4EBB-A3FC-EC2057361685}"/>
              </a:ext>
            </a:extLst>
          </p:cNvPr>
          <p:cNvSpPr>
            <a:spLocks noGrp="1"/>
          </p:cNvSpPr>
          <p:nvPr>
            <p:ph type="pic" sz="quarter" idx="17"/>
          </p:nvPr>
        </p:nvSpPr>
        <p:spPr>
          <a:xfrm>
            <a:off x="8916567" y="153756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8" name="Picture Placeholder 9">
            <a:extLst>
              <a:ext uri="{FF2B5EF4-FFF2-40B4-BE49-F238E27FC236}">
                <a16:creationId xmlns:a16="http://schemas.microsoft.com/office/drawing/2014/main" id="{5E4C9993-4434-439D-B3FB-76B01407A250}"/>
              </a:ext>
            </a:extLst>
          </p:cNvPr>
          <p:cNvSpPr>
            <a:spLocks noGrp="1"/>
          </p:cNvSpPr>
          <p:nvPr>
            <p:ph type="pic" sz="quarter" idx="16"/>
          </p:nvPr>
        </p:nvSpPr>
        <p:spPr>
          <a:xfrm>
            <a:off x="7027358" y="112550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a:p>
        </p:txBody>
      </p:sp>
      <p:sp>
        <p:nvSpPr>
          <p:cNvPr id="11" name="Title 1">
            <a:extLst>
              <a:ext uri="{FF2B5EF4-FFF2-40B4-BE49-F238E27FC236}">
                <a16:creationId xmlns:a16="http://schemas.microsoft.com/office/drawing/2014/main" id="{96815EBE-4EAF-4A3E-B0B5-49AE35A2D1A8}"/>
              </a:ext>
            </a:extLst>
          </p:cNvPr>
          <p:cNvSpPr>
            <a:spLocks noGrp="1"/>
          </p:cNvSpPr>
          <p:nvPr>
            <p:ph type="ctrTitle" hasCustomPrompt="1"/>
          </p:nvPr>
        </p:nvSpPr>
        <p:spPr>
          <a:xfrm>
            <a:off x="942716" y="102423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9278361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B0E6FA-785B-4140-91AD-DF0BEBF583D5}"/>
              </a:ext>
            </a:extLst>
          </p:cNvPr>
          <p:cNvSpPr>
            <a:spLocks noGrp="1"/>
          </p:cNvSpPr>
          <p:nvPr>
            <p:ph type="ctrTitle" hasCustomPrompt="1"/>
          </p:nvPr>
        </p:nvSpPr>
        <p:spPr>
          <a:xfrm>
            <a:off x="6506903" y="75065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3" name="Picture Placeholder 9">
            <a:extLst>
              <a:ext uri="{FF2B5EF4-FFF2-40B4-BE49-F238E27FC236}">
                <a16:creationId xmlns:a16="http://schemas.microsoft.com/office/drawing/2014/main" id="{C1C954D3-21FB-4B97-9EE8-81A09B68BB95}"/>
              </a:ext>
            </a:extLst>
          </p:cNvPr>
          <p:cNvSpPr>
            <a:spLocks noGrp="1"/>
          </p:cNvSpPr>
          <p:nvPr>
            <p:ph type="pic" sz="quarter" idx="13"/>
          </p:nvPr>
        </p:nvSpPr>
        <p:spPr>
          <a:xfrm>
            <a:off x="-46299" y="1747778"/>
            <a:ext cx="5347504" cy="3368233"/>
          </a:xfrm>
          <a:prstGeom prst="rect">
            <a:avLst/>
          </a:prstGeom>
          <a:solidFill>
            <a:schemeClr val="bg2">
              <a:lumMod val="75000"/>
            </a:schemeClr>
          </a:solidFill>
        </p:spPr>
        <p:txBody>
          <a:bodyPr wrap="square" anchor="ctr">
            <a:noAutofit/>
          </a:bodyPr>
          <a:lstStyle>
            <a:lvl1pPr algn="ctr">
              <a:defRPr/>
            </a:lvl1pPr>
          </a:lstStyle>
          <a:p>
            <a:endParaRPr lang="en-ID"/>
          </a:p>
        </p:txBody>
      </p:sp>
    </p:spTree>
    <p:extLst>
      <p:ext uri="{BB962C8B-B14F-4D97-AF65-F5344CB8AC3E}">
        <p14:creationId xmlns:p14="http://schemas.microsoft.com/office/powerpoint/2010/main" val="13808398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3839D2A-4AB5-4CB1-A7D9-3E6AA48BDFE2}"/>
              </a:ext>
            </a:extLst>
          </p:cNvPr>
          <p:cNvSpPr>
            <a:spLocks noGrp="1"/>
          </p:cNvSpPr>
          <p:nvPr>
            <p:ph type="ctrTitle" hasCustomPrompt="1"/>
          </p:nvPr>
        </p:nvSpPr>
        <p:spPr>
          <a:xfrm>
            <a:off x="2665862" y="682491"/>
            <a:ext cx="6860276" cy="1146309"/>
          </a:xfrm>
          <a:prstGeom prst="rect">
            <a:avLst/>
          </a:prstGeom>
        </p:spPr>
        <p:txBody>
          <a:bodyPr anchor="ctr">
            <a:noAutofit/>
          </a:bodyPr>
          <a:lstStyle>
            <a:lvl1pPr algn="ctr">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164915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825670" y="66753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41296524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B6A3C5-7DBA-441A-96FB-AE700F5D0285}"/>
              </a:ext>
            </a:extLst>
          </p:cNvPr>
          <p:cNvSpPr>
            <a:spLocks noGrp="1"/>
          </p:cNvSpPr>
          <p:nvPr>
            <p:ph type="ctrTitle" hasCustomPrompt="1"/>
          </p:nvPr>
        </p:nvSpPr>
        <p:spPr>
          <a:xfrm>
            <a:off x="942716" y="11061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626662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3BF9-5145-4417-B95D-FA8627973885}" type="slidenum">
              <a:rPr lang="en-US" smtClean="0"/>
              <a:t>‹#›</a:t>
            </a:fld>
            <a:endParaRPr lang="en-US"/>
          </a:p>
        </p:txBody>
      </p:sp>
      <p:sp>
        <p:nvSpPr>
          <p:cNvPr id="5" name="Date Placeholder 4"/>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608556487"/>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513152" y="74045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8873719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850119" y="11987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1627040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15" name="Picture Placeholder 15">
            <a:extLst>
              <a:ext uri="{FF2B5EF4-FFF2-40B4-BE49-F238E27FC236}">
                <a16:creationId xmlns:a16="http://schemas.microsoft.com/office/drawing/2014/main" id="{56E58034-299F-43C5-BADE-3D7C7C130C6F}"/>
              </a:ext>
            </a:extLst>
          </p:cNvPr>
          <p:cNvSpPr>
            <a:spLocks noGrp="1"/>
          </p:cNvSpPr>
          <p:nvPr>
            <p:ph type="pic" sz="quarter" idx="16"/>
          </p:nvPr>
        </p:nvSpPr>
        <p:spPr>
          <a:xfrm>
            <a:off x="496380" y="946327"/>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19" name="Picture Placeholder 15">
            <a:extLst>
              <a:ext uri="{FF2B5EF4-FFF2-40B4-BE49-F238E27FC236}">
                <a16:creationId xmlns:a16="http://schemas.microsoft.com/office/drawing/2014/main" id="{AB530C88-3238-4E45-AC4F-0738E0ECBAEF}"/>
              </a:ext>
            </a:extLst>
          </p:cNvPr>
          <p:cNvSpPr>
            <a:spLocks noGrp="1"/>
          </p:cNvSpPr>
          <p:nvPr>
            <p:ph type="pic" sz="quarter" idx="17"/>
          </p:nvPr>
        </p:nvSpPr>
        <p:spPr>
          <a:xfrm>
            <a:off x="3381228" y="946326"/>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0" name="Picture Placeholder 15">
            <a:extLst>
              <a:ext uri="{FF2B5EF4-FFF2-40B4-BE49-F238E27FC236}">
                <a16:creationId xmlns:a16="http://schemas.microsoft.com/office/drawing/2014/main" id="{C7287904-DA84-4FDD-969C-ACF5203C88D8}"/>
              </a:ext>
            </a:extLst>
          </p:cNvPr>
          <p:cNvSpPr>
            <a:spLocks noGrp="1"/>
          </p:cNvSpPr>
          <p:nvPr>
            <p:ph type="pic" sz="quarter" idx="18"/>
          </p:nvPr>
        </p:nvSpPr>
        <p:spPr>
          <a:xfrm>
            <a:off x="483352" y="3777470"/>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1" name="Picture Placeholder 15">
            <a:extLst>
              <a:ext uri="{FF2B5EF4-FFF2-40B4-BE49-F238E27FC236}">
                <a16:creationId xmlns:a16="http://schemas.microsoft.com/office/drawing/2014/main" id="{F282FC72-C668-4CD9-A6E8-D3414D04BF29}"/>
              </a:ext>
            </a:extLst>
          </p:cNvPr>
          <p:cNvSpPr>
            <a:spLocks noGrp="1"/>
          </p:cNvSpPr>
          <p:nvPr>
            <p:ph type="pic" sz="quarter" idx="19"/>
          </p:nvPr>
        </p:nvSpPr>
        <p:spPr>
          <a:xfrm>
            <a:off x="3368200" y="3777469"/>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10" name="Title 1">
            <a:extLst>
              <a:ext uri="{FF2B5EF4-FFF2-40B4-BE49-F238E27FC236}">
                <a16:creationId xmlns:a16="http://schemas.microsoft.com/office/drawing/2014/main" id="{31CF62FD-3C11-47E6-B1AB-C001BD9B0748}"/>
              </a:ext>
            </a:extLst>
          </p:cNvPr>
          <p:cNvSpPr>
            <a:spLocks noGrp="1"/>
          </p:cNvSpPr>
          <p:nvPr>
            <p:ph type="ctrTitle" hasCustomPrompt="1"/>
          </p:nvPr>
        </p:nvSpPr>
        <p:spPr>
          <a:xfrm>
            <a:off x="6563952" y="113669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149462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2757184" y="135329"/>
            <a:ext cx="6860276" cy="1926532"/>
          </a:xfrm>
          <a:prstGeom prst="rect">
            <a:avLst/>
          </a:prstGeom>
        </p:spPr>
        <p:txBody>
          <a:bodyPr anchor="ctr">
            <a:noAutofit/>
          </a:bodyPr>
          <a:lstStyle>
            <a:lvl1pPr algn="ctr">
              <a:defRPr sz="4400" b="1">
                <a:solidFill>
                  <a:schemeClr val="tx1"/>
                </a:solidFill>
              </a:defRPr>
            </a:lvl1pPr>
          </a:lstStyle>
          <a:p>
            <a:r>
              <a:rPr lang="en-US" dirty="0"/>
              <a:t>Click to edit title</a:t>
            </a:r>
          </a:p>
        </p:txBody>
      </p:sp>
      <p:sp>
        <p:nvSpPr>
          <p:cNvPr id="11" name="Picture Placeholder 15">
            <a:extLst>
              <a:ext uri="{FF2B5EF4-FFF2-40B4-BE49-F238E27FC236}">
                <a16:creationId xmlns:a16="http://schemas.microsoft.com/office/drawing/2014/main" id="{55C637F5-D1EC-40F8-B892-3041F157E681}"/>
              </a:ext>
            </a:extLst>
          </p:cNvPr>
          <p:cNvSpPr>
            <a:spLocks noGrp="1"/>
          </p:cNvSpPr>
          <p:nvPr>
            <p:ph type="pic" sz="quarter" idx="16"/>
          </p:nvPr>
        </p:nvSpPr>
        <p:spPr>
          <a:xfrm>
            <a:off x="643004"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29" name="Picture Placeholder 15">
            <a:extLst>
              <a:ext uri="{FF2B5EF4-FFF2-40B4-BE49-F238E27FC236}">
                <a16:creationId xmlns:a16="http://schemas.microsoft.com/office/drawing/2014/main" id="{7B6584BF-A5F0-4D14-AB3C-251B01128D9F}"/>
              </a:ext>
            </a:extLst>
          </p:cNvPr>
          <p:cNvSpPr>
            <a:spLocks noGrp="1"/>
          </p:cNvSpPr>
          <p:nvPr>
            <p:ph type="pic" sz="quarter" idx="17"/>
          </p:nvPr>
        </p:nvSpPr>
        <p:spPr>
          <a:xfrm>
            <a:off x="4555401"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
        <p:nvSpPr>
          <p:cNvPr id="30" name="Picture Placeholder 15">
            <a:extLst>
              <a:ext uri="{FF2B5EF4-FFF2-40B4-BE49-F238E27FC236}">
                <a16:creationId xmlns:a16="http://schemas.microsoft.com/office/drawing/2014/main" id="{19FEFA85-2B2D-4508-A193-8A3EC8B397C7}"/>
              </a:ext>
            </a:extLst>
          </p:cNvPr>
          <p:cNvSpPr>
            <a:spLocks noGrp="1"/>
          </p:cNvSpPr>
          <p:nvPr>
            <p:ph type="pic" sz="quarter" idx="18"/>
          </p:nvPr>
        </p:nvSpPr>
        <p:spPr>
          <a:xfrm>
            <a:off x="8430289"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a:p>
        </p:txBody>
      </p:sp>
    </p:spTree>
    <p:extLst>
      <p:ext uri="{BB962C8B-B14F-4D97-AF65-F5344CB8AC3E}">
        <p14:creationId xmlns:p14="http://schemas.microsoft.com/office/powerpoint/2010/main" val="151631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4EF08015-1653-43D1-95DF-E7251BBDBEF9}"/>
              </a:ext>
            </a:extLst>
          </p:cNvPr>
          <p:cNvSpPr>
            <a:spLocks noGrp="1"/>
          </p:cNvSpPr>
          <p:nvPr>
            <p:ph type="pic" sz="quarter" idx="13"/>
          </p:nvPr>
        </p:nvSpPr>
        <p:spPr>
          <a:xfrm>
            <a:off x="-5450" y="0"/>
            <a:ext cx="5374640" cy="6858000"/>
          </a:xfrm>
          <a:custGeom>
            <a:avLst/>
            <a:gdLst>
              <a:gd name="connsiteX0" fmla="*/ 0 w 5374640"/>
              <a:gd name="connsiteY0" fmla="*/ 0 h 6858000"/>
              <a:gd name="connsiteX1" fmla="*/ 4829383 w 5374640"/>
              <a:gd name="connsiteY1" fmla="*/ 0 h 6858000"/>
              <a:gd name="connsiteX2" fmla="*/ 5374640 w 5374640"/>
              <a:gd name="connsiteY2" fmla="*/ 545257 h 6858000"/>
              <a:gd name="connsiteX3" fmla="*/ 5374640 w 5374640"/>
              <a:gd name="connsiteY3" fmla="*/ 6312743 h 6858000"/>
              <a:gd name="connsiteX4" fmla="*/ 4829383 w 5374640"/>
              <a:gd name="connsiteY4" fmla="*/ 6858000 h 6858000"/>
              <a:gd name="connsiteX5" fmla="*/ 0 w 53746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4640" h="6858000">
                <a:moveTo>
                  <a:pt x="0" y="0"/>
                </a:moveTo>
                <a:lnTo>
                  <a:pt x="4829383" y="0"/>
                </a:lnTo>
                <a:cubicBezTo>
                  <a:pt x="5130520" y="0"/>
                  <a:pt x="5374640" y="244120"/>
                  <a:pt x="5374640" y="545257"/>
                </a:cubicBezTo>
                <a:lnTo>
                  <a:pt x="5374640" y="6312743"/>
                </a:lnTo>
                <a:cubicBezTo>
                  <a:pt x="5374640" y="6613880"/>
                  <a:pt x="5130520" y="6858000"/>
                  <a:pt x="4829383" y="6858000"/>
                </a:cubicBezTo>
                <a:lnTo>
                  <a:pt x="0" y="6858000"/>
                </a:lnTo>
                <a:close/>
              </a:path>
            </a:pathLst>
          </a:custGeom>
          <a:solidFill>
            <a:schemeClr val="bg2">
              <a:lumMod val="75000"/>
            </a:schemeClr>
          </a:solidFill>
        </p:spPr>
        <p:txBody>
          <a:bodyPr wrap="square" anchor="ctr">
            <a:noAutofit/>
          </a:bodyPr>
          <a:lstStyle>
            <a:lvl1pPr algn="ctr">
              <a:defRPr/>
            </a:lvl1pPr>
          </a:lstStyle>
          <a:p>
            <a:endParaRPr lang="en-ID"/>
          </a:p>
        </p:txBody>
      </p:sp>
      <p:sp>
        <p:nvSpPr>
          <p:cNvPr id="9" name="Title 1">
            <a:extLst>
              <a:ext uri="{FF2B5EF4-FFF2-40B4-BE49-F238E27FC236}">
                <a16:creationId xmlns:a16="http://schemas.microsoft.com/office/drawing/2014/main" id="{058A68AA-1F01-4DB5-AD86-AACE390EF6BB}"/>
              </a:ext>
            </a:extLst>
          </p:cNvPr>
          <p:cNvSpPr>
            <a:spLocks noGrp="1"/>
          </p:cNvSpPr>
          <p:nvPr>
            <p:ph type="ctrTitle" hasCustomPrompt="1"/>
          </p:nvPr>
        </p:nvSpPr>
        <p:spPr>
          <a:xfrm>
            <a:off x="5963403" y="95707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8482182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solidFill>
                <a:srgbClr val="3F3F3F">
                  <a:tint val="75000"/>
                </a:srgb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srgbClr val="3F3F3F">
                  <a:tint val="75000"/>
                </a:srgb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813BF9-5145-4417-B95D-FA8627973885}"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55922442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652" r:id="rId22"/>
    <p:sldLayoutId id="2147483663" r:id="rId23"/>
    <p:sldLayoutId id="2147483661" r:id="rId24"/>
    <p:sldLayoutId id="2147483680" r:id="rId25"/>
    <p:sldLayoutId id="2147483658" r:id="rId26"/>
    <p:sldLayoutId id="2147483664" r:id="rId27"/>
    <p:sldLayoutId id="2147483665" r:id="rId28"/>
    <p:sldLayoutId id="2147483666" r:id="rId29"/>
    <p:sldLayoutId id="2147483667" r:id="rId30"/>
    <p:sldLayoutId id="2147483668" r:id="rId31"/>
    <p:sldLayoutId id="2147483669" r:id="rId32"/>
    <p:sldLayoutId id="2147483670" r:id="rId33"/>
    <p:sldLayoutId id="2147483671" r:id="rId34"/>
    <p:sldLayoutId id="2147483672" r:id="rId35"/>
    <p:sldLayoutId id="2147483673" r:id="rId36"/>
    <p:sldLayoutId id="2147483674" r:id="rId37"/>
    <p:sldLayoutId id="2147483675" r:id="rId38"/>
    <p:sldLayoutId id="2147483676" r:id="rId39"/>
    <p:sldLayoutId id="2147483677" r:id="rId40"/>
    <p:sldLayoutId id="2147483678" r:id="rId41"/>
    <p:sldLayoutId id="2147483679" r:id="rId42"/>
    <p:sldLayoutId id="2147483736" r:id="rId43"/>
    <p:sldLayoutId id="2147483737" r:id="rId44"/>
    <p:sldLayoutId id="2147483738" r:id="rId45"/>
    <p:sldLayoutId id="2147483739" r:id="rId46"/>
    <p:sldLayoutId id="2147483740" r:id="rId47"/>
    <p:sldLayoutId id="2147483741" r:id="rId48"/>
    <p:sldLayoutId id="2147483742" r:id="rId49"/>
    <p:sldLayoutId id="2147483743" r:id="rId50"/>
    <p:sldLayoutId id="2147483744" r:id="rId51"/>
    <p:sldLayoutId id="2147483745" r:id="rId52"/>
    <p:sldLayoutId id="2147483746" r:id="rId53"/>
    <p:sldLayoutId id="2147483747" r:id="rId54"/>
    <p:sldLayoutId id="2147483748" r:id="rId55"/>
    <p:sldLayoutId id="2147483749" r:id="rId56"/>
    <p:sldLayoutId id="2147483750" r:id="rId57"/>
    <p:sldLayoutId id="2147483751" r:id="rId58"/>
    <p:sldLayoutId id="2147483752" r:id="rId59"/>
    <p:sldLayoutId id="2147483753" r:id="rId60"/>
    <p:sldLayoutId id="2147483754" r:id="rId61"/>
    <p:sldLayoutId id="2147483755" r:id="rId62"/>
    <p:sldLayoutId id="2147483756" r:id="rId63"/>
    <p:sldLayoutId id="2147483757" r:id="rId64"/>
    <p:sldLayoutId id="2147483758" r:id="rId65"/>
    <p:sldLayoutId id="2147483759" r:id="rId66"/>
    <p:sldLayoutId id="2147483760" r:id="rId67"/>
    <p:sldLayoutId id="2147483761" r:id="rId68"/>
    <p:sldLayoutId id="2147483763" r:id="rId69"/>
    <p:sldLayoutId id="2147483764" r:id="rId70"/>
    <p:sldLayoutId id="2147483765" r:id="rId71"/>
    <p:sldLayoutId id="2147483766" r:id="rId72"/>
    <p:sldLayoutId id="2147483767" r:id="rId73"/>
    <p:sldLayoutId id="2147483768" r:id="rId74"/>
    <p:sldLayoutId id="2147483769" r:id="rId75"/>
    <p:sldLayoutId id="2147483770" r:id="rId76"/>
    <p:sldLayoutId id="2147483771" r:id="rId77"/>
    <p:sldLayoutId id="2147483772" r:id="rId78"/>
    <p:sldLayoutId id="2147483773" r:id="rId79"/>
    <p:sldLayoutId id="2147483774" r:id="rId80"/>
    <p:sldLayoutId id="2147483775" r:id="rId81"/>
    <p:sldLayoutId id="2147483776" r:id="rId82"/>
    <p:sldLayoutId id="2147483777" r:id="rId83"/>
    <p:sldLayoutId id="2147483778" r:id="rId84"/>
    <p:sldLayoutId id="2147483779" r:id="rId85"/>
    <p:sldLayoutId id="2147483780" r:id="rId86"/>
    <p:sldLayoutId id="2147483781" r:id="rId87"/>
    <p:sldLayoutId id="2147483782" r:id="rId88"/>
    <p:sldLayoutId id="2147483783" r:id="rId89"/>
    <p:sldLayoutId id="2147483784" r:id="rId90"/>
    <p:sldLayoutId id="2147483785" r:id="rId91"/>
    <p:sldLayoutId id="2147483786" r:id="rId92"/>
    <p:sldLayoutId id="2147483787" r:id="rId93"/>
    <p:sldLayoutId id="2147483788" r:id="rId94"/>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kk.wikipedia.org/wiki/%D0%9B%D1%8E%D0%B4%D0%BE%D0%B2%D0%B8%D0%BA_IX" TargetMode="External"/><Relationship Id="rId13" Type="http://schemas.openxmlformats.org/officeDocument/2006/relationships/hyperlink" Target="https://kk.wikipedia.org/wiki/%D0%A0%D0%B8%D0%BC_%D0%BF%D0%B0%D0%BF%D0%B0%D1%81%D1%8B" TargetMode="Externa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hyperlink" Target="https://kk.wikipedia.org/wiki/%D0%A4%D1%80%D0%B0%D0%BD%D1%86%D0%B8%D1%8F" TargetMode="External"/><Relationship Id="rId12" Type="http://schemas.openxmlformats.org/officeDocument/2006/relationships/hyperlink" Target="https://kk.wikipedia.org/wiki/%D0%95%D1%83%D1%80%D0%BE%D0%BF%D0%B0" TargetMode="External"/><Relationship Id="rId17" Type="http://schemas.openxmlformats.org/officeDocument/2006/relationships/hyperlink" Target="https://kk.wikipedia.org/wiki/%D0%9E%D1%80%D1%82%D0%B0%D0%BB%D1%8B%D2%9B_%D0%90%D0%B7%D0%B8%D1%8F" TargetMode="External"/><Relationship Id="rId2" Type="http://schemas.openxmlformats.org/officeDocument/2006/relationships/audio" Target="../media/media10.m4a"/><Relationship Id="rId16" Type="http://schemas.openxmlformats.org/officeDocument/2006/relationships/hyperlink" Target="https://kk.wikipedia.org/wiki/%D0%A5%D1%80%D0%B8%D1%81%D1%82%D0%B8%D0%B0%D0%BD%D0%B4%D1%8B%D2%9B" TargetMode="External"/><Relationship Id="rId1" Type="http://schemas.microsoft.com/office/2007/relationships/media" Target="../media/media10.m4a"/><Relationship Id="rId6" Type="http://schemas.openxmlformats.org/officeDocument/2006/relationships/image" Target="../media/image11.jpeg"/><Relationship Id="rId11" Type="http://schemas.openxmlformats.org/officeDocument/2006/relationships/hyperlink" Target="https://kk.wikipedia.org/wiki/%D0%A8%D1%8B%D2%A3%D2%93%D1%8B%D1%81_%D1%85%D0%B0%D0%BD" TargetMode="External"/><Relationship Id="rId5" Type="http://schemas.openxmlformats.org/officeDocument/2006/relationships/image" Target="../media/image10.jpeg"/><Relationship Id="rId15" Type="http://schemas.openxmlformats.org/officeDocument/2006/relationships/hyperlink" Target="https://kk.wikipedia.org/wiki/%D0%9C%D0%BE%D2%A3%D2%93%D0%BE%D0%BB_%D0%B8%D0%BC%D0%BF%D0%B5%D1%80%D0%B8%D1%8F%D1%81%D1%8B" TargetMode="External"/><Relationship Id="rId10" Type="http://schemas.openxmlformats.org/officeDocument/2006/relationships/hyperlink" Target="https://kk.wikipedia.org/wiki/%D0%9A%D1%96%D1%82%D0%B0%D0%BF" TargetMode="External"/><Relationship Id="rId4" Type="http://schemas.openxmlformats.org/officeDocument/2006/relationships/notesSlide" Target="../notesSlides/notesSlide6.xml"/><Relationship Id="rId9" Type="http://schemas.openxmlformats.org/officeDocument/2006/relationships/hyperlink" Target="https://kk.wikipedia.org/wiki/%D2%9A%D0%B0%D1%80%D0%B0%D2%9B%D0%BE%D1%80%D1%8B%D0%BC" TargetMode="External"/><Relationship Id="rId14" Type="http://schemas.openxmlformats.org/officeDocument/2006/relationships/hyperlink" Target="https://kk.wikipedia.org/wiki/1245_%D0%B6%D1%8B%D0%BB"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hyperlink" Target="https://kk.wikipedia.org/wiki/%D0%A0%D0%B8%D0%BC_%D0%BF%D0%B0%D0%BF%D0%B0%D1%81%D1%8B"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hyperlink" Target="https://kk.wikipedia.org/wiki/%D0%A0%D0%B8%D0%BC_%D0%BF%D0%B0%D0%BF%D0%B0%D1%81%D1%8B"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8.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p:cNvSpPr/>
          <p:nvPr/>
        </p:nvSpPr>
        <p:spPr>
          <a:xfrm>
            <a:off x="1333358" y="615084"/>
            <a:ext cx="8216090" cy="830997"/>
          </a:xfrm>
          <a:prstGeom prst="rect">
            <a:avLst/>
          </a:prstGeom>
        </p:spPr>
        <p:txBody>
          <a:bodyPr wrap="square">
            <a:spAutoFit/>
          </a:bodyPr>
          <a:lstStyle/>
          <a:p>
            <a:pPr algn="ctr"/>
            <a:r>
              <a:rPr lang="kk-KZ" sz="2400" b="1" dirty="0" smtClean="0">
                <a:latin typeface="Times New Roman" panose="02020603050405020304" pitchFamily="18" charset="0"/>
                <a:ea typeface="Tahoma" pitchFamily="34" charset="0"/>
                <a:cs typeface="Times New Roman" panose="02020603050405020304" pitchFamily="18" charset="0"/>
              </a:rPr>
              <a:t>Монғолдардың жорықтары Еуразияның саяси картасын қалай өзгертті?</a:t>
            </a:r>
            <a:endParaRPr lang="en-ID" sz="24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30" name="Picture 6" descr="Шыңғысхан және Моңғол империясы | iKaz.inf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551" y="1641715"/>
            <a:ext cx="6552963" cy="3303772"/>
          </a:xfrm>
          <a:prstGeom prst="rect">
            <a:avLst/>
          </a:prstGeom>
          <a:noFill/>
          <a:extLst>
            <a:ext uri="{909E8E84-426E-40DD-AFC4-6F175D3DCCD1}">
              <a14:hiddenFill xmlns:a14="http://schemas.microsoft.com/office/drawing/2010/main">
                <a:solidFill>
                  <a:srgbClr val="FFFFFF"/>
                </a:solidFill>
              </a14:hiddenFill>
            </a:ext>
          </a:extLst>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1128302"/>
      </p:ext>
    </p:extLst>
  </p:cSld>
  <p:clrMapOvr>
    <a:masterClrMapping/>
  </p:clrMapOvr>
  <mc:AlternateContent xmlns:mc="http://schemas.openxmlformats.org/markup-compatibility/2006" xmlns:p14="http://schemas.microsoft.com/office/powerpoint/2010/main">
    <mc:Choice Requires="p14">
      <p:transition spd="med" p14:dur="700" advTm="11136">
        <p:fade/>
      </p:transition>
    </mc:Choice>
    <mc:Fallback xmlns="">
      <p:transition spd="med" advTm="11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72D82C0-95C0-4E5C-AB55-C42DD3D5C813}"/>
              </a:ext>
            </a:extLst>
          </p:cNvPr>
          <p:cNvSpPr>
            <a:spLocks noGrp="1"/>
          </p:cNvSpPr>
          <p:nvPr>
            <p:ph type="ctrTitle"/>
          </p:nvPr>
        </p:nvSpPr>
        <p:spPr>
          <a:xfrm>
            <a:off x="1003872" y="549474"/>
            <a:ext cx="10125681" cy="965817"/>
          </a:xfrm>
        </p:spPr>
        <p:txBody>
          <a:bodyPr/>
          <a:lstStyle/>
          <a:p>
            <a:pPr lvl="0" algn="ctr">
              <a:lnSpc>
                <a:spcPct val="100000"/>
              </a:lnSpc>
              <a:spcBef>
                <a:spcPts val="0"/>
              </a:spcBef>
            </a:pPr>
            <a:r>
              <a:rPr lang="ru-RU" sz="1800" dirty="0">
                <a:solidFill>
                  <a:srgbClr val="3F3F3F"/>
                </a:solidFill>
                <a:latin typeface="Tahoma" panose="020B0604030504040204" pitchFamily="34" charset="0"/>
                <a:ea typeface="Tahoma" panose="020B0604030504040204" pitchFamily="34" charset="0"/>
                <a:cs typeface="Tahoma" panose="020B0604030504040204" pitchFamily="34" charset="0"/>
              </a:rPr>
              <a:t/>
            </a:r>
            <a:br>
              <a:rPr lang="ru-RU" sz="1800" dirty="0">
                <a:solidFill>
                  <a:srgbClr val="3F3F3F"/>
                </a:solidFill>
                <a:latin typeface="Tahoma" panose="020B0604030504040204" pitchFamily="34" charset="0"/>
                <a:ea typeface="Tahoma" panose="020B0604030504040204" pitchFamily="34" charset="0"/>
                <a:cs typeface="Tahoma" panose="020B0604030504040204" pitchFamily="34" charset="0"/>
              </a:rPr>
            </a:br>
            <a:r>
              <a:rPr lang="ru-RU" sz="1800" dirty="0">
                <a:solidFill>
                  <a:srgbClr val="3F3F3F"/>
                </a:solidFill>
                <a:latin typeface="Tahoma" panose="020B0604030504040204" pitchFamily="34" charset="0"/>
                <a:ea typeface="Tahoma" panose="020B0604030504040204" pitchFamily="34" charset="0"/>
                <a:cs typeface="Tahoma" panose="020B0604030504040204" pitchFamily="34" charset="0"/>
              </a:rPr>
              <a:t/>
            </a:r>
            <a:br>
              <a:rPr lang="ru-RU" sz="1800" dirty="0">
                <a:solidFill>
                  <a:srgbClr val="3F3F3F"/>
                </a:solidFill>
                <a:latin typeface="Tahoma" panose="020B0604030504040204" pitchFamily="34" charset="0"/>
                <a:ea typeface="Tahoma" panose="020B0604030504040204" pitchFamily="34" charset="0"/>
                <a:cs typeface="Tahoma" panose="020B0604030504040204" pitchFamily="34" charset="0"/>
              </a:rPr>
            </a:br>
            <a:endParaRPr lang="en-ID" dirty="0">
              <a:latin typeface="Tahoma" panose="020B0604030504040204" pitchFamily="34" charset="0"/>
              <a:ea typeface="Tahoma" panose="020B0604030504040204" pitchFamily="34" charset="0"/>
              <a:cs typeface="Tahoma" panose="020B0604030504040204" pitchFamily="34" charset="0"/>
            </a:endParaRPr>
          </a:p>
        </p:txBody>
      </p:sp>
      <p:sp>
        <p:nvSpPr>
          <p:cNvPr id="152" name="Rectangle 151">
            <a:extLst>
              <a:ext uri="{FF2B5EF4-FFF2-40B4-BE49-F238E27FC236}">
                <a16:creationId xmlns:a16="http://schemas.microsoft.com/office/drawing/2014/main" id="{FE43F11A-34E8-4E0F-8AD4-F87DBB74D073}"/>
              </a:ext>
            </a:extLst>
          </p:cNvPr>
          <p:cNvSpPr/>
          <p:nvPr/>
        </p:nvSpPr>
        <p:spPr>
          <a:xfrm>
            <a:off x="1003563" y="3616551"/>
            <a:ext cx="5001690" cy="451406"/>
          </a:xfrm>
          <a:prstGeom prst="rect">
            <a:avLst/>
          </a:prstGeom>
        </p:spPr>
        <p:txBody>
          <a:bodyPr wrap="square">
            <a:spAutoFit/>
          </a:bodyPr>
          <a:lstStyle/>
          <a:p>
            <a:pPr>
              <a:lnSpc>
                <a:spcPct val="150000"/>
              </a:lnSpc>
            </a:pPr>
            <a:r>
              <a:rPr lang="ru-RU" dirty="0" smtClean="0">
                <a:solidFill>
                  <a:srgbClr val="3F3F3F"/>
                </a:solidFill>
                <a:latin typeface="Tahoma" panose="020B0604030504040204" pitchFamily="34" charset="0"/>
                <a:ea typeface="Tahoma" panose="020B0604030504040204" pitchFamily="34" charset="0"/>
                <a:cs typeface="Tahoma" panose="020B0604030504040204" pitchFamily="34" charset="0"/>
              </a:rPr>
              <a:t> </a:t>
            </a:r>
            <a:endParaRPr lang="en-ID"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1"/>
          <p:cNvSpPr/>
          <p:nvPr/>
        </p:nvSpPr>
        <p:spPr>
          <a:xfrm>
            <a:off x="1097280" y="2277724"/>
            <a:ext cx="5646420" cy="646331"/>
          </a:xfrm>
          <a:prstGeom prst="rect">
            <a:avLst/>
          </a:prstGeom>
        </p:spPr>
        <p:txBody>
          <a:bodyPr wrap="square">
            <a:spAutoFit/>
          </a:bodyPr>
          <a:lstStyle/>
          <a:p>
            <a: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t/>
            </a:r>
            <a:b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br>
            <a:endParaRPr lang="ru-RU" dirty="0">
              <a:solidFill>
                <a:srgbClr val="3F3F3F"/>
              </a:solidFill>
            </a:endParaRPr>
          </a:p>
        </p:txBody>
      </p:sp>
      <p:pic>
        <p:nvPicPr>
          <p:cNvPr id="6146" name="Picture 2" descr="Тарих» - История Казахстана - школьникам | Путешествие во времени |  Посольство к Великому хану*"/>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6601" y="545029"/>
            <a:ext cx="3157533" cy="23087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Гильом де Рубрук | Флибуст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7629" y="605829"/>
            <a:ext cx="2739244" cy="234000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6323152" y="2899443"/>
            <a:ext cx="5031742" cy="3046988"/>
          </a:xfrm>
          <a:prstGeom prst="rect">
            <a:avLst/>
          </a:prstGeom>
        </p:spPr>
        <p:txBody>
          <a:bodyPr wrap="square">
            <a:spAutoFit/>
          </a:bodyPr>
          <a:lstStyle/>
          <a:p>
            <a:pPr algn="ctr"/>
            <a:r>
              <a:rPr lang="ru-RU" sz="1600" b="1" dirty="0">
                <a:solidFill>
                  <a:srgbClr val="7030A0"/>
                </a:solidFill>
                <a:latin typeface="Times New Roman" panose="02020603050405020304" pitchFamily="18" charset="0"/>
                <a:cs typeface="Times New Roman" panose="02020603050405020304" pitchFamily="18" charset="0"/>
              </a:rPr>
              <a:t>Вильям де </a:t>
            </a:r>
            <a:r>
              <a:rPr lang="ru-RU" sz="1600" b="1" dirty="0" err="1">
                <a:solidFill>
                  <a:srgbClr val="7030A0"/>
                </a:solidFill>
                <a:latin typeface="Times New Roman" panose="02020603050405020304" pitchFamily="18" charset="0"/>
                <a:cs typeface="Times New Roman" panose="02020603050405020304" pitchFamily="18" charset="0"/>
              </a:rPr>
              <a:t>Рубрук</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smtClean="0">
                <a:solidFill>
                  <a:srgbClr val="7030A0"/>
                </a:solidFill>
                <a:latin typeface="Times New Roman" panose="02020603050405020304" pitchFamily="18" charset="0"/>
                <a:cs typeface="Times New Roman" panose="02020603050405020304" pitchFamily="18" charset="0"/>
              </a:rPr>
              <a:t> </a:t>
            </a:r>
            <a:r>
              <a:rPr lang="ru-RU" sz="1600" dirty="0">
                <a:solidFill>
                  <a:srgbClr val="7030A0"/>
                </a:solidFill>
                <a:latin typeface="Times New Roman" panose="02020603050405020304" pitchFamily="18" charset="0"/>
                <a:cs typeface="Times New Roman" panose="02020603050405020304" pitchFamily="18" charset="0"/>
              </a:rPr>
              <a:t>француз </a:t>
            </a:r>
            <a:r>
              <a:rPr lang="ru-RU" sz="1600" dirty="0" err="1">
                <a:solidFill>
                  <a:srgbClr val="7030A0"/>
                </a:solidFill>
                <a:latin typeface="Times New Roman" panose="02020603050405020304" pitchFamily="18" charset="0"/>
                <a:cs typeface="Times New Roman" panose="02020603050405020304" pitchFamily="18" charset="0"/>
              </a:rPr>
              <a:t>короліне</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қызмет</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еткен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Орталық</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Азиядағы</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smtClean="0">
                <a:solidFill>
                  <a:srgbClr val="7030A0"/>
                </a:solidFill>
                <a:latin typeface="Times New Roman" panose="02020603050405020304" pitchFamily="18" charset="0"/>
                <a:cs typeface="Times New Roman" panose="02020603050405020304" pitchFamily="18" charset="0"/>
              </a:rPr>
              <a:t>монғолдардың</a:t>
            </a:r>
            <a:r>
              <a:rPr lang="ru-RU" sz="1600" dirty="0" smtClean="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ұлы</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ханына</a:t>
            </a:r>
            <a:r>
              <a:rPr lang="ru-RU" sz="1600" dirty="0">
                <a:solidFill>
                  <a:srgbClr val="7030A0"/>
                </a:solidFill>
                <a:latin typeface="Times New Roman" panose="02020603050405020304" pitchFamily="18" charset="0"/>
                <a:cs typeface="Times New Roman" panose="02020603050405020304" pitchFamily="18" charset="0"/>
              </a:rPr>
              <a:t> Француз </a:t>
            </a:r>
            <a:r>
              <a:rPr lang="ru-RU" sz="1600" dirty="0" err="1">
                <a:solidFill>
                  <a:srgbClr val="7030A0"/>
                </a:solidFill>
                <a:latin typeface="Times New Roman" panose="02020603050405020304" pitchFamily="18" charset="0"/>
                <a:cs typeface="Times New Roman" panose="02020603050405020304" pitchFamily="18" charset="0"/>
              </a:rPr>
              <a:t>королі</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smtClean="0">
                <a:solidFill>
                  <a:srgbClr val="7030A0"/>
                </a:solidFill>
                <a:latin typeface="Times New Roman" panose="02020603050405020304" pitchFamily="18" charset="0"/>
                <a:cs typeface="Times New Roman" panose="02020603050405020304" pitchFamily="18" charset="0"/>
              </a:rPr>
              <a:t>ІХ </a:t>
            </a:r>
            <a:r>
              <a:rPr lang="ru-RU" sz="1600" dirty="0" err="1" smtClean="0">
                <a:solidFill>
                  <a:srgbClr val="7030A0"/>
                </a:solidFill>
                <a:latin typeface="Times New Roman" panose="02020603050405020304" pitchFamily="18" charset="0"/>
                <a:cs typeface="Times New Roman" panose="02020603050405020304" pitchFamily="18" charset="0"/>
              </a:rPr>
              <a:t>Людовиктің</a:t>
            </a:r>
            <a:r>
              <a:rPr lang="ru-RU" sz="1600" dirty="0" smtClean="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жіберген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діни</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миссиясын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бастаған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адам</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Бұл</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миссиясын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smtClean="0">
                <a:solidFill>
                  <a:srgbClr val="7030A0"/>
                </a:solidFill>
                <a:latin typeface="Times New Roman" panose="02020603050405020304" pitchFamily="18" charset="0"/>
                <a:cs typeface="Times New Roman" panose="02020603050405020304" pitchFamily="18" charset="0"/>
              </a:rPr>
              <a:t>мақсаты</a:t>
            </a:r>
            <a:r>
              <a:rPr lang="ru-RU" sz="1600" dirty="0" smtClean="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моңғолдардың</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арасында</a:t>
            </a:r>
            <a:r>
              <a:rPr lang="ru-RU" sz="1600" dirty="0">
                <a:solidFill>
                  <a:srgbClr val="7030A0"/>
                </a:solidFill>
                <a:latin typeface="Times New Roman" panose="02020603050405020304" pitchFamily="18" charset="0"/>
                <a:cs typeface="Times New Roman" panose="02020603050405020304" pitchFamily="18" charset="0"/>
              </a:rPr>
              <a:t> христиан </a:t>
            </a:r>
            <a:r>
              <a:rPr lang="ru-RU" sz="1600" dirty="0" err="1">
                <a:solidFill>
                  <a:srgbClr val="7030A0"/>
                </a:solidFill>
                <a:latin typeface="Times New Roman" panose="02020603050405020304" pitchFamily="18" charset="0"/>
                <a:cs typeface="Times New Roman" panose="02020603050405020304" pitchFamily="18" charset="0"/>
              </a:rPr>
              <a:t>дінін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smtClean="0">
                <a:solidFill>
                  <a:srgbClr val="7030A0"/>
                </a:solidFill>
                <a:latin typeface="Times New Roman" panose="02020603050405020304" pitchFamily="18" charset="0"/>
                <a:cs typeface="Times New Roman" panose="02020603050405020304" pitchFamily="18" charset="0"/>
              </a:rPr>
              <a:t>уағыздау</a:t>
            </a:r>
            <a:r>
              <a:rPr lang="ru-RU" sz="1600" dirty="0" smtClean="0">
                <a:solidFill>
                  <a:srgbClr val="7030A0"/>
                </a:solidFill>
                <a:latin typeface="Times New Roman" panose="02020603050405020304" pitchFamily="18" charset="0"/>
                <a:cs typeface="Times New Roman" panose="02020603050405020304" pitchFamily="18" charset="0"/>
              </a:rPr>
              <a:t>; </a:t>
            </a:r>
            <a:r>
              <a:rPr lang="ru-RU" sz="1600" dirty="0">
                <a:solidFill>
                  <a:srgbClr val="7030A0"/>
                </a:solidFill>
                <a:latin typeface="Times New Roman" panose="02020603050405020304" pitchFamily="18" charset="0"/>
                <a:cs typeface="Times New Roman" panose="02020603050405020304" pitchFamily="18" charset="0"/>
              </a:rPr>
              <a:t>1253-1255 </a:t>
            </a:r>
            <a:r>
              <a:rPr lang="ru-RU" sz="1600" dirty="0" err="1">
                <a:solidFill>
                  <a:srgbClr val="7030A0"/>
                </a:solidFill>
                <a:latin typeface="Times New Roman" panose="02020603050405020304" pitchFamily="18" charset="0"/>
                <a:cs typeface="Times New Roman" panose="02020603050405020304" pitchFamily="18" charset="0"/>
              </a:rPr>
              <a:t>жж</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a:solidFill>
                  <a:srgbClr val="7030A0"/>
                </a:solidFill>
                <a:latin typeface="Times New Roman" panose="02020603050405020304" pitchFamily="18" charset="0"/>
                <a:cs typeface="Times New Roman" panose="02020603050405020304" pitchFamily="18" charset="0"/>
                <a:hlinkClick r:id="rId7" tooltip="Франция"/>
              </a:rPr>
              <a:t>Франция</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королі</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a:solidFill>
                  <a:srgbClr val="7030A0"/>
                </a:solidFill>
                <a:latin typeface="Times New Roman" panose="02020603050405020304" pitchFamily="18" charset="0"/>
                <a:cs typeface="Times New Roman" panose="02020603050405020304" pitchFamily="18" charset="0"/>
                <a:hlinkClick r:id="rId8" tooltip="Людовик IX"/>
              </a:rPr>
              <a:t> </a:t>
            </a:r>
            <a:r>
              <a:rPr lang="en-US" sz="1600" dirty="0" smtClean="0">
                <a:solidFill>
                  <a:srgbClr val="7030A0"/>
                </a:solidFill>
                <a:latin typeface="Times New Roman" panose="02020603050405020304" pitchFamily="18" charset="0"/>
                <a:cs typeface="Times New Roman" panose="02020603050405020304" pitchFamily="18" charset="0"/>
                <a:hlinkClick r:id="rId8" tooltip="Людовик IX"/>
              </a:rPr>
              <a:t>IX</a:t>
            </a:r>
            <a:r>
              <a:rPr lang="kk-KZ" sz="1600" dirty="0" smtClean="0">
                <a:solidFill>
                  <a:srgbClr val="7030A0"/>
                </a:solidFill>
                <a:latin typeface="Times New Roman" panose="02020603050405020304" pitchFamily="18" charset="0"/>
                <a:cs typeface="Times New Roman" panose="02020603050405020304" pitchFamily="18" charset="0"/>
              </a:rPr>
              <a:t> </a:t>
            </a:r>
            <a:r>
              <a:rPr lang="ru-RU" sz="1600" dirty="0" err="1" smtClean="0">
                <a:solidFill>
                  <a:srgbClr val="7030A0"/>
                </a:solidFill>
                <a:latin typeface="Times New Roman" panose="02020603050405020304" pitchFamily="18" charset="0"/>
                <a:cs typeface="Times New Roman" panose="02020603050405020304" pitchFamily="18" charset="0"/>
                <a:hlinkClick r:id="rId8" tooltip="Людовик IX"/>
              </a:rPr>
              <a:t>Людовик</a:t>
            </a:r>
            <a:r>
              <a:rPr lang="ru-RU" sz="1600" dirty="0" err="1" smtClean="0">
                <a:solidFill>
                  <a:srgbClr val="7030A0"/>
                </a:solidFill>
                <a:latin typeface="Times New Roman" panose="02020603050405020304" pitchFamily="18" charset="0"/>
                <a:cs typeface="Times New Roman" panose="02020603050405020304" pitchFamily="18" charset="0"/>
              </a:rPr>
              <a:t>тің</a:t>
            </a:r>
            <a:r>
              <a:rPr lang="ru-RU" sz="1600" dirty="0" smtClean="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тапсырмасымен</a:t>
            </a:r>
            <a:r>
              <a:rPr lang="ru-RU" sz="1600" dirty="0">
                <a:solidFill>
                  <a:srgbClr val="7030A0"/>
                </a:solidFill>
                <a:latin typeface="Times New Roman" panose="02020603050405020304" pitchFamily="18" charset="0"/>
                <a:cs typeface="Times New Roman" panose="02020603050405020304" pitchFamily="18" charset="0"/>
              </a:rPr>
              <a:t> Алтын </a:t>
            </a:r>
            <a:r>
              <a:rPr lang="ru-RU" sz="1600" dirty="0" err="1" smtClean="0">
                <a:solidFill>
                  <a:srgbClr val="7030A0"/>
                </a:solidFill>
                <a:latin typeface="Times New Roman" panose="02020603050405020304" pitchFamily="18" charset="0"/>
                <a:cs typeface="Times New Roman" panose="02020603050405020304" pitchFamily="18" charset="0"/>
              </a:rPr>
              <a:t>Орданың</a:t>
            </a:r>
            <a:r>
              <a:rPr lang="ru-RU" sz="1600" dirty="0" smtClean="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астанасы</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hlinkClick r:id="rId9" tooltip="Қарақорым"/>
              </a:rPr>
              <a:t>Қарақорымға</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сапар</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шеккен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Еліне</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қайтып</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келген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соң</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өз</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сапарында</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көргендерін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баяндап</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hlinkClick r:id="rId10" tooltip="Кітап"/>
              </a:rPr>
              <a:t>кітап</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жазған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Оның</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ішінде</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Ұлы</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даланы</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мекен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еткен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көшпенділердің</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тұрмыс-тіршілігі</a:t>
            </a:r>
            <a:r>
              <a:rPr lang="ru-RU" sz="1600" dirty="0">
                <a:solidFill>
                  <a:srgbClr val="7030A0"/>
                </a:solidFill>
                <a:latin typeface="Times New Roman" panose="02020603050405020304" pitchFamily="18" charset="0"/>
                <a:cs typeface="Times New Roman" panose="02020603050405020304" pitchFamily="18" charset="0"/>
              </a:rPr>
              <a:t> мен </a:t>
            </a:r>
            <a:r>
              <a:rPr lang="ru-RU" sz="1600" dirty="0" err="1">
                <a:solidFill>
                  <a:srgbClr val="7030A0"/>
                </a:solidFill>
                <a:latin typeface="Times New Roman" panose="02020603050405020304" pitchFamily="18" charset="0"/>
                <a:cs typeface="Times New Roman" panose="02020603050405020304" pitchFamily="18" charset="0"/>
              </a:rPr>
              <a:t>нанымдары</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жөнінде</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көп</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мәліметтер</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err="1">
                <a:solidFill>
                  <a:srgbClr val="7030A0"/>
                </a:solidFill>
                <a:latin typeface="Times New Roman" panose="02020603050405020304" pitchFamily="18" charset="0"/>
                <a:cs typeface="Times New Roman" panose="02020603050405020304" pitchFamily="18" charset="0"/>
              </a:rPr>
              <a:t>келтірген</a:t>
            </a:r>
            <a:r>
              <a:rPr lang="ru-RU" sz="1600" dirty="0">
                <a:solidFill>
                  <a:srgbClr val="7030A0"/>
                </a:solidFill>
                <a:latin typeface="Times New Roman" panose="02020603050405020304" pitchFamily="18" charset="0"/>
                <a:cs typeface="Times New Roman" panose="02020603050405020304" pitchFamily="18" charset="0"/>
              </a:rPr>
              <a:t>. </a:t>
            </a:r>
            <a:r>
              <a:rPr lang="ru-RU" sz="1600" dirty="0" smtClean="0">
                <a:solidFill>
                  <a:srgbClr val="7030A0"/>
                </a:solidFill>
                <a:latin typeface="Times New Roman" panose="02020603050405020304" pitchFamily="18" charset="0"/>
                <a:cs typeface="Times New Roman" panose="02020603050405020304" pitchFamily="18" charset="0"/>
              </a:rPr>
              <a:t> </a:t>
            </a:r>
            <a:endParaRPr lang="ru-RU" sz="1600" dirty="0">
              <a:solidFill>
                <a:srgbClr val="7030A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43820" y="2971407"/>
            <a:ext cx="4691230" cy="2831544"/>
          </a:xfrm>
          <a:prstGeom prst="rect">
            <a:avLst/>
          </a:prstGeom>
          <a:noFill/>
        </p:spPr>
        <p:txBody>
          <a:bodyPr wrap="square" rtlCol="0">
            <a:spAutoFit/>
          </a:bodyPr>
          <a:lstStyle/>
          <a:p>
            <a:r>
              <a:rPr lang="ru-RU" sz="1600" dirty="0" err="1">
                <a:solidFill>
                  <a:schemeClr val="accent1"/>
                </a:solidFill>
                <a:latin typeface="Times New Roman" panose="02020603050405020304" pitchFamily="18" charset="0"/>
                <a:cs typeface="Times New Roman" panose="02020603050405020304" pitchFamily="18" charset="0"/>
              </a:rPr>
              <a:t>Ертедегі</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қазақ</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жері</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туралы</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итальяндық</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саяхатшы</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Плано</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Карпинидің</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еңбегінде</a:t>
            </a:r>
            <a:r>
              <a:rPr lang="ru-RU" sz="1600" dirty="0">
                <a:solidFill>
                  <a:schemeClr val="accent1"/>
                </a:solidFill>
                <a:latin typeface="Times New Roman" panose="02020603050405020304" pitchFamily="18" charset="0"/>
                <a:cs typeface="Times New Roman" panose="02020603050405020304" pitchFamily="18" charset="0"/>
              </a:rPr>
              <a:t> аса </a:t>
            </a:r>
            <a:r>
              <a:rPr lang="ru-RU" sz="1600" dirty="0" err="1">
                <a:solidFill>
                  <a:schemeClr val="accent1"/>
                </a:solidFill>
                <a:latin typeface="Times New Roman" panose="02020603050405020304" pitchFamily="18" charset="0"/>
                <a:cs typeface="Times New Roman" panose="02020603050405020304" pitchFamily="18" charset="0"/>
              </a:rPr>
              <a:t>құнды</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мәліметтер</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келтірілген</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hlinkClick r:id="rId11" tooltip="Шыңғыс хан"/>
              </a:rPr>
              <a:t>Шыңғыс</a:t>
            </a:r>
            <a:r>
              <a:rPr lang="ru-RU" sz="1600" dirty="0">
                <a:solidFill>
                  <a:schemeClr val="accent1"/>
                </a:solidFill>
                <a:latin typeface="Times New Roman" panose="02020603050405020304" pitchFamily="18" charset="0"/>
                <a:cs typeface="Times New Roman" panose="02020603050405020304" pitchFamily="18" charset="0"/>
                <a:hlinkClick r:id="rId11" tooltip="Шыңғыс хан"/>
              </a:rPr>
              <a:t> хан</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әскерінің</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hlinkClick r:id="rId12" tooltip="Еуропа"/>
              </a:rPr>
              <a:t>Еуропаға</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басып</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кіруінен</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қауіптенген</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a:solidFill>
                  <a:schemeClr val="accent1"/>
                </a:solidFill>
                <a:latin typeface="Times New Roman" panose="02020603050405020304" pitchFamily="18" charset="0"/>
                <a:cs typeface="Times New Roman" panose="02020603050405020304" pitchFamily="18" charset="0"/>
                <a:hlinkClick r:id="rId13" tooltip="Рим папасы"/>
              </a:rPr>
              <a:t>Рим </a:t>
            </a:r>
            <a:r>
              <a:rPr lang="ru-RU" sz="1600" dirty="0" err="1">
                <a:solidFill>
                  <a:schemeClr val="accent1"/>
                </a:solidFill>
                <a:latin typeface="Times New Roman" panose="02020603050405020304" pitchFamily="18" charset="0"/>
                <a:cs typeface="Times New Roman" panose="02020603050405020304" pitchFamily="18" charset="0"/>
                <a:hlinkClick r:id="rId13" tooltip="Рим папасы"/>
              </a:rPr>
              <a:t>папасы</a:t>
            </a:r>
            <a:r>
              <a:rPr lang="ru-RU" sz="1600" dirty="0">
                <a:solidFill>
                  <a:schemeClr val="accent1"/>
                </a:solidFill>
                <a:latin typeface="Times New Roman" panose="02020603050405020304" pitchFamily="18" charset="0"/>
                <a:cs typeface="Times New Roman" panose="02020603050405020304" pitchFamily="18" charset="0"/>
              </a:rPr>
              <a:t> </a:t>
            </a:r>
            <a:r>
              <a:rPr lang="en-US" sz="1600" dirty="0">
                <a:solidFill>
                  <a:schemeClr val="accent1"/>
                </a:solidFill>
                <a:latin typeface="Times New Roman" panose="02020603050405020304" pitchFamily="18" charset="0"/>
                <a:cs typeface="Times New Roman" panose="02020603050405020304" pitchFamily="18" charset="0"/>
              </a:rPr>
              <a:t>IV </a:t>
            </a:r>
            <a:r>
              <a:rPr lang="ru-RU" sz="1600" dirty="0">
                <a:solidFill>
                  <a:schemeClr val="accent1"/>
                </a:solidFill>
                <a:latin typeface="Times New Roman" panose="02020603050405020304" pitchFamily="18" charset="0"/>
                <a:cs typeface="Times New Roman" panose="02020603050405020304" pitchFamily="18" charset="0"/>
              </a:rPr>
              <a:t>Иннокентий </a:t>
            </a:r>
            <a:r>
              <a:rPr lang="ru-RU" sz="1600" u="sng" dirty="0">
                <a:solidFill>
                  <a:schemeClr val="accent1"/>
                </a:solidFill>
                <a:latin typeface="Times New Roman" panose="02020603050405020304" pitchFamily="18" charset="0"/>
                <a:cs typeface="Times New Roman" panose="02020603050405020304" pitchFamily="18" charset="0"/>
                <a:hlinkClick r:id="rId14"/>
              </a:rPr>
              <a:t>1245 </a:t>
            </a:r>
            <a:r>
              <a:rPr lang="ru-RU" sz="1600" u="sng" dirty="0" err="1">
                <a:solidFill>
                  <a:schemeClr val="accent1"/>
                </a:solidFill>
                <a:latin typeface="Times New Roman" panose="02020603050405020304" pitchFamily="18" charset="0"/>
                <a:cs typeface="Times New Roman" panose="02020603050405020304" pitchFamily="18" charset="0"/>
                <a:hlinkClick r:id="rId14"/>
              </a:rPr>
              <a:t>жылы</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Карпини</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бастаған</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миссионерлерді</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hlinkClick r:id="rId15" tooltip="Моңғол империясы"/>
              </a:rPr>
              <a:t>Шыңғыс</a:t>
            </a:r>
            <a:r>
              <a:rPr lang="ru-RU" sz="1600" dirty="0">
                <a:solidFill>
                  <a:schemeClr val="accent1"/>
                </a:solidFill>
                <a:latin typeface="Times New Roman" panose="02020603050405020304" pitchFamily="18" charset="0"/>
                <a:cs typeface="Times New Roman" panose="02020603050405020304" pitchFamily="18" charset="0"/>
                <a:hlinkClick r:id="rId15" tooltip="Моңғол империясы"/>
              </a:rPr>
              <a:t> хан </a:t>
            </a:r>
            <a:r>
              <a:rPr lang="ru-RU" sz="1600" dirty="0" err="1">
                <a:solidFill>
                  <a:schemeClr val="accent1"/>
                </a:solidFill>
                <a:latin typeface="Times New Roman" panose="02020603050405020304" pitchFamily="18" charset="0"/>
                <a:cs typeface="Times New Roman" panose="02020603050405020304" pitchFamily="18" charset="0"/>
                <a:hlinkClick r:id="rId15" tooltip="Моңғол империясы"/>
              </a:rPr>
              <a:t>империясына</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жібереді</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Олардың</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мақсаты</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түрлі</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мағлұматтар</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жинау</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және</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a:solidFill>
                  <a:schemeClr val="accent1"/>
                </a:solidFill>
                <a:latin typeface="Times New Roman" panose="02020603050405020304" pitchFamily="18" charset="0"/>
                <a:cs typeface="Times New Roman" panose="02020603050405020304" pitchFamily="18" charset="0"/>
                <a:hlinkClick r:id="rId16" tooltip="Христиандық"/>
              </a:rPr>
              <a:t>христиан </a:t>
            </a:r>
            <a:r>
              <a:rPr lang="ru-RU" sz="1600" dirty="0" err="1">
                <a:solidFill>
                  <a:schemeClr val="accent1"/>
                </a:solidFill>
                <a:latin typeface="Times New Roman" panose="02020603050405020304" pitchFamily="18" charset="0"/>
                <a:cs typeface="Times New Roman" panose="02020603050405020304" pitchFamily="18" charset="0"/>
                <a:hlinkClick r:id="rId16" tooltip="Христиандық"/>
              </a:rPr>
              <a:t>дінін</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уағыздау</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болды</a:t>
            </a:r>
            <a:r>
              <a:rPr lang="ru-RU" sz="1600" dirty="0" smtClean="0">
                <a:solidFill>
                  <a:schemeClr val="accent1"/>
                </a:solidFill>
                <a:latin typeface="Times New Roman" panose="02020603050405020304" pitchFamily="18" charset="0"/>
                <a:cs typeface="Times New Roman" panose="02020603050405020304" pitchFamily="18" charset="0"/>
              </a:rPr>
              <a:t>. </a:t>
            </a:r>
            <a:r>
              <a:rPr lang="ru-RU" dirty="0">
                <a:solidFill>
                  <a:schemeClr val="accent1"/>
                </a:solidFill>
              </a:rPr>
              <a:t> </a:t>
            </a:r>
            <a:r>
              <a:rPr lang="ru-RU" sz="1600" dirty="0" err="1">
                <a:solidFill>
                  <a:schemeClr val="accent1"/>
                </a:solidFill>
                <a:latin typeface="Times New Roman" panose="02020603050405020304" pitchFamily="18" charset="0"/>
                <a:cs typeface="Times New Roman" panose="02020603050405020304" pitchFamily="18" charset="0"/>
              </a:rPr>
              <a:t>Карпини</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hlinkClick r:id="rId17" tooltip="Орталық Азия"/>
              </a:rPr>
              <a:t>Орталық</a:t>
            </a:r>
            <a:r>
              <a:rPr lang="ru-RU" sz="1600" dirty="0">
                <a:solidFill>
                  <a:schemeClr val="accent1"/>
                </a:solidFill>
                <a:latin typeface="Times New Roman" panose="02020603050405020304" pitchFamily="18" charset="0"/>
                <a:cs typeface="Times New Roman" panose="02020603050405020304" pitchFamily="18" charset="0"/>
                <a:hlinkClick r:id="rId17" tooltip="Орталық Азия"/>
              </a:rPr>
              <a:t> Азия</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халықтарының</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тарихы</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тұрмыс-салты</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әскери</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күші</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т.б</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жөнінде</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маңызды</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мағлұматтар</a:t>
            </a:r>
            <a:r>
              <a:rPr lang="ru-RU" sz="1600" dirty="0">
                <a:solidFill>
                  <a:schemeClr val="accent1"/>
                </a:solidFill>
                <a:latin typeface="Times New Roman" panose="02020603050405020304" pitchFamily="18" charset="0"/>
                <a:cs typeface="Times New Roman" panose="02020603050405020304" pitchFamily="18" charset="0"/>
              </a:rPr>
              <a:t> </a:t>
            </a:r>
            <a:r>
              <a:rPr lang="ru-RU" sz="1600" dirty="0" err="1">
                <a:solidFill>
                  <a:schemeClr val="accent1"/>
                </a:solidFill>
                <a:latin typeface="Times New Roman" panose="02020603050405020304" pitchFamily="18" charset="0"/>
                <a:cs typeface="Times New Roman" panose="02020603050405020304" pitchFamily="18" charset="0"/>
              </a:rPr>
              <a:t>қалдырған</a:t>
            </a:r>
            <a:r>
              <a:rPr lang="ru-RU" sz="1600" dirty="0">
                <a:solidFill>
                  <a:schemeClr val="accent1"/>
                </a:solidFill>
                <a:latin typeface="Times New Roman" panose="02020603050405020304" pitchFamily="18" charset="0"/>
                <a:cs typeface="Times New Roman" panose="02020603050405020304" pitchFamily="18" charset="0"/>
              </a:rPr>
              <a:t>.</a:t>
            </a: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9447521"/>
      </p:ext>
    </p:extLst>
  </p:cSld>
  <p:clrMapOvr>
    <a:masterClrMapping/>
  </p:clrMapOvr>
  <mc:AlternateContent xmlns:mc="http://schemas.openxmlformats.org/markup-compatibility/2006" xmlns:p14="http://schemas.microsoft.com/office/powerpoint/2010/main">
    <mc:Choice Requires="p14">
      <p:transition spd="med" p14:dur="700" advTm="97362">
        <p:fade/>
      </p:transition>
    </mc:Choice>
    <mc:Fallback xmlns="">
      <p:transition spd="med" advTm="97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B30651-9D2E-4206-B2E2-EBC471154FD1}"/>
              </a:ext>
            </a:extLst>
          </p:cNvPr>
          <p:cNvSpPr>
            <a:spLocks noGrp="1"/>
          </p:cNvSpPr>
          <p:nvPr>
            <p:ph type="ctrTitle"/>
          </p:nvPr>
        </p:nvSpPr>
        <p:spPr>
          <a:xfrm>
            <a:off x="906011" y="549474"/>
            <a:ext cx="9968818" cy="767697"/>
          </a:xfrm>
        </p:spPr>
        <p:txBody>
          <a:bodyPr/>
          <a:lstStyle/>
          <a:p>
            <a:pPr algn="ctr">
              <a:lnSpc>
                <a:spcPct val="100000"/>
              </a:lnSpc>
            </a:pPr>
            <a:r>
              <a:rPr lang="kk-KZ" sz="2400" dirty="0" smtClean="0">
                <a:latin typeface="Times New Roman" panose="02020603050405020304" pitchFamily="18" charset="0"/>
                <a:ea typeface="Tahoma" panose="020B0604030504040204" pitchFamily="34" charset="0"/>
                <a:cs typeface="Times New Roman" panose="02020603050405020304" pitchFamily="18" charset="0"/>
              </a:rPr>
              <a:t>3-тапсырма.  Оқиғаның ақиқат немесе жалған екенін анықтаңыз</a:t>
            </a:r>
            <a:endParaRPr lang="en-ID" sz="2400"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855443981"/>
              </p:ext>
            </p:extLst>
          </p:nvPr>
        </p:nvGraphicFramePr>
        <p:xfrm>
          <a:off x="1578995" y="1317171"/>
          <a:ext cx="8127999" cy="43992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746349969"/>
                    </a:ext>
                  </a:extLst>
                </a:gridCol>
                <a:gridCol w="2709333">
                  <a:extLst>
                    <a:ext uri="{9D8B030D-6E8A-4147-A177-3AD203B41FA5}">
                      <a16:colId xmlns:a16="http://schemas.microsoft.com/office/drawing/2014/main" val="3581458730"/>
                    </a:ext>
                  </a:extLst>
                </a:gridCol>
                <a:gridCol w="2709333">
                  <a:extLst>
                    <a:ext uri="{9D8B030D-6E8A-4147-A177-3AD203B41FA5}">
                      <a16:colId xmlns:a16="http://schemas.microsoft.com/office/drawing/2014/main" val="1347606108"/>
                    </a:ext>
                  </a:extLst>
                </a:gridCol>
              </a:tblGrid>
              <a:tr h="370840">
                <a:tc>
                  <a:txBody>
                    <a:bodyPr/>
                    <a:lstStyle/>
                    <a:p>
                      <a:r>
                        <a:rPr lang="kk-KZ" dirty="0" smtClean="0">
                          <a:latin typeface="Times New Roman" panose="02020603050405020304" pitchFamily="18" charset="0"/>
                          <a:cs typeface="Times New Roman" panose="02020603050405020304" pitchFamily="18" charset="0"/>
                        </a:rPr>
                        <a:t>Оқиға </a:t>
                      </a:r>
                      <a:endParaRPr lang="ru-RU" dirty="0">
                        <a:latin typeface="Times New Roman" panose="02020603050405020304" pitchFamily="18" charset="0"/>
                        <a:cs typeface="Times New Roman" panose="02020603050405020304" pitchFamily="18" charset="0"/>
                      </a:endParaRPr>
                    </a:p>
                  </a:txBody>
                  <a:tcPr/>
                </a:tc>
                <a:tc>
                  <a:txBody>
                    <a:bodyPr/>
                    <a:lstStyle/>
                    <a:p>
                      <a:r>
                        <a:rPr lang="kk-KZ" b="1" dirty="0" smtClean="0">
                          <a:solidFill>
                            <a:srgbClr val="00B050"/>
                          </a:solidFill>
                          <a:latin typeface="Times New Roman" panose="02020603050405020304" pitchFamily="18" charset="0"/>
                          <a:cs typeface="Times New Roman" panose="02020603050405020304" pitchFamily="18" charset="0"/>
                        </a:rPr>
                        <a:t>Ақиқат </a:t>
                      </a:r>
                      <a:endParaRPr lang="ru-RU" b="1" dirty="0">
                        <a:solidFill>
                          <a:srgbClr val="00B050"/>
                        </a:solidFill>
                        <a:latin typeface="Times New Roman" panose="02020603050405020304" pitchFamily="18" charset="0"/>
                        <a:cs typeface="Times New Roman" panose="02020603050405020304" pitchFamily="18" charset="0"/>
                      </a:endParaRPr>
                    </a:p>
                  </a:txBody>
                  <a:tcPr/>
                </a:tc>
                <a:tc>
                  <a:txBody>
                    <a:bodyPr/>
                    <a:lstStyle/>
                    <a:p>
                      <a:r>
                        <a:rPr lang="kk-KZ" b="1" dirty="0" smtClean="0">
                          <a:solidFill>
                            <a:srgbClr val="FF0000"/>
                          </a:solidFill>
                          <a:latin typeface="Times New Roman" panose="02020603050405020304" pitchFamily="18" charset="0"/>
                          <a:cs typeface="Times New Roman" panose="02020603050405020304" pitchFamily="18" charset="0"/>
                        </a:rPr>
                        <a:t>Жалған </a:t>
                      </a:r>
                      <a:endParaRPr lang="ru-RU"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6397316"/>
                  </a:ext>
                </a:extLst>
              </a:tr>
              <a:tr h="370840">
                <a:tc>
                  <a:txBody>
                    <a:bodyPr/>
                    <a:lstStyle/>
                    <a:p>
                      <a:r>
                        <a:rPr lang="kk-KZ" dirty="0" smtClean="0">
                          <a:latin typeface="Times New Roman" panose="02020603050405020304" pitchFamily="18" charset="0"/>
                          <a:cs typeface="Times New Roman" panose="02020603050405020304" pitchFamily="18" charset="0"/>
                        </a:rPr>
                        <a:t>Плано Карпини итальян саяхатшысы</a:t>
                      </a:r>
                      <a:r>
                        <a:rPr lang="kk-KZ" baseline="0"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tc>
                  <a:txBody>
                    <a:bodyPr/>
                    <a:lstStyle/>
                    <a:p>
                      <a:endParaRPr lang="ru-RU">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45296021"/>
                  </a:ext>
                </a:extLst>
              </a:tr>
              <a:tr h="370840">
                <a:tc>
                  <a:txBody>
                    <a:bodyPr/>
                    <a:lstStyle/>
                    <a:p>
                      <a:r>
                        <a:rPr lang="ru-RU" sz="1800" dirty="0" smtClean="0">
                          <a:latin typeface="Times New Roman" panose="02020603050405020304" pitchFamily="18" charset="0"/>
                          <a:cs typeface="Times New Roman" panose="02020603050405020304" pitchFamily="18" charset="0"/>
                          <a:hlinkClick r:id="rId4" tooltip="Рим папасы"/>
                        </a:rPr>
                        <a:t>Рим </a:t>
                      </a:r>
                      <a:r>
                        <a:rPr lang="ru-RU" sz="1800" dirty="0" err="1" smtClean="0">
                          <a:latin typeface="Times New Roman" panose="02020603050405020304" pitchFamily="18" charset="0"/>
                          <a:cs typeface="Times New Roman" panose="02020603050405020304" pitchFamily="18" charset="0"/>
                          <a:hlinkClick r:id="rId4" tooltip="Рим папасы"/>
                        </a:rPr>
                        <a:t>папасы</a:t>
                      </a:r>
                      <a:r>
                        <a:rPr lang="ru-RU"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IV </a:t>
                      </a:r>
                      <a:r>
                        <a:rPr lang="ru-RU" sz="1800" dirty="0" err="1" smtClean="0">
                          <a:latin typeface="Times New Roman" panose="02020603050405020304" pitchFamily="18" charset="0"/>
                          <a:cs typeface="Times New Roman" panose="02020603050405020304" pitchFamily="18" charset="0"/>
                        </a:rPr>
                        <a:t>Иннокентийге</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Рубрук</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қызмет</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етті</a:t>
                      </a:r>
                      <a:r>
                        <a:rPr lang="ru-RU" sz="1800"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7206518"/>
                  </a:ext>
                </a:extLst>
              </a:tr>
              <a:tr h="370840">
                <a:tc>
                  <a:txBody>
                    <a:bodyPr/>
                    <a:lstStyle/>
                    <a:p>
                      <a:r>
                        <a:rPr lang="kk-KZ" dirty="0" smtClean="0">
                          <a:latin typeface="Times New Roman" panose="02020603050405020304" pitchFamily="18" charset="0"/>
                          <a:cs typeface="Times New Roman" panose="02020603050405020304" pitchFamily="18" charset="0"/>
                        </a:rPr>
                        <a:t>Саяхатшылар монғол еліне</a:t>
                      </a:r>
                      <a:r>
                        <a:rPr lang="kk-KZ" baseline="0" dirty="0" smtClean="0">
                          <a:latin typeface="Times New Roman" panose="02020603050405020304" pitchFamily="18" charset="0"/>
                          <a:cs typeface="Times New Roman" panose="02020603050405020304" pitchFamily="18" charset="0"/>
                        </a:rPr>
                        <a:t> ислам дінін уағыздау мақсатында барды </a:t>
                      </a:r>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11135547"/>
                  </a:ext>
                </a:extLst>
              </a:tr>
              <a:tr h="370840">
                <a:tc>
                  <a:txBody>
                    <a:bodyPr/>
                    <a:lstStyle/>
                    <a:p>
                      <a:r>
                        <a:rPr lang="kk-KZ" dirty="0" smtClean="0">
                          <a:latin typeface="Times New Roman" panose="02020603050405020304" pitchFamily="18" charset="0"/>
                          <a:cs typeface="Times New Roman" panose="02020603050405020304" pitchFamily="18" charset="0"/>
                        </a:rPr>
                        <a:t>Карпини Орта азия халықтарының</a:t>
                      </a:r>
                      <a:r>
                        <a:rPr lang="kk-KZ" baseline="0" dirty="0" smtClean="0">
                          <a:latin typeface="Times New Roman" panose="02020603050405020304" pitchFamily="18" charset="0"/>
                          <a:cs typeface="Times New Roman" panose="02020603050405020304" pitchFamily="18" charset="0"/>
                        </a:rPr>
                        <a:t> тұрмыс-тіршілігін зерттеді</a:t>
                      </a:r>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6229273"/>
                  </a:ext>
                </a:extLst>
              </a:tr>
              <a:tr h="370840">
                <a:tc>
                  <a:txBody>
                    <a:bodyPr/>
                    <a:lstStyle/>
                    <a:p>
                      <a:endParaRPr lang="ru-RU">
                        <a:latin typeface="Times New Roman" panose="02020603050405020304" pitchFamily="18" charset="0"/>
                        <a:cs typeface="Times New Roman" panose="02020603050405020304" pitchFamily="18" charset="0"/>
                      </a:endParaRPr>
                    </a:p>
                  </a:txBody>
                  <a:tcPr/>
                </a:tc>
                <a:tc>
                  <a:txBody>
                    <a:bodyPr/>
                    <a:lstStyle/>
                    <a:p>
                      <a:endParaRPr lang="ru-RU">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1889422"/>
                  </a:ext>
                </a:extLst>
              </a:tr>
            </a:tbl>
          </a:graphicData>
        </a:graphic>
      </p:graphicFrame>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0563892"/>
      </p:ext>
    </p:extLst>
  </p:cSld>
  <p:clrMapOvr>
    <a:masterClrMapping/>
  </p:clrMapOvr>
  <mc:AlternateContent xmlns:mc="http://schemas.openxmlformats.org/markup-compatibility/2006" xmlns:p14="http://schemas.microsoft.com/office/powerpoint/2010/main">
    <mc:Choice Requires="p14">
      <p:transition spd="med" p14:dur="700" advTm="13664">
        <p:fade/>
      </p:transition>
    </mc:Choice>
    <mc:Fallback xmlns="">
      <p:transition spd="med" advTm="13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B30651-9D2E-4206-B2E2-EBC471154FD1}"/>
              </a:ext>
            </a:extLst>
          </p:cNvPr>
          <p:cNvSpPr>
            <a:spLocks noGrp="1"/>
          </p:cNvSpPr>
          <p:nvPr>
            <p:ph type="ctrTitle"/>
          </p:nvPr>
        </p:nvSpPr>
        <p:spPr>
          <a:xfrm>
            <a:off x="906011" y="549474"/>
            <a:ext cx="9968818" cy="767697"/>
          </a:xfrm>
        </p:spPr>
        <p:txBody>
          <a:bodyPr/>
          <a:lstStyle/>
          <a:p>
            <a:pPr algn="ctr">
              <a:lnSpc>
                <a:spcPct val="100000"/>
              </a:lnSpc>
            </a:pPr>
            <a:r>
              <a:rPr lang="kk-KZ" sz="2400" dirty="0" smtClean="0">
                <a:latin typeface="Times New Roman" panose="02020603050405020304" pitchFamily="18" charset="0"/>
                <a:ea typeface="Tahoma" panose="020B0604030504040204" pitchFamily="34" charset="0"/>
                <a:cs typeface="Times New Roman" panose="02020603050405020304" pitchFamily="18" charset="0"/>
              </a:rPr>
              <a:t>Өзіңді тексер!</a:t>
            </a:r>
            <a:endParaRPr lang="en-ID" sz="2400"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501032149"/>
              </p:ext>
            </p:extLst>
          </p:nvPr>
        </p:nvGraphicFramePr>
        <p:xfrm>
          <a:off x="1578995" y="1317171"/>
          <a:ext cx="8127999" cy="43992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746349969"/>
                    </a:ext>
                  </a:extLst>
                </a:gridCol>
                <a:gridCol w="2709333">
                  <a:extLst>
                    <a:ext uri="{9D8B030D-6E8A-4147-A177-3AD203B41FA5}">
                      <a16:colId xmlns:a16="http://schemas.microsoft.com/office/drawing/2014/main" val="3581458730"/>
                    </a:ext>
                  </a:extLst>
                </a:gridCol>
                <a:gridCol w="2709333">
                  <a:extLst>
                    <a:ext uri="{9D8B030D-6E8A-4147-A177-3AD203B41FA5}">
                      <a16:colId xmlns:a16="http://schemas.microsoft.com/office/drawing/2014/main" val="1347606108"/>
                    </a:ext>
                  </a:extLst>
                </a:gridCol>
              </a:tblGrid>
              <a:tr h="370840">
                <a:tc>
                  <a:txBody>
                    <a:bodyPr/>
                    <a:lstStyle/>
                    <a:p>
                      <a:r>
                        <a:rPr lang="kk-KZ" dirty="0" smtClean="0">
                          <a:latin typeface="Times New Roman" panose="02020603050405020304" pitchFamily="18" charset="0"/>
                          <a:cs typeface="Times New Roman" panose="02020603050405020304" pitchFamily="18" charset="0"/>
                        </a:rPr>
                        <a:t>Оқиға </a:t>
                      </a:r>
                      <a:endParaRPr lang="ru-RU" dirty="0">
                        <a:latin typeface="Times New Roman" panose="02020603050405020304" pitchFamily="18" charset="0"/>
                        <a:cs typeface="Times New Roman" panose="02020603050405020304" pitchFamily="18" charset="0"/>
                      </a:endParaRPr>
                    </a:p>
                  </a:txBody>
                  <a:tcPr/>
                </a:tc>
                <a:tc>
                  <a:txBody>
                    <a:bodyPr/>
                    <a:lstStyle/>
                    <a:p>
                      <a:r>
                        <a:rPr lang="kk-KZ" b="1" dirty="0" smtClean="0">
                          <a:solidFill>
                            <a:srgbClr val="00B050"/>
                          </a:solidFill>
                          <a:latin typeface="Times New Roman" panose="02020603050405020304" pitchFamily="18" charset="0"/>
                          <a:cs typeface="Times New Roman" panose="02020603050405020304" pitchFamily="18" charset="0"/>
                        </a:rPr>
                        <a:t>Ақиқат </a:t>
                      </a:r>
                      <a:endParaRPr lang="ru-RU" b="1" dirty="0">
                        <a:solidFill>
                          <a:srgbClr val="00B050"/>
                        </a:solidFill>
                        <a:latin typeface="Times New Roman" panose="02020603050405020304" pitchFamily="18" charset="0"/>
                        <a:cs typeface="Times New Roman" panose="02020603050405020304" pitchFamily="18" charset="0"/>
                      </a:endParaRPr>
                    </a:p>
                  </a:txBody>
                  <a:tcPr/>
                </a:tc>
                <a:tc>
                  <a:txBody>
                    <a:bodyPr/>
                    <a:lstStyle/>
                    <a:p>
                      <a:r>
                        <a:rPr lang="kk-KZ" b="1" dirty="0" smtClean="0">
                          <a:solidFill>
                            <a:srgbClr val="FF0000"/>
                          </a:solidFill>
                          <a:latin typeface="Times New Roman" panose="02020603050405020304" pitchFamily="18" charset="0"/>
                          <a:cs typeface="Times New Roman" panose="02020603050405020304" pitchFamily="18" charset="0"/>
                        </a:rPr>
                        <a:t>Жалған </a:t>
                      </a:r>
                      <a:endParaRPr lang="ru-RU"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6397316"/>
                  </a:ext>
                </a:extLst>
              </a:tr>
              <a:tr h="370840">
                <a:tc>
                  <a:txBody>
                    <a:bodyPr/>
                    <a:lstStyle/>
                    <a:p>
                      <a:r>
                        <a:rPr lang="kk-KZ" dirty="0" smtClean="0">
                          <a:latin typeface="Times New Roman" panose="02020603050405020304" pitchFamily="18" charset="0"/>
                          <a:cs typeface="Times New Roman" panose="02020603050405020304" pitchFamily="18" charset="0"/>
                        </a:rPr>
                        <a:t>Плано Карпини итальян саяхатшысы</a:t>
                      </a:r>
                      <a:r>
                        <a:rPr lang="kk-KZ" baseline="0"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txBody>
                  <a:tcPr/>
                </a:tc>
                <a:tc>
                  <a:txBody>
                    <a:bodyPr/>
                    <a:lstStyle/>
                    <a:p>
                      <a:r>
                        <a:rPr lang="kk-KZ"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txBody>
                  <a:tcPr/>
                </a:tc>
                <a:tc>
                  <a:txBody>
                    <a:bodyPr/>
                    <a:lstStyle/>
                    <a:p>
                      <a:endParaRPr lang="ru-RU">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45296021"/>
                  </a:ext>
                </a:extLst>
              </a:tr>
              <a:tr h="370840">
                <a:tc>
                  <a:txBody>
                    <a:bodyPr/>
                    <a:lstStyle/>
                    <a:p>
                      <a:r>
                        <a:rPr lang="ru-RU" sz="1800" dirty="0" smtClean="0">
                          <a:latin typeface="Times New Roman" panose="02020603050405020304" pitchFamily="18" charset="0"/>
                          <a:cs typeface="Times New Roman" panose="02020603050405020304" pitchFamily="18" charset="0"/>
                          <a:hlinkClick r:id="rId4" tooltip="Рим папасы"/>
                        </a:rPr>
                        <a:t>Рим </a:t>
                      </a:r>
                      <a:r>
                        <a:rPr lang="ru-RU" sz="1800" dirty="0" err="1" smtClean="0">
                          <a:latin typeface="Times New Roman" panose="02020603050405020304" pitchFamily="18" charset="0"/>
                          <a:cs typeface="Times New Roman" panose="02020603050405020304" pitchFamily="18" charset="0"/>
                          <a:hlinkClick r:id="rId4" tooltip="Рим папасы"/>
                        </a:rPr>
                        <a:t>папасы</a:t>
                      </a:r>
                      <a:r>
                        <a:rPr lang="ru-RU"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IV </a:t>
                      </a:r>
                      <a:r>
                        <a:rPr lang="ru-RU" sz="1800" dirty="0" err="1" smtClean="0">
                          <a:latin typeface="Times New Roman" panose="02020603050405020304" pitchFamily="18" charset="0"/>
                          <a:cs typeface="Times New Roman" panose="02020603050405020304" pitchFamily="18" charset="0"/>
                        </a:rPr>
                        <a:t>Иннокентийге</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Рубрук</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қызмет</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етті</a:t>
                      </a:r>
                      <a:r>
                        <a:rPr lang="ru-RU" sz="1800"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tc>
                  <a:txBody>
                    <a:bodyPr/>
                    <a:lstStyle/>
                    <a:p>
                      <a:r>
                        <a:rPr lang="kk-KZ"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7206518"/>
                  </a:ext>
                </a:extLst>
              </a:tr>
              <a:tr h="370840">
                <a:tc>
                  <a:txBody>
                    <a:bodyPr/>
                    <a:lstStyle/>
                    <a:p>
                      <a:r>
                        <a:rPr lang="kk-KZ" dirty="0" smtClean="0">
                          <a:latin typeface="Times New Roman" panose="02020603050405020304" pitchFamily="18" charset="0"/>
                          <a:cs typeface="Times New Roman" panose="02020603050405020304" pitchFamily="18" charset="0"/>
                        </a:rPr>
                        <a:t>Саяхатшылар монғол еліне</a:t>
                      </a:r>
                      <a:r>
                        <a:rPr lang="kk-KZ" baseline="0" dirty="0" smtClean="0">
                          <a:latin typeface="Times New Roman" panose="02020603050405020304" pitchFamily="18" charset="0"/>
                          <a:cs typeface="Times New Roman" panose="02020603050405020304" pitchFamily="18" charset="0"/>
                        </a:rPr>
                        <a:t> ислам дінін уағыздау мақсатында барды </a:t>
                      </a:r>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tc>
                  <a:txBody>
                    <a:bodyPr/>
                    <a:lstStyle/>
                    <a:p>
                      <a:r>
                        <a:rPr lang="kk-KZ"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11135547"/>
                  </a:ext>
                </a:extLst>
              </a:tr>
              <a:tr h="370840">
                <a:tc>
                  <a:txBody>
                    <a:bodyPr/>
                    <a:lstStyle/>
                    <a:p>
                      <a:r>
                        <a:rPr lang="kk-KZ" dirty="0" smtClean="0">
                          <a:latin typeface="Times New Roman" panose="02020603050405020304" pitchFamily="18" charset="0"/>
                          <a:cs typeface="Times New Roman" panose="02020603050405020304" pitchFamily="18" charset="0"/>
                        </a:rPr>
                        <a:t>Карпини Орта азия халықтарының</a:t>
                      </a:r>
                      <a:r>
                        <a:rPr lang="kk-KZ" baseline="0" dirty="0" smtClean="0">
                          <a:latin typeface="Times New Roman" panose="02020603050405020304" pitchFamily="18" charset="0"/>
                          <a:cs typeface="Times New Roman" panose="02020603050405020304" pitchFamily="18" charset="0"/>
                        </a:rPr>
                        <a:t> тұрмыс-тіршілігін зерттеді</a:t>
                      </a:r>
                      <a:endParaRPr lang="ru-RU" dirty="0">
                        <a:latin typeface="Times New Roman" panose="02020603050405020304" pitchFamily="18" charset="0"/>
                        <a:cs typeface="Times New Roman" panose="02020603050405020304" pitchFamily="18" charset="0"/>
                      </a:endParaRPr>
                    </a:p>
                  </a:txBody>
                  <a:tcPr/>
                </a:tc>
                <a:tc>
                  <a:txBody>
                    <a:bodyPr/>
                    <a:lstStyle/>
                    <a:p>
                      <a:r>
                        <a:rPr lang="kk-KZ"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6229273"/>
                  </a:ext>
                </a:extLst>
              </a:tr>
              <a:tr h="370840">
                <a:tc>
                  <a:txBody>
                    <a:bodyPr/>
                    <a:lstStyle/>
                    <a:p>
                      <a:endParaRPr lang="ru-RU">
                        <a:latin typeface="Times New Roman" panose="02020603050405020304" pitchFamily="18" charset="0"/>
                        <a:cs typeface="Times New Roman" panose="02020603050405020304" pitchFamily="18" charset="0"/>
                      </a:endParaRPr>
                    </a:p>
                  </a:txBody>
                  <a:tcPr/>
                </a:tc>
                <a:tc>
                  <a:txBody>
                    <a:bodyPr/>
                    <a:lstStyle/>
                    <a:p>
                      <a:endParaRPr lang="ru-RU">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1889422"/>
                  </a:ext>
                </a:extLst>
              </a:tr>
            </a:tbl>
          </a:graphicData>
        </a:graphic>
      </p:graphicFrame>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6917377"/>
      </p:ext>
    </p:extLst>
  </p:cSld>
  <p:clrMapOvr>
    <a:masterClrMapping/>
  </p:clrMapOvr>
  <mc:AlternateContent xmlns:mc="http://schemas.openxmlformats.org/markup-compatibility/2006" xmlns:p14="http://schemas.microsoft.com/office/powerpoint/2010/main">
    <mc:Choice Requires="p14">
      <p:transition spd="med" p14:dur="700" advTm="32623">
        <p:fade/>
      </p:transition>
    </mc:Choice>
    <mc:Fallback xmlns="">
      <p:transition spd="med" advTm="32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0485D0-5D98-47DC-B7A7-94A1BBBF0E6C}"/>
              </a:ext>
            </a:extLst>
          </p:cNvPr>
          <p:cNvSpPr>
            <a:spLocks noGrp="1"/>
          </p:cNvSpPr>
          <p:nvPr>
            <p:ph type="ctrTitle"/>
          </p:nvPr>
        </p:nvSpPr>
        <p:spPr>
          <a:xfrm>
            <a:off x="1260776" y="495092"/>
            <a:ext cx="8764438" cy="490102"/>
          </a:xfrm>
        </p:spPr>
        <p:txBody>
          <a:bodyPr/>
          <a:lstStyle/>
          <a:p>
            <a:r>
              <a:rPr lang="kk-KZ" sz="2400" dirty="0" smtClean="0">
                <a:latin typeface="Times New Roman" panose="02020603050405020304" pitchFamily="18" charset="0"/>
                <a:ea typeface="Tahoma" panose="020B0604030504040204" pitchFamily="34" charset="0"/>
                <a:cs typeface="Times New Roman" panose="02020603050405020304" pitchFamily="18" charset="0"/>
              </a:rPr>
              <a:t>                                  Қорытынды</a:t>
            </a:r>
            <a:endParaRPr lang="en-ID"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5" name="Rectangle 84">
            <a:extLst>
              <a:ext uri="{FF2B5EF4-FFF2-40B4-BE49-F238E27FC236}">
                <a16:creationId xmlns:a16="http://schemas.microsoft.com/office/drawing/2014/main" id="{95E65E8F-6BB8-4991-B606-09EE358C69B2}"/>
              </a:ext>
            </a:extLst>
          </p:cNvPr>
          <p:cNvSpPr/>
          <p:nvPr/>
        </p:nvSpPr>
        <p:spPr>
          <a:xfrm>
            <a:off x="8167116" y="3493297"/>
            <a:ext cx="2050594" cy="331694"/>
          </a:xfrm>
          <a:prstGeom prst="rect">
            <a:avLst/>
          </a:prstGeom>
        </p:spPr>
        <p:txBody>
          <a:bodyPr wrap="square">
            <a:spAutoFit/>
          </a:bodyPr>
          <a:lstStyle/>
          <a:p>
            <a:pPr>
              <a:lnSpc>
                <a:spcPct val="150000"/>
              </a:lnSpc>
            </a:pPr>
            <a:endParaRPr lang="en-ID" sz="1200" dirty="0">
              <a:latin typeface="Tahoma" panose="020B0604030504040204" pitchFamily="34" charset="0"/>
              <a:ea typeface="Tahoma" panose="020B0604030504040204" pitchFamily="34" charset="0"/>
              <a:cs typeface="Tahoma" panose="020B0604030504040204" pitchFamily="34" charset="0"/>
            </a:endParaRPr>
          </a:p>
        </p:txBody>
      </p:sp>
      <p:sp>
        <p:nvSpPr>
          <p:cNvPr id="91" name="Rectangle 90">
            <a:extLst>
              <a:ext uri="{FF2B5EF4-FFF2-40B4-BE49-F238E27FC236}">
                <a16:creationId xmlns:a16="http://schemas.microsoft.com/office/drawing/2014/main" id="{0B1850B5-C7DA-49B7-BF57-C1B1784A1B90}"/>
              </a:ext>
            </a:extLst>
          </p:cNvPr>
          <p:cNvSpPr/>
          <p:nvPr/>
        </p:nvSpPr>
        <p:spPr>
          <a:xfrm>
            <a:off x="8167116" y="4760404"/>
            <a:ext cx="2050594" cy="331694"/>
          </a:xfrm>
          <a:prstGeom prst="rect">
            <a:avLst/>
          </a:prstGeom>
        </p:spPr>
        <p:txBody>
          <a:bodyPr wrap="square">
            <a:spAutoFit/>
          </a:bodyPr>
          <a:lstStyle/>
          <a:p>
            <a:pPr>
              <a:lnSpc>
                <a:spcPct val="150000"/>
              </a:lnSpc>
            </a:pPr>
            <a:r>
              <a:rPr lang="ru-RU" sz="1200" dirty="0" smtClean="0">
                <a:latin typeface="Tahoma" panose="020B0604030504040204" pitchFamily="34" charset="0"/>
                <a:ea typeface="Tahoma" panose="020B0604030504040204" pitchFamily="34" charset="0"/>
                <a:cs typeface="Tahoma" panose="020B0604030504040204" pitchFamily="34" charset="0"/>
              </a:rPr>
              <a:t>.</a:t>
            </a:r>
            <a:endParaRPr lang="en-ID" sz="1200" dirty="0">
              <a:latin typeface="Tahoma" panose="020B0604030504040204" pitchFamily="34" charset="0"/>
              <a:ea typeface="Tahoma" panose="020B0604030504040204" pitchFamily="34" charset="0"/>
              <a:cs typeface="Tahoma" panose="020B0604030504040204" pitchFamily="34" charset="0"/>
            </a:endParaRPr>
          </a:p>
        </p:txBody>
      </p:sp>
      <p:sp>
        <p:nvSpPr>
          <p:cNvPr id="35" name="Вертикальный свиток 34"/>
          <p:cNvSpPr/>
          <p:nvPr/>
        </p:nvSpPr>
        <p:spPr>
          <a:xfrm>
            <a:off x="2594045" y="1159326"/>
            <a:ext cx="5008538" cy="4298989"/>
          </a:xfrm>
          <a:prstGeom prst="verticalScroll">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r>
              <a:rPr lang="kk-KZ"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Монғол шапқыншылығы қырып жоюымен бірге кейбір оң үрдістерге де ие болды. Сауда- саттық дамыды, мәдениет, халықаралық байланыстар жақсарды. Монғол империясы шетелдік саяхатшылардың Еуропаға белгісіз азиялықтар жайында мәліметтер әкелуіне жағдай жасады. Монғолдар </a:t>
            </a:r>
            <a:r>
              <a:rPr lang="kk-KZ"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көшпелі тайпаларды орталықтандырылған </a:t>
            </a:r>
            <a:r>
              <a:rPr lang="kk-KZ"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билік арқылы біріктірді.  </a:t>
            </a:r>
            <a:endParaRPr lang="ru-RU" dirty="0">
              <a:solidFill>
                <a:srgbClr val="3F3F3F"/>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4434743"/>
      </p:ext>
    </p:extLst>
  </p:cSld>
  <p:clrMapOvr>
    <a:masterClrMapping/>
  </p:clrMapOvr>
  <mc:AlternateContent xmlns:mc="http://schemas.openxmlformats.org/markup-compatibility/2006" xmlns:p14="http://schemas.microsoft.com/office/powerpoint/2010/main">
    <mc:Choice Requires="p14">
      <p:transition spd="med" p14:dur="700" advTm="37741">
        <p:fade/>
      </p:transition>
    </mc:Choice>
    <mc:Fallback xmlns="">
      <p:transition spd="med" advTm="377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72D82C0-95C0-4E5C-AB55-C42DD3D5C813}"/>
              </a:ext>
            </a:extLst>
          </p:cNvPr>
          <p:cNvSpPr>
            <a:spLocks noGrp="1"/>
          </p:cNvSpPr>
          <p:nvPr>
            <p:ph type="ctrTitle"/>
          </p:nvPr>
        </p:nvSpPr>
        <p:spPr>
          <a:xfrm>
            <a:off x="1064480" y="1023122"/>
            <a:ext cx="6860276" cy="1926532"/>
          </a:xfrm>
        </p:spPr>
        <p:txBody>
          <a:bodyPr/>
          <a:lstStyle/>
          <a:p>
            <a:pPr lvl="0">
              <a:lnSpc>
                <a:spcPct val="100000"/>
              </a:lnSpc>
              <a:spcBef>
                <a:spcPts val="0"/>
              </a:spcBef>
            </a:pPr>
            <a:r>
              <a:rPr lang="kk-KZ" sz="4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kk-KZ" sz="4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r>
              <a:rPr lang="kk-KZ" sz="4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Бүгін </a:t>
            </a:r>
            <a:r>
              <a:rPr lang="kk-KZ" sz="4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сабақта</a:t>
            </a:r>
            <a:r>
              <a:rPr lang="kk-KZ" sz="4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a:t>
            </a:r>
            <a:r>
              <a:rPr lang="ru-RU" sz="4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4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r>
              <a:rPr lang="ru-RU" sz="4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4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r>
              <a:rPr lang="ru-RU" sz="4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4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endParaRPr lang="en-ID"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2" name="Rectangle 151">
            <a:extLst>
              <a:ext uri="{FF2B5EF4-FFF2-40B4-BE49-F238E27FC236}">
                <a16:creationId xmlns:a16="http://schemas.microsoft.com/office/drawing/2014/main" id="{FE43F11A-34E8-4E0F-8AD4-F87DBB74D073}"/>
              </a:ext>
            </a:extLst>
          </p:cNvPr>
          <p:cNvSpPr/>
          <p:nvPr/>
        </p:nvSpPr>
        <p:spPr>
          <a:xfrm>
            <a:off x="1003563" y="3616551"/>
            <a:ext cx="5001690" cy="451406"/>
          </a:xfrm>
          <a:prstGeom prst="rect">
            <a:avLst/>
          </a:prstGeom>
        </p:spPr>
        <p:txBody>
          <a:bodyPr wrap="square">
            <a:spAutoFit/>
          </a:bodyPr>
          <a:lstStyle/>
          <a:p>
            <a:pPr>
              <a:lnSpc>
                <a:spcPct val="150000"/>
              </a:lnSpc>
            </a:pPr>
            <a:r>
              <a:rPr lang="ru-RU" dirty="0" smtClean="0">
                <a:latin typeface="Tahoma" panose="020B0604030504040204" pitchFamily="34" charset="0"/>
                <a:ea typeface="Tahoma" panose="020B0604030504040204" pitchFamily="34" charset="0"/>
                <a:cs typeface="Tahoma" panose="020B0604030504040204" pitchFamily="34" charset="0"/>
              </a:rPr>
              <a:t> </a:t>
            </a:r>
            <a:endParaRPr lang="en-ID" dirty="0">
              <a:latin typeface="Tahoma" panose="020B0604030504040204" pitchFamily="34" charset="0"/>
              <a:ea typeface="Tahoma" panose="020B0604030504040204" pitchFamily="34" charset="0"/>
              <a:cs typeface="Tahoma" panose="020B0604030504040204" pitchFamily="34" charset="0"/>
            </a:endParaRPr>
          </a:p>
        </p:txBody>
      </p:sp>
      <p:sp>
        <p:nvSpPr>
          <p:cNvPr id="162" name="Title 4">
            <a:extLst>
              <a:ext uri="{FF2B5EF4-FFF2-40B4-BE49-F238E27FC236}">
                <a16:creationId xmlns:a16="http://schemas.microsoft.com/office/drawing/2014/main" id="{6DF2853F-3B2F-4B37-9BAB-DAF316919EB7}"/>
              </a:ext>
            </a:extLst>
          </p:cNvPr>
          <p:cNvSpPr txBox="1">
            <a:spLocks/>
          </p:cNvSpPr>
          <p:nvPr/>
        </p:nvSpPr>
        <p:spPr>
          <a:xfrm>
            <a:off x="3718942" y="54201"/>
            <a:ext cx="4608512" cy="232177"/>
          </a:xfrm>
          <a:prstGeom prst="rect">
            <a:avLst/>
          </a:prstGeom>
        </p:spPr>
        <p:txBody>
          <a:bodyPr vert="horz" lIns="91440" tIns="45720" rIns="91440" bIns="45720" rtlCol="0" anchor="t">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dirty="0"/>
              <a:t>ЖҰМЫС АЙМАҒЫНЫҢ ШЕТІ</a:t>
            </a:r>
            <a:endParaRPr lang="en-ID" dirty="0"/>
          </a:p>
        </p:txBody>
      </p:sp>
      <p:sp>
        <p:nvSpPr>
          <p:cNvPr id="2" name="Прямоугольник 1"/>
          <p:cNvSpPr/>
          <p:nvPr/>
        </p:nvSpPr>
        <p:spPr>
          <a:xfrm>
            <a:off x="1097280" y="2277724"/>
            <a:ext cx="5646420" cy="2862322"/>
          </a:xfrm>
          <a:prstGeom prst="rect">
            <a:avLst/>
          </a:prstGeom>
        </p:spPr>
        <p:txBody>
          <a:bodyPr wrap="square">
            <a:spAutoFit/>
          </a:bodyPr>
          <a:lstStyle/>
          <a:p>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a:solidFill>
                  <a:srgbClr val="3F3F3F"/>
                </a:solidFill>
                <a:latin typeface="Times New Roman" panose="02020603050405020304" pitchFamily="18" charset="0"/>
                <a:ea typeface="Tahoma" panose="020B0604030504040204" pitchFamily="34" charset="0"/>
                <a:cs typeface="Times New Roman" panose="02020603050405020304" pitchFamily="18" charset="0"/>
              </a:rPr>
              <a:t>м</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онғолдардың</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соғыс</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жүргізу</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әдісімен</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танысасыз</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kk-KZ" sz="2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kk-KZ" sz="2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r>
              <a:rPr lang="ru-RU" sz="2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2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r>
              <a:rPr lang="ru-RU" sz="2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a:solidFill>
                  <a:srgbClr val="3F3F3F"/>
                </a:solidFill>
                <a:latin typeface="Times New Roman" panose="02020603050405020304" pitchFamily="18" charset="0"/>
                <a:ea typeface="Tahoma" panose="020B0604030504040204" pitchFamily="34" charset="0"/>
                <a:cs typeface="Times New Roman" panose="02020603050405020304" pitchFamily="18" charset="0"/>
              </a:rPr>
              <a:t>м</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онғолдардың</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жорықтары</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Еуразияның</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саяси</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картасын</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қалай</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өзгерткенін</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білесіз</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p>
          <a:p>
            <a:endParaRPr lang="ru-RU" sz="2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endParaRPr>
          </a:p>
          <a:p>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монғол</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үстемдігі</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кезіндегі</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халықаралық</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қатынастарды</a:t>
            </a:r>
            <a:r>
              <a:rPr lang="ru-RU" sz="20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анықтайсыз</a:t>
            </a:r>
            <a:r>
              <a:rPr lang="ru-RU" sz="20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a:t>
            </a:r>
            <a:r>
              <a:rPr lang="ru-RU" sz="20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20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
        <p:nvSpPr>
          <p:cNvPr id="16" name="Горизонтальный свиток 15"/>
          <p:cNvSpPr/>
          <p:nvPr/>
        </p:nvSpPr>
        <p:spPr>
          <a:xfrm>
            <a:off x="6455141" y="146500"/>
            <a:ext cx="4707605" cy="5461700"/>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kk-KZ" sz="2000" b="1" dirty="0" smtClean="0">
                <a:solidFill>
                  <a:srgbClr val="593593"/>
                </a:solidFill>
                <a:latin typeface="Times New Roman" panose="02020603050405020304" pitchFamily="18" charset="0"/>
                <a:ea typeface="Tahoma" panose="020B0604030504040204" pitchFamily="34" charset="0"/>
                <a:cs typeface="Times New Roman" panose="02020603050405020304" pitchFamily="18" charset="0"/>
              </a:rPr>
              <a:t>Түменбасы </a:t>
            </a:r>
            <a:r>
              <a:rPr lang="kk-KZ" dirty="0" smtClean="0">
                <a:solidFill>
                  <a:srgbClr val="593593"/>
                </a:solidFill>
                <a:latin typeface="Times New Roman" panose="02020603050405020304" pitchFamily="18" charset="0"/>
                <a:ea typeface="Tahoma" panose="020B0604030504040204" pitchFamily="34" charset="0"/>
                <a:cs typeface="Times New Roman" panose="02020603050405020304" pitchFamily="18" charset="0"/>
              </a:rPr>
              <a:t>- </a:t>
            </a:r>
            <a:r>
              <a:rPr lang="kk-KZ" sz="2400" dirty="0" smtClean="0">
                <a:solidFill>
                  <a:srgbClr val="593593"/>
                </a:solidFill>
                <a:latin typeface="Times New Roman" panose="02020603050405020304" pitchFamily="18" charset="0"/>
                <a:ea typeface="Tahoma" panose="020B0604030504040204" pitchFamily="34" charset="0"/>
                <a:cs typeface="Times New Roman" panose="02020603050405020304" pitchFamily="18" charset="0"/>
              </a:rPr>
              <a:t> </a:t>
            </a:r>
            <a:r>
              <a:rPr lang="kk-KZ"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он мың әскерден құралған қолды басқаратын адам. Бұл көшпелі түрік және </a:t>
            </a:r>
            <a:r>
              <a:rPr lang="kk-KZ"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монғол </a:t>
            </a:r>
            <a:r>
              <a:rPr lang="kk-KZ"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ұлыстарында болған </a:t>
            </a:r>
            <a:r>
              <a:rPr lang="kk-KZ"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лауазым.</a:t>
            </a:r>
          </a:p>
          <a:p>
            <a:r>
              <a:rPr lang="kk-KZ" sz="20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Ильхан </a:t>
            </a:r>
            <a:r>
              <a:rPr lang="kk-KZ" sz="20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kk-KZ"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елхан деген атақ.</a:t>
            </a:r>
          </a:p>
          <a:p>
            <a:r>
              <a:rPr lang="kk-KZ" sz="2000" b="1" dirty="0" smtClean="0">
                <a:solidFill>
                  <a:srgbClr val="593593"/>
                </a:solidFill>
                <a:latin typeface="Times New Roman" panose="02020603050405020304" pitchFamily="18" charset="0"/>
                <a:ea typeface="Tahoma" panose="020B0604030504040204" pitchFamily="34" charset="0"/>
                <a:cs typeface="Times New Roman" panose="02020603050405020304" pitchFamily="18" charset="0"/>
              </a:rPr>
              <a:t>Алтын Орда </a:t>
            </a:r>
            <a:r>
              <a:rPr lang="kk-KZ" dirty="0" smtClean="0">
                <a:solidFill>
                  <a:srgbClr val="593593"/>
                </a:solidFill>
                <a:latin typeface="Times New Roman" panose="02020603050405020304" pitchFamily="18" charset="0"/>
                <a:ea typeface="Tahoma" panose="020B0604030504040204" pitchFamily="34"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XIV</a:t>
            </a:r>
            <a:r>
              <a:rPr lang="kk-KZ" dirty="0">
                <a:solidFill>
                  <a:schemeClr val="tx1"/>
                </a:solidFill>
                <a:latin typeface="Times New Roman" panose="02020603050405020304" pitchFamily="18" charset="0"/>
                <a:cs typeface="Times New Roman" panose="02020603050405020304" pitchFamily="18" charset="0"/>
              </a:rPr>
              <a:t>ғ ортасында Жошының баласы </a:t>
            </a:r>
            <a:r>
              <a:rPr lang="kk-KZ" dirty="0" smtClean="0">
                <a:solidFill>
                  <a:schemeClr val="tx1"/>
                </a:solidFill>
                <a:latin typeface="Times New Roman" panose="02020603050405020304" pitchFamily="18" charset="0"/>
                <a:cs typeface="Times New Roman" panose="02020603050405020304" pitchFamily="18" charset="0"/>
              </a:rPr>
              <a:t>- Бату  хан құрған  мемлекет.</a:t>
            </a:r>
            <a:endParaRPr lang="kk-KZ" dirty="0" smtClean="0">
              <a:solidFill>
                <a:srgbClr val="593593"/>
              </a:solidFill>
              <a:latin typeface="Times New Roman" panose="02020603050405020304" pitchFamily="18" charset="0"/>
              <a:ea typeface="Tahoma" panose="020B0604030504040204" pitchFamily="34" charset="0"/>
              <a:cs typeface="Times New Roman" panose="02020603050405020304" pitchFamily="18" charset="0"/>
            </a:endParaRPr>
          </a:p>
          <a:p>
            <a:r>
              <a:rPr lang="kk-KZ" sz="2000" b="1" dirty="0" smtClean="0">
                <a:solidFill>
                  <a:srgbClr val="593593"/>
                </a:solidFill>
                <a:latin typeface="Times New Roman" panose="02020603050405020304" pitchFamily="18" charset="0"/>
                <a:ea typeface="Tahoma" panose="020B0604030504040204" pitchFamily="34" charset="0"/>
                <a:cs typeface="Times New Roman" panose="02020603050405020304" pitchFamily="18" charset="0"/>
              </a:rPr>
              <a:t>Монғол империясы </a:t>
            </a:r>
            <a:r>
              <a:rPr lang="kk-KZ" dirty="0" smtClean="0">
                <a:solidFill>
                  <a:srgbClr val="593593"/>
                </a:solidFill>
                <a:latin typeface="Times New Roman" panose="02020603050405020304" pitchFamily="18" charset="0"/>
                <a:ea typeface="Tahoma" panose="020B0604030504040204" pitchFamily="34" charset="0"/>
                <a:cs typeface="Times New Roman" panose="02020603050405020304" pitchFamily="18" charset="0"/>
              </a:rPr>
              <a:t>– </a:t>
            </a:r>
            <a:r>
              <a:rPr lang="en-US"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XIII </a:t>
            </a:r>
            <a:r>
              <a:rPr lang="kk-KZ"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ғасырдың басында  Шыңғыс хан құрған империя.</a:t>
            </a:r>
          </a:p>
        </p:txBody>
      </p:sp>
      <p:sp>
        <p:nvSpPr>
          <p:cNvPr id="4" name="TextBox 3"/>
          <p:cNvSpPr txBox="1"/>
          <p:nvPr/>
        </p:nvSpPr>
        <p:spPr>
          <a:xfrm>
            <a:off x="7406962" y="874366"/>
            <a:ext cx="2536272" cy="461665"/>
          </a:xfrm>
          <a:prstGeom prst="rect">
            <a:avLst/>
          </a:prstGeom>
          <a:noFill/>
        </p:spPr>
        <p:txBody>
          <a:bodyPr wrap="none" rtlCol="0">
            <a:spAutoFit/>
          </a:bodyPr>
          <a:lstStyle/>
          <a:p>
            <a:r>
              <a:rPr lang="kk-KZ" sz="2400" b="1" dirty="0" smtClean="0">
                <a:solidFill>
                  <a:srgbClr val="002060"/>
                </a:solidFill>
                <a:latin typeface="Times New Roman" panose="02020603050405020304" pitchFamily="18" charset="0"/>
                <a:cs typeface="Times New Roman" panose="02020603050405020304" pitchFamily="18" charset="0"/>
              </a:rPr>
              <a:t>Негізгі ұғымдар:</a:t>
            </a: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9077773"/>
      </p:ext>
    </p:extLst>
  </p:cSld>
  <p:clrMapOvr>
    <a:masterClrMapping/>
  </p:clrMapOvr>
  <mc:AlternateContent xmlns:mc="http://schemas.openxmlformats.org/markup-compatibility/2006" xmlns:p14="http://schemas.microsoft.com/office/powerpoint/2010/main">
    <mc:Choice Requires="p14">
      <p:transition spd="med" p14:dur="700" advTm="50565">
        <p:fade/>
      </p:transition>
    </mc:Choice>
    <mc:Fallback xmlns="">
      <p:transition spd="med" advTm="50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FE43F11A-34E8-4E0F-8AD4-F87DBB74D073}"/>
              </a:ext>
            </a:extLst>
          </p:cNvPr>
          <p:cNvSpPr/>
          <p:nvPr/>
        </p:nvSpPr>
        <p:spPr>
          <a:xfrm>
            <a:off x="1003563" y="3616551"/>
            <a:ext cx="5001690" cy="451406"/>
          </a:xfrm>
          <a:prstGeom prst="rect">
            <a:avLst/>
          </a:prstGeom>
        </p:spPr>
        <p:txBody>
          <a:bodyPr wrap="square">
            <a:spAutoFit/>
          </a:bodyPr>
          <a:lstStyle/>
          <a:p>
            <a:pPr>
              <a:lnSpc>
                <a:spcPct val="150000"/>
              </a:lnSpc>
            </a:pPr>
            <a:r>
              <a:rPr lang="ru-RU" dirty="0" smtClean="0">
                <a:solidFill>
                  <a:srgbClr val="3F3F3F"/>
                </a:solidFill>
                <a:latin typeface="Tahoma" panose="020B0604030504040204" pitchFamily="34" charset="0"/>
                <a:ea typeface="Tahoma" panose="020B0604030504040204" pitchFamily="34" charset="0"/>
                <a:cs typeface="Tahoma" panose="020B0604030504040204" pitchFamily="34" charset="0"/>
              </a:rPr>
              <a:t> </a:t>
            </a:r>
            <a:endParaRPr lang="en-ID"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1"/>
          <p:cNvSpPr/>
          <p:nvPr/>
        </p:nvSpPr>
        <p:spPr>
          <a:xfrm>
            <a:off x="1003563" y="2270125"/>
            <a:ext cx="5646420" cy="646331"/>
          </a:xfrm>
          <a:prstGeom prst="rect">
            <a:avLst/>
          </a:prstGeom>
        </p:spPr>
        <p:txBody>
          <a:bodyPr wrap="square">
            <a:spAutoFit/>
          </a:bodyPr>
          <a:lstStyle/>
          <a:p>
            <a: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t/>
            </a:r>
            <a:b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br>
            <a:endParaRPr lang="ru-RU" dirty="0">
              <a:solidFill>
                <a:srgbClr val="3F3F3F"/>
              </a:solidFill>
            </a:endParaRPr>
          </a:p>
        </p:txBody>
      </p:sp>
      <p:sp>
        <p:nvSpPr>
          <p:cNvPr id="26" name="Прямоугольник 25"/>
          <p:cNvSpPr/>
          <p:nvPr/>
        </p:nvSpPr>
        <p:spPr>
          <a:xfrm>
            <a:off x="1003563" y="1820288"/>
            <a:ext cx="2015258" cy="2315136"/>
          </a:xfrm>
          <a:prstGeom prst="rect">
            <a:avLst/>
          </a:prstGeom>
          <a:solidFill>
            <a:schemeClr val="accent4">
              <a:lumMod val="20000"/>
              <a:lumOff val="8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000" b="1"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Монғолдардың</a:t>
            </a:r>
            <a:r>
              <a:rPr lang="ru-RU" sz="2000" b="1"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b="1"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әскери</a:t>
            </a:r>
            <a:r>
              <a:rPr lang="ru-RU" sz="2000" b="1"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b="1" dirty="0" err="1"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өнері</a:t>
            </a:r>
            <a:r>
              <a:rPr lang="ru-RU" sz="2000" b="1"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t>
            </a:r>
            <a:r>
              <a:rPr lang="ru-RU" sz="20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20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r>
              <a:rPr lang="ru-RU" sz="20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20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cxnSp>
        <p:nvCxnSpPr>
          <p:cNvPr id="33" name="Прямая со стрелкой 32"/>
          <p:cNvCxnSpPr>
            <a:cxnSpLocks/>
          </p:cNvCxnSpPr>
          <p:nvPr/>
        </p:nvCxnSpPr>
        <p:spPr>
          <a:xfrm flipV="1">
            <a:off x="2826141" y="1047286"/>
            <a:ext cx="634461" cy="773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a:cxnSpLocks/>
          </p:cNvCxnSpPr>
          <p:nvPr/>
        </p:nvCxnSpPr>
        <p:spPr>
          <a:xfrm flipV="1">
            <a:off x="3018821" y="2076995"/>
            <a:ext cx="485585" cy="679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a:cxnSpLocks/>
          </p:cNvCxnSpPr>
          <p:nvPr/>
        </p:nvCxnSpPr>
        <p:spPr>
          <a:xfrm>
            <a:off x="3046578" y="3363200"/>
            <a:ext cx="633707" cy="646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a:endCxn id="2060" idx="1"/>
          </p:cNvCxnSpPr>
          <p:nvPr/>
        </p:nvCxnSpPr>
        <p:spPr>
          <a:xfrm>
            <a:off x="2744848" y="4067957"/>
            <a:ext cx="928357" cy="10398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V="1">
            <a:off x="6005250" y="1176790"/>
            <a:ext cx="785603"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p:nvPr/>
        </p:nvCxnSpPr>
        <p:spPr>
          <a:xfrm>
            <a:off x="6023198" y="2454529"/>
            <a:ext cx="86650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p:nvPr/>
        </p:nvCxnSpPr>
        <p:spPr>
          <a:xfrm>
            <a:off x="5793095" y="3895733"/>
            <a:ext cx="1486234" cy="303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a:off x="5923599" y="5107845"/>
            <a:ext cx="46432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88" name="Таблица 87"/>
          <p:cNvGraphicFramePr>
            <a:graphicFrameLocks noGrp="1"/>
          </p:cNvGraphicFramePr>
          <p:nvPr>
            <p:extLst>
              <p:ext uri="{D42A27DB-BD31-4B8C-83A1-F6EECF244321}">
                <p14:modId xmlns:p14="http://schemas.microsoft.com/office/powerpoint/2010/main" val="280066355"/>
              </p:ext>
            </p:extLst>
          </p:nvPr>
        </p:nvGraphicFramePr>
        <p:xfrm>
          <a:off x="6295872" y="447874"/>
          <a:ext cx="4866874" cy="5577840"/>
        </p:xfrm>
        <a:graphic>
          <a:graphicData uri="http://schemas.openxmlformats.org/drawingml/2006/table">
            <a:tbl>
              <a:tblPr>
                <a:tableStyleId>{775DCB02-9BB8-47FD-8907-85C794F793BA}</a:tableStyleId>
              </a:tblPr>
              <a:tblGrid>
                <a:gridCol w="4866874">
                  <a:extLst>
                    <a:ext uri="{9D8B030D-6E8A-4147-A177-3AD203B41FA5}">
                      <a16:colId xmlns:a16="http://schemas.microsoft.com/office/drawing/2014/main" val="20000"/>
                    </a:ext>
                  </a:extLst>
                </a:gridCol>
              </a:tblGrid>
              <a:tr h="5176985">
                <a:tc>
                  <a:txBody>
                    <a:bodyPr/>
                    <a:lstStyle/>
                    <a:p>
                      <a:r>
                        <a:rPr lang="kk-KZ" sz="1800" baseline="0" dirty="0" smtClean="0">
                          <a:latin typeface="Times New Roman" panose="02020603050405020304" pitchFamily="18" charset="0"/>
                          <a:ea typeface="Tahoma" pitchFamily="34" charset="0"/>
                          <a:cs typeface="Times New Roman" panose="02020603050405020304" pitchFamily="18" charset="0"/>
                        </a:rPr>
                        <a:t>Монғолдардың  әскери өнері өте озық болды. Монғол әскерінің негізгі түрі атты әскер. Ол ауыр және жеңіл деп екіге бөлінді. Ауыр атты әскер қарсыластардың басты күштерімен күресті. Ал, жеңіл атты әскер қарауылдық және барлау қызметтерін атқарды. Монғолдардың негізгі қаруы: садақ, жебе толы қорамсақ, найза, қайқы қылыш.  Монғолдар қарсыласын тосқауыл, кенеттен шабуыл жасау, әдейі шегіну әдісі арқылы жеңді. Сонымен бірге Батудың  әскерінде үлкен тастарды алысқа лақтыратын құрал болған.Ағаш қабырғаларды мұнай қосылған қоспа арқылы өртеген.Ал тас қабырғаларды қытайлықтардан алған оқ-дәрімен жарған. Сонымен қатар,ханның бұйрықтарын елдің түкпір-түкпірінен атшабарлар тез жеткізіп отырды. Шыңғысхан қалыптастырған темірдей тәртіп монғол әскерін жеңіске жеткізді.</a:t>
                      </a:r>
                    </a:p>
                    <a:p>
                      <a:endParaRPr lang="ru-RU" sz="1800" dirty="0">
                        <a:latin typeface="Times New Roman" panose="02020603050405020304" pitchFamily="18" charset="0"/>
                        <a:ea typeface="Tahoma" pitchFamily="34"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0"/>
                  </a:ext>
                </a:extLst>
              </a:tr>
            </a:tbl>
          </a:graphicData>
        </a:graphic>
      </p:graphicFrame>
      <p:pic>
        <p:nvPicPr>
          <p:cNvPr id="2052" name="Picture 4" descr="Оружие | Этнос | Ассамблея народа Казахстан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528" y="3363200"/>
            <a:ext cx="2191948" cy="9971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Османский саадак XVI ст. из Немецкого национального музея (№ W1218) [6]. |  Sadak, Sanat, Yay"/>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558154" y="1834673"/>
            <a:ext cx="2465044" cy="112398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Аяққа қадалған жебе » Жаңақорған тынысы"/>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504406" y="608937"/>
            <a:ext cx="2514160" cy="100067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zhanaqorgan-tynysy.kz/uploads/posts/2019-05/medium/1557505536_sems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3205" y="4590832"/>
            <a:ext cx="2234941" cy="1034027"/>
          </a:xfrm>
          <a:prstGeom prst="rect">
            <a:avLst/>
          </a:prstGeom>
          <a:noFill/>
          <a:extLst>
            <a:ext uri="{909E8E84-426E-40DD-AFC4-6F175D3DCCD1}">
              <a14:hiddenFill xmlns:a14="http://schemas.microsoft.com/office/drawing/2010/main">
                <a:solidFill>
                  <a:srgbClr val="FFFFFF"/>
                </a:solidFill>
              </a14:hiddenFill>
            </a:ext>
          </a:ex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6182476"/>
      </p:ext>
    </p:extLst>
  </p:cSld>
  <p:clrMapOvr>
    <a:masterClrMapping/>
  </p:clrMapOvr>
  <mc:AlternateContent xmlns:mc="http://schemas.openxmlformats.org/markup-compatibility/2006" xmlns:p14="http://schemas.microsoft.com/office/powerpoint/2010/main">
    <mc:Choice Requires="p14">
      <p:transition spd="med" p14:dur="700" advTm="70434">
        <p:fade/>
      </p:transition>
    </mc:Choice>
    <mc:Fallback xmlns="">
      <p:transition spd="med" advTm="704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B30651-9D2E-4206-B2E2-EBC471154FD1}"/>
              </a:ext>
            </a:extLst>
          </p:cNvPr>
          <p:cNvSpPr>
            <a:spLocks noGrp="1"/>
          </p:cNvSpPr>
          <p:nvPr>
            <p:ph type="ctrTitle"/>
          </p:nvPr>
        </p:nvSpPr>
        <p:spPr>
          <a:xfrm>
            <a:off x="2296885" y="549475"/>
            <a:ext cx="8153401" cy="571754"/>
          </a:xfrm>
        </p:spPr>
        <p:txBody>
          <a:bodyPr/>
          <a:lstStyle/>
          <a:p>
            <a:pPr algn="ctr"/>
            <a:r>
              <a:rPr lang="kk-KZ" sz="2400" dirty="0" smtClean="0">
                <a:latin typeface="Times New Roman" panose="02020603050405020304" pitchFamily="18" charset="0"/>
                <a:ea typeface="Tahoma" panose="020B0604030504040204" pitchFamily="34" charset="0"/>
                <a:cs typeface="Times New Roman" panose="02020603050405020304" pitchFamily="18" charset="0"/>
              </a:rPr>
              <a:t>1-тапсырма. Монғолдардың атты әскер түрлерін сипаттаңыз  </a:t>
            </a:r>
            <a:endParaRPr lang="en-ID" sz="24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9" name="Группа 18"/>
          <p:cNvGrpSpPr/>
          <p:nvPr/>
        </p:nvGrpSpPr>
        <p:grpSpPr>
          <a:xfrm>
            <a:off x="906011" y="1138106"/>
            <a:ext cx="9092232" cy="4334782"/>
            <a:chOff x="339634" y="849086"/>
            <a:chExt cx="7110123" cy="5727450"/>
          </a:xfrm>
        </p:grpSpPr>
        <p:sp>
          <p:nvSpPr>
            <p:cNvPr id="20" name="Скругленная прямоугольная выноска 19"/>
            <p:cNvSpPr/>
            <p:nvPr/>
          </p:nvSpPr>
          <p:spPr>
            <a:xfrm>
              <a:off x="339634" y="849086"/>
              <a:ext cx="3333558" cy="2612571"/>
            </a:xfrm>
            <a:prstGeom prst="wedgeRound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1" name="Скругленная прямоугольная выноска 20"/>
            <p:cNvSpPr/>
            <p:nvPr/>
          </p:nvSpPr>
          <p:spPr>
            <a:xfrm>
              <a:off x="3835701" y="1615884"/>
              <a:ext cx="3614056" cy="2703569"/>
            </a:xfrm>
            <a:prstGeom prst="wedgeRound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3" name="Куб 22"/>
            <p:cNvSpPr/>
            <p:nvPr/>
          </p:nvSpPr>
          <p:spPr>
            <a:xfrm>
              <a:off x="666207" y="3814355"/>
              <a:ext cx="2411489" cy="2006358"/>
            </a:xfrm>
            <a:prstGeom prst="cub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7000"/>
                </a:lnSpc>
                <a:spcAft>
                  <a:spcPts val="800"/>
                </a:spcAft>
              </a:pPr>
              <a:r>
                <a:rPr lang="kk-KZ" sz="2400" b="1"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Ауыр атты әскер </a:t>
              </a:r>
              <a:endParaRPr lang="en-US" sz="24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Куб 23"/>
            <p:cNvSpPr/>
            <p:nvPr/>
          </p:nvSpPr>
          <p:spPr>
            <a:xfrm>
              <a:off x="4254139" y="4685212"/>
              <a:ext cx="2808802" cy="1891324"/>
            </a:xfrm>
            <a:prstGeom prst="cub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kk-KZ" sz="2400" b="1"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Жеңіл атты әскер </a:t>
              </a:r>
              <a:endParaRPr lang="en-US" sz="24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3074" name="Picture 2" descr="Монғолдардың Қазақстан жерін жаулап алуы» » Қазақстан ұстаздарына арналған  - Әдістемелік-ақпараттық сайт sabaqtar.k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931" y="1166178"/>
            <a:ext cx="3947574" cy="1908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8" name="Picture 6" descr="мамлуктар vs монголдар 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2944" y="1725770"/>
            <a:ext cx="4220696" cy="2063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3419470"/>
      </p:ext>
    </p:extLst>
  </p:cSld>
  <p:clrMapOvr>
    <a:masterClrMapping/>
  </p:clrMapOvr>
  <mc:AlternateContent xmlns:mc="http://schemas.openxmlformats.org/markup-compatibility/2006" xmlns:p14="http://schemas.microsoft.com/office/powerpoint/2010/main">
    <mc:Choice Requires="p14">
      <p:transition spd="med" p14:dur="700" advTm="15998">
        <p:fade/>
      </p:transition>
    </mc:Choice>
    <mc:Fallback xmlns="">
      <p:transition spd="med" advTm="159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B30651-9D2E-4206-B2E2-EBC471154FD1}"/>
              </a:ext>
            </a:extLst>
          </p:cNvPr>
          <p:cNvSpPr>
            <a:spLocks noGrp="1"/>
          </p:cNvSpPr>
          <p:nvPr>
            <p:ph type="ctrTitle"/>
          </p:nvPr>
        </p:nvSpPr>
        <p:spPr>
          <a:xfrm>
            <a:off x="2296885" y="549475"/>
            <a:ext cx="8153401" cy="571754"/>
          </a:xfrm>
        </p:spPr>
        <p:txBody>
          <a:bodyPr/>
          <a:lstStyle/>
          <a:p>
            <a:pPr algn="ctr"/>
            <a:r>
              <a:rPr lang="kk-KZ" sz="2400" dirty="0" smtClean="0">
                <a:latin typeface="Times New Roman" panose="02020603050405020304" pitchFamily="18" charset="0"/>
                <a:ea typeface="Tahoma" panose="020B0604030504040204" pitchFamily="34" charset="0"/>
                <a:cs typeface="Times New Roman" panose="02020603050405020304" pitchFamily="18" charset="0"/>
              </a:rPr>
              <a:t>Жауабы:  </a:t>
            </a:r>
            <a:endParaRPr lang="en-ID" sz="24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9" name="Группа 18"/>
          <p:cNvGrpSpPr/>
          <p:nvPr/>
        </p:nvGrpSpPr>
        <p:grpSpPr>
          <a:xfrm>
            <a:off x="924908" y="823066"/>
            <a:ext cx="10196579" cy="4657948"/>
            <a:chOff x="339634" y="422094"/>
            <a:chExt cx="7973722" cy="6154442"/>
          </a:xfrm>
        </p:grpSpPr>
        <p:sp>
          <p:nvSpPr>
            <p:cNvPr id="20" name="Скругленная прямоугольная выноска 19"/>
            <p:cNvSpPr/>
            <p:nvPr/>
          </p:nvSpPr>
          <p:spPr>
            <a:xfrm>
              <a:off x="339634" y="422094"/>
              <a:ext cx="3333558" cy="3039565"/>
            </a:xfrm>
            <a:prstGeom prst="wedgeRound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1" name="Скругленная прямоугольная выноска 20"/>
            <p:cNvSpPr/>
            <p:nvPr/>
          </p:nvSpPr>
          <p:spPr>
            <a:xfrm>
              <a:off x="3835701" y="817119"/>
              <a:ext cx="4477655" cy="3502334"/>
            </a:xfrm>
            <a:prstGeom prst="wedgeRound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3" name="Куб 22"/>
            <p:cNvSpPr/>
            <p:nvPr/>
          </p:nvSpPr>
          <p:spPr>
            <a:xfrm>
              <a:off x="666207" y="3814355"/>
              <a:ext cx="2411489" cy="2006358"/>
            </a:xfrm>
            <a:prstGeom prst="cub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7000"/>
                </a:lnSpc>
                <a:spcAft>
                  <a:spcPts val="800"/>
                </a:spcAft>
              </a:pPr>
              <a:r>
                <a:rPr lang="kk-KZ" sz="2400" b="1"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Ауыр атты әскер </a:t>
              </a:r>
              <a:endParaRPr lang="en-US" sz="24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Куб 23"/>
            <p:cNvSpPr/>
            <p:nvPr/>
          </p:nvSpPr>
          <p:spPr>
            <a:xfrm>
              <a:off x="4254139" y="4685212"/>
              <a:ext cx="2808802" cy="1891324"/>
            </a:xfrm>
            <a:prstGeom prst="cub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kk-KZ" sz="2400" b="1"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Жеңіл атты әскер </a:t>
              </a:r>
              <a:endParaRPr lang="en-US" sz="2400" b="1" dirty="0">
                <a:solidFill>
                  <a:srgbClr val="3F3F3F"/>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3" name="Прямоугольник 2"/>
          <p:cNvSpPr/>
          <p:nvPr/>
        </p:nvSpPr>
        <p:spPr>
          <a:xfrm>
            <a:off x="1113823" y="1013396"/>
            <a:ext cx="6096000" cy="1754326"/>
          </a:xfrm>
          <a:prstGeom prst="rect">
            <a:avLst/>
          </a:prstGeom>
        </p:spPr>
        <p:txBody>
          <a:bodyPr>
            <a:spAutoFit/>
          </a:bodyPr>
          <a:lstStyle/>
          <a:p>
            <a:pPr algn="just"/>
            <a:r>
              <a:rPr lang="ru-RU" dirty="0" smtClean="0">
                <a:solidFill>
                  <a:srgbClr val="000000"/>
                </a:solidFill>
                <a:latin typeface="Open Sans"/>
              </a:rPr>
              <a:t> </a:t>
            </a:r>
            <a:r>
              <a:rPr lang="ru-RU" dirty="0" err="1" smtClean="0">
                <a:solidFill>
                  <a:srgbClr val="000000"/>
                </a:solidFill>
                <a:latin typeface="Times New Roman" panose="02020603050405020304" pitchFamily="18" charset="0"/>
                <a:cs typeface="Times New Roman" panose="02020603050405020304" pitchFamily="18" charset="0"/>
              </a:rPr>
              <a:t>Ауыр</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атты</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әскер</a:t>
            </a:r>
            <a:r>
              <a:rPr lang="ru-RU" dirty="0">
                <a:solidFill>
                  <a:srgbClr val="000000"/>
                </a:solidFill>
                <a:latin typeface="Times New Roman" panose="02020603050405020304" pitchFamily="18" charset="0"/>
                <a:cs typeface="Times New Roman" panose="02020603050405020304" pitchFamily="18" charset="0"/>
              </a:rPr>
              <a:t> </a:t>
            </a:r>
            <a:endParaRPr lang="ru-RU"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қарсыластардың</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басты</a:t>
            </a:r>
            <a:endParaRPr lang="ru-RU"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күштерімен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ұрыс</a:t>
            </a:r>
            <a:r>
              <a:rPr lang="ru-RU" dirty="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жүргізген</a:t>
            </a:r>
            <a:r>
              <a:rPr lang="ru-RU" dirty="0" smtClean="0">
                <a:solidFill>
                  <a:srgbClr val="000000"/>
                </a:solidFill>
                <a:latin typeface="Times New Roman" panose="02020603050405020304" pitchFamily="18" charset="0"/>
                <a:cs typeface="Times New Roman" panose="02020603050405020304" pitchFamily="18" charset="0"/>
              </a:rPr>
              <a:t>.</a:t>
            </a:r>
          </a:p>
          <a:p>
            <a:pPr algn="just"/>
            <a:r>
              <a:rPr lang="ru-RU" dirty="0" err="1" smtClean="0">
                <a:solidFill>
                  <a:srgbClr val="000000"/>
                </a:solidFill>
                <a:latin typeface="Times New Roman" panose="02020603050405020304" pitchFamily="18" charset="0"/>
                <a:cs typeface="Times New Roman" panose="02020603050405020304" pitchFamily="18" charset="0"/>
              </a:rPr>
              <a:t>Олар</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шайқас</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кезінде</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жауды</a:t>
            </a:r>
            <a:r>
              <a:rPr lang="ru-RU" dirty="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ат</a:t>
            </a:r>
            <a:endParaRPr lang="ru-RU"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үстінен</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садақты</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шебер</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тарта</a:t>
            </a:r>
            <a:r>
              <a:rPr lang="ru-RU" dirty="0" smtClean="0">
                <a:solidFill>
                  <a:srgbClr val="000000"/>
                </a:solidFill>
                <a:latin typeface="Times New Roman" panose="02020603050405020304" pitchFamily="18" charset="0"/>
                <a:cs typeface="Times New Roman" panose="02020603050405020304" pitchFamily="18" charset="0"/>
              </a:rPr>
              <a:t> </a:t>
            </a:r>
          </a:p>
          <a:p>
            <a:pPr algn="just"/>
            <a:r>
              <a:rPr lang="ru-RU" dirty="0" err="1" smtClean="0">
                <a:solidFill>
                  <a:srgbClr val="000000"/>
                </a:solidFill>
                <a:latin typeface="Times New Roman" panose="02020603050405020304" pitchFamily="18" charset="0"/>
                <a:cs typeface="Times New Roman" panose="02020603050405020304" pitchFamily="18" charset="0"/>
              </a:rPr>
              <a:t>отырып</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жебенің</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астына</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алды</a:t>
            </a:r>
            <a:endParaRPr lang="ru-RU"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443887" y="1368405"/>
            <a:ext cx="6096000" cy="2031325"/>
          </a:xfrm>
          <a:prstGeom prst="rect">
            <a:avLst/>
          </a:prstGeom>
        </p:spPr>
        <p:txBody>
          <a:bodyPr>
            <a:spAutoFit/>
          </a:bodyPr>
          <a:lstStyle/>
          <a:p>
            <a:r>
              <a:rPr lang="ru-RU" dirty="0" err="1" smtClean="0">
                <a:solidFill>
                  <a:srgbClr val="000000"/>
                </a:solidFill>
                <a:latin typeface="Times New Roman" panose="02020603050405020304" pitchFamily="18" charset="0"/>
                <a:cs typeface="Times New Roman" panose="02020603050405020304" pitchFamily="18" charset="0"/>
              </a:rPr>
              <a:t>Жеңіл</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атты</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әскер</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қарауылдық</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және</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барлау</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қызметтерін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атқарған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Әскердің</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бұл</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түрі</a:t>
            </a:r>
            <a:r>
              <a:rPr lang="ru-RU" dirty="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кенеттен</a:t>
            </a:r>
            <a:endParaRPr lang="ru-RU" dirty="0" smtClean="0">
              <a:solidFill>
                <a:srgbClr val="000000"/>
              </a:solidFill>
              <a:latin typeface="Times New Roman" panose="02020603050405020304" pitchFamily="18" charset="0"/>
              <a:cs typeface="Times New Roman" panose="02020603050405020304" pitchFamily="18" charset="0"/>
            </a:endParaRPr>
          </a:p>
          <a:p>
            <a:r>
              <a:rPr lang="ru-RU" dirty="0" smtClean="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ұрыс</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бастап</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садақтан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оқ</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жаудырған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Жеңіл</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атты</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әскер</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қарсыластарының</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соңына</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түсіп</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отырған</a:t>
            </a:r>
            <a:r>
              <a:rPr lang="ru-RU" dirty="0">
                <a:solidFill>
                  <a:srgbClr val="000000"/>
                </a:solidFill>
                <a:latin typeface="Times New Roman" panose="02020603050405020304" pitchFamily="18" charset="0"/>
                <a:cs typeface="Times New Roman" panose="02020603050405020304" pitchFamily="18" charset="0"/>
              </a:rPr>
              <a:t>. </a:t>
            </a:r>
            <a:endParaRPr lang="ru-RU" dirty="0" smtClean="0">
              <a:solidFill>
                <a:srgbClr val="000000"/>
              </a:solidFill>
              <a:latin typeface="Times New Roman" panose="02020603050405020304" pitchFamily="18" charset="0"/>
              <a:cs typeface="Times New Roman" panose="02020603050405020304" pitchFamily="18" charset="0"/>
            </a:endParaRPr>
          </a:p>
          <a:p>
            <a:r>
              <a:rPr lang="ru-RU" dirty="0" err="1" smtClean="0">
                <a:solidFill>
                  <a:srgbClr val="000000"/>
                </a:solidFill>
                <a:latin typeface="Times New Roman" panose="02020603050405020304" pitchFamily="18" charset="0"/>
                <a:cs typeface="Times New Roman" panose="02020603050405020304" pitchFamily="18" charset="0"/>
              </a:rPr>
              <a:t>Атты</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әскердің</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жетегінде</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қосымша</a:t>
            </a:r>
            <a:r>
              <a:rPr lang="ru-RU" dirty="0">
                <a:solidFill>
                  <a:srgbClr val="000000"/>
                </a:solidFill>
                <a:latin typeface="Times New Roman" panose="02020603050405020304" pitchFamily="18" charset="0"/>
                <a:cs typeface="Times New Roman" panose="02020603050405020304" pitchFamily="18" charset="0"/>
              </a:rPr>
              <a:t> бос </a:t>
            </a:r>
            <a:r>
              <a:rPr lang="ru-RU" dirty="0" err="1">
                <a:solidFill>
                  <a:srgbClr val="000000"/>
                </a:solidFill>
                <a:latin typeface="Times New Roman" panose="02020603050405020304" pitchFamily="18" charset="0"/>
                <a:cs typeface="Times New Roman" panose="02020603050405020304" pitchFamily="18" charset="0"/>
              </a:rPr>
              <a:t>аттар</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көп</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болған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соның</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арқасында</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монғолдар</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алыс</a:t>
            </a:r>
            <a:r>
              <a:rPr lang="ru-RU" dirty="0">
                <a:solidFill>
                  <a:srgbClr val="000000"/>
                </a:solidFill>
                <a:latin typeface="Times New Roman" panose="02020603050405020304" pitchFamily="18" charset="0"/>
                <a:cs typeface="Times New Roman" panose="02020603050405020304" pitchFamily="18" charset="0"/>
              </a:rPr>
              <a:t> </a:t>
            </a:r>
            <a:endParaRPr lang="ru-RU" dirty="0" smtClean="0">
              <a:solidFill>
                <a:srgbClr val="000000"/>
              </a:solidFill>
              <a:latin typeface="Times New Roman" panose="02020603050405020304" pitchFamily="18" charset="0"/>
              <a:cs typeface="Times New Roman" panose="02020603050405020304" pitchFamily="18" charset="0"/>
            </a:endParaRPr>
          </a:p>
          <a:p>
            <a:r>
              <a:rPr lang="ru-RU" dirty="0" err="1" smtClean="0">
                <a:solidFill>
                  <a:srgbClr val="000000"/>
                </a:solidFill>
                <a:latin typeface="Times New Roman" panose="02020603050405020304" pitchFamily="18" charset="0"/>
                <a:cs typeface="Times New Roman" panose="02020603050405020304" pitchFamily="18" charset="0"/>
              </a:rPr>
              <a:t>қашықтыққа</a:t>
            </a:r>
            <a:r>
              <a:rPr lang="ru-RU" dirty="0" smtClean="0">
                <a:solidFill>
                  <a:srgbClr val="000000"/>
                </a:solidFill>
                <a:latin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cs typeface="Times New Roman" panose="02020603050405020304" pitchFamily="18" charset="0"/>
              </a:rPr>
              <a:t>тез </a:t>
            </a:r>
            <a:r>
              <a:rPr lang="ru-RU" dirty="0" err="1">
                <a:solidFill>
                  <a:srgbClr val="000000"/>
                </a:solidFill>
                <a:latin typeface="Times New Roman" panose="02020603050405020304" pitchFamily="18" charset="0"/>
                <a:cs typeface="Times New Roman" panose="02020603050405020304" pitchFamily="18" charset="0"/>
              </a:rPr>
              <a:t>жеткен</a:t>
            </a:r>
            <a:r>
              <a:rPr lang="ru-RU" dirty="0">
                <a:solidFill>
                  <a:srgbClr val="000000"/>
                </a:solidFill>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9460350"/>
      </p:ext>
    </p:extLst>
  </p:cSld>
  <p:clrMapOvr>
    <a:masterClrMapping/>
  </p:clrMapOvr>
  <mc:AlternateContent xmlns:mc="http://schemas.openxmlformats.org/markup-compatibility/2006" xmlns:p14="http://schemas.microsoft.com/office/powerpoint/2010/main">
    <mc:Choice Requires="p14">
      <p:transition spd="med" p14:dur="700" advTm="44393">
        <p:fade/>
      </p:transition>
    </mc:Choice>
    <mc:Fallback xmlns="">
      <p:transition spd="med" advTm="44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FE43F11A-34E8-4E0F-8AD4-F87DBB74D073}"/>
              </a:ext>
            </a:extLst>
          </p:cNvPr>
          <p:cNvSpPr/>
          <p:nvPr/>
        </p:nvSpPr>
        <p:spPr>
          <a:xfrm>
            <a:off x="1003563" y="3616551"/>
            <a:ext cx="5001690" cy="451406"/>
          </a:xfrm>
          <a:prstGeom prst="rect">
            <a:avLst/>
          </a:prstGeom>
        </p:spPr>
        <p:txBody>
          <a:bodyPr wrap="square">
            <a:spAutoFit/>
          </a:bodyPr>
          <a:lstStyle/>
          <a:p>
            <a:pPr>
              <a:lnSpc>
                <a:spcPct val="150000"/>
              </a:lnSpc>
            </a:pPr>
            <a:r>
              <a:rPr lang="ru-RU" dirty="0" smtClean="0">
                <a:solidFill>
                  <a:srgbClr val="3F3F3F"/>
                </a:solidFill>
                <a:latin typeface="Tahoma" panose="020B0604030504040204" pitchFamily="34" charset="0"/>
                <a:ea typeface="Tahoma" panose="020B0604030504040204" pitchFamily="34" charset="0"/>
                <a:cs typeface="Tahoma" panose="020B0604030504040204" pitchFamily="34" charset="0"/>
              </a:rPr>
              <a:t> </a:t>
            </a:r>
            <a:endParaRPr lang="en-ID"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1"/>
          <p:cNvSpPr/>
          <p:nvPr/>
        </p:nvSpPr>
        <p:spPr>
          <a:xfrm>
            <a:off x="1097280" y="2277724"/>
            <a:ext cx="5646420" cy="646331"/>
          </a:xfrm>
          <a:prstGeom prst="rect">
            <a:avLst/>
          </a:prstGeom>
        </p:spPr>
        <p:txBody>
          <a:bodyPr wrap="square">
            <a:spAutoFit/>
          </a:bodyPr>
          <a:lstStyle/>
          <a:p>
            <a: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t/>
            </a:r>
            <a:b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br>
            <a:endParaRPr lang="ru-RU" dirty="0">
              <a:solidFill>
                <a:srgbClr val="3F3F3F"/>
              </a:solidFill>
            </a:endParaRPr>
          </a:p>
        </p:txBody>
      </p:sp>
      <p:pic>
        <p:nvPicPr>
          <p:cNvPr id="16" name="Рисунок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820" y="913882"/>
            <a:ext cx="9787942" cy="4686520"/>
          </a:xfrm>
          <a:prstGeom prst="rect">
            <a:avLst/>
          </a:prstGeom>
        </p:spPr>
      </p:pic>
      <p:sp>
        <p:nvSpPr>
          <p:cNvPr id="4" name="TextBox 3"/>
          <p:cNvSpPr txBox="1"/>
          <p:nvPr/>
        </p:nvSpPr>
        <p:spPr>
          <a:xfrm>
            <a:off x="2756079" y="729216"/>
            <a:ext cx="184731" cy="369332"/>
          </a:xfrm>
          <a:prstGeom prst="rect">
            <a:avLst/>
          </a:prstGeom>
          <a:noFill/>
        </p:spPr>
        <p:txBody>
          <a:bodyPr wrap="none" rtlCol="0">
            <a:spAutoFit/>
          </a:bodyPr>
          <a:lstStyle/>
          <a:p>
            <a:endParaRPr lang="ru-RU" dirty="0"/>
          </a:p>
        </p:txBody>
      </p:sp>
      <p:sp>
        <p:nvSpPr>
          <p:cNvPr id="5" name="TextBox 4"/>
          <p:cNvSpPr txBox="1"/>
          <p:nvPr/>
        </p:nvSpPr>
        <p:spPr>
          <a:xfrm>
            <a:off x="1584102" y="475614"/>
            <a:ext cx="7392473" cy="461665"/>
          </a:xfrm>
          <a:prstGeom prst="rect">
            <a:avLst/>
          </a:prstGeom>
          <a:noFill/>
        </p:spPr>
        <p:txBody>
          <a:bodyPr wrap="square" rtlCol="0">
            <a:spAutoFit/>
          </a:bodyPr>
          <a:lstStyle/>
          <a:p>
            <a:r>
              <a:rPr lang="kk-KZ" sz="2400" dirty="0" smtClean="0">
                <a:latin typeface="Times New Roman" panose="02020603050405020304" pitchFamily="18" charset="0"/>
                <a:cs typeface="Times New Roman" panose="02020603050405020304" pitchFamily="18" charset="0"/>
              </a:rPr>
              <a:t>Еуразия этносаяси картасының қалыптасуы </a:t>
            </a:r>
            <a:endParaRPr lang="ru-RU" sz="2400"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6169165"/>
      </p:ext>
    </p:extLst>
  </p:cSld>
  <p:clrMapOvr>
    <a:masterClrMapping/>
  </p:clrMapOvr>
  <mc:AlternateContent xmlns:mc="http://schemas.openxmlformats.org/markup-compatibility/2006" xmlns:p14="http://schemas.microsoft.com/office/powerpoint/2010/main">
    <mc:Choice Requires="p14">
      <p:transition spd="med" p14:dur="700" advTm="7757">
        <p:fade/>
      </p:transition>
    </mc:Choice>
    <mc:Fallback xmlns="">
      <p:transition spd="med" advTm="77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лако 8"/>
          <p:cNvSpPr/>
          <p:nvPr/>
        </p:nvSpPr>
        <p:spPr>
          <a:xfrm>
            <a:off x="717103" y="419450"/>
            <a:ext cx="5306095" cy="2824766"/>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Times New Roman" panose="02020603050405020304" pitchFamily="18" charset="0"/>
                <a:cs typeface="Times New Roman" panose="02020603050405020304" pitchFamily="18" charset="0"/>
              </a:rPr>
              <a:t>XIV</a:t>
            </a:r>
            <a:r>
              <a:rPr lang="kk-KZ" sz="1600" dirty="0" smtClean="0">
                <a:solidFill>
                  <a:schemeClr val="tx1"/>
                </a:solidFill>
                <a:latin typeface="Times New Roman" panose="02020603050405020304" pitchFamily="18" charset="0"/>
                <a:cs typeface="Times New Roman" panose="02020603050405020304" pitchFamily="18" charset="0"/>
              </a:rPr>
              <a:t>ғ ортасында Жошының баласы Бату </a:t>
            </a:r>
            <a:r>
              <a:rPr lang="kk-KZ" sz="1600" b="1" dirty="0" smtClean="0">
                <a:solidFill>
                  <a:srgbClr val="FF0000"/>
                </a:solidFill>
                <a:latin typeface="Times New Roman" panose="02020603050405020304" pitchFamily="18" charset="0"/>
                <a:cs typeface="Times New Roman" panose="02020603050405020304" pitchFamily="18" charset="0"/>
              </a:rPr>
              <a:t>Алтын Орда </a:t>
            </a:r>
            <a:r>
              <a:rPr lang="kk-KZ" sz="1600" dirty="0" smtClean="0">
                <a:solidFill>
                  <a:schemeClr val="tx1"/>
                </a:solidFill>
                <a:latin typeface="Times New Roman" panose="02020603050405020304" pitchFamily="18" charset="0"/>
                <a:cs typeface="Times New Roman" panose="02020603050405020304" pitchFamily="18" charset="0"/>
              </a:rPr>
              <a:t>мемлекетін құрды. Алтын ордада монғолдар саны жағынан аз болып, басым бөлігін түркі тайпалары (қыпшақ, қаңлы, қарлұқ, найман) құрады. Отырықшы жерлерде бұлғар, орыс, черкес, гректер өмір сүрді.</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24" name="Облако 23"/>
          <p:cNvSpPr/>
          <p:nvPr/>
        </p:nvSpPr>
        <p:spPr>
          <a:xfrm rot="21213501">
            <a:off x="5834022" y="145255"/>
            <a:ext cx="4576641" cy="2977753"/>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dirty="0" smtClean="0">
                <a:solidFill>
                  <a:schemeClr val="tx1"/>
                </a:solidFill>
                <a:latin typeface="Times New Roman" panose="02020603050405020304" pitchFamily="18" charset="0"/>
                <a:cs typeface="Times New Roman" panose="02020603050405020304" pitchFamily="18" charset="0"/>
              </a:rPr>
              <a:t>ХІІІғ 70-жылдары  </a:t>
            </a:r>
            <a:r>
              <a:rPr lang="kk-KZ" sz="1600" b="1" dirty="0" smtClean="0">
                <a:solidFill>
                  <a:srgbClr val="FF0000"/>
                </a:solidFill>
                <a:latin typeface="Times New Roman" panose="02020603050405020304" pitchFamily="18" charset="0"/>
                <a:cs typeface="Times New Roman" panose="02020603050405020304" pitchFamily="18" charset="0"/>
              </a:rPr>
              <a:t>Шағатай мемлекеті</a:t>
            </a:r>
            <a:r>
              <a:rPr lang="kk-KZ" sz="1600" b="1" dirty="0" smtClean="0">
                <a:solidFill>
                  <a:schemeClr val="tx1"/>
                </a:solidFill>
                <a:latin typeface="Times New Roman" panose="02020603050405020304" pitchFamily="18" charset="0"/>
                <a:cs typeface="Times New Roman" panose="02020603050405020304" pitchFamily="18" charset="0"/>
              </a:rPr>
              <a:t> </a:t>
            </a:r>
            <a:r>
              <a:rPr lang="kk-KZ" sz="1600" dirty="0" smtClean="0">
                <a:solidFill>
                  <a:schemeClr val="tx1"/>
                </a:solidFill>
                <a:latin typeface="Times New Roman" panose="02020603050405020304" pitchFamily="18" charset="0"/>
                <a:cs typeface="Times New Roman" panose="02020603050405020304" pitchFamily="18" charset="0"/>
              </a:rPr>
              <a:t>пайда болды.</a:t>
            </a:r>
            <a:r>
              <a:rPr lang="en-US" sz="1600" dirty="0">
                <a:solidFill>
                  <a:schemeClr val="tx1"/>
                </a:solidFill>
                <a:latin typeface="Times New Roman" panose="02020603050405020304" pitchFamily="18" charset="0"/>
                <a:cs typeface="Times New Roman" panose="02020603050405020304" pitchFamily="18" charset="0"/>
              </a:rPr>
              <a:t> XIV</a:t>
            </a:r>
            <a:r>
              <a:rPr lang="kk-KZ" sz="1600" dirty="0" smtClean="0">
                <a:solidFill>
                  <a:schemeClr val="tx1"/>
                </a:solidFill>
                <a:latin typeface="Times New Roman" panose="02020603050405020304" pitchFamily="18" charset="0"/>
                <a:cs typeface="Times New Roman" panose="02020603050405020304" pitchFamily="18" charset="0"/>
              </a:rPr>
              <a:t>ғ ортасында оның орнына Моғолстан мемлекеті құрылды. Моғолстан халқының этникалық құрамы түркі тілдес: үйсін, керей, найман, жалайыр т.б. тайпалардан  құралды.</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25" name="Облако 24"/>
          <p:cNvSpPr/>
          <p:nvPr/>
        </p:nvSpPr>
        <p:spPr>
          <a:xfrm rot="952204">
            <a:off x="471192" y="2996802"/>
            <a:ext cx="4618748" cy="2967976"/>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solidFill>
                  <a:srgbClr val="002060"/>
                </a:solidFill>
                <a:latin typeface="Times New Roman" panose="02020603050405020304" pitchFamily="18" charset="0"/>
                <a:cs typeface="Times New Roman" panose="02020603050405020304" pitchFamily="18" charset="0"/>
              </a:rPr>
              <a:t>ХІІІғ 70-80-жылдары Алтын орда мен </a:t>
            </a:r>
            <a:r>
              <a:rPr lang="kk-KZ" b="1" dirty="0" smtClean="0">
                <a:solidFill>
                  <a:srgbClr val="FF0000"/>
                </a:solidFill>
                <a:latin typeface="Times New Roman" panose="02020603050405020304" pitchFamily="18" charset="0"/>
                <a:cs typeface="Times New Roman" panose="02020603050405020304" pitchFamily="18" charset="0"/>
              </a:rPr>
              <a:t>Ильхан мемлекеті </a:t>
            </a:r>
            <a:r>
              <a:rPr lang="kk-KZ" dirty="0" smtClean="0">
                <a:solidFill>
                  <a:srgbClr val="7030A0"/>
                </a:solidFill>
                <a:latin typeface="Times New Roman" panose="02020603050405020304" pitchFamily="18" charset="0"/>
                <a:cs typeface="Times New Roman" panose="02020603050405020304" pitchFamily="18" charset="0"/>
              </a:rPr>
              <a:t>( Хұлағу) </a:t>
            </a:r>
            <a:r>
              <a:rPr lang="kk-KZ" dirty="0" smtClean="0">
                <a:solidFill>
                  <a:srgbClr val="002060"/>
                </a:solidFill>
                <a:latin typeface="Times New Roman" panose="02020603050405020304" pitchFamily="18" charset="0"/>
                <a:cs typeface="Times New Roman" panose="02020603050405020304" pitchFamily="18" charset="0"/>
              </a:rPr>
              <a:t>тәуелсіз елдерге айналды. Иранды билеген Хулагу ильхан (елхан) деген атақ алды. Сондықтан Иран Ильхандар мемлекеті атанды.  </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26" name="Облако 25"/>
          <p:cNvSpPr/>
          <p:nvPr/>
        </p:nvSpPr>
        <p:spPr>
          <a:xfrm rot="21326745">
            <a:off x="4659296" y="2680953"/>
            <a:ext cx="6792727" cy="3216751"/>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FF0000"/>
                </a:solidFill>
                <a:latin typeface="Times New Roman" panose="02020603050405020304" pitchFamily="18" charset="0"/>
                <a:cs typeface="Times New Roman" panose="02020603050405020304" pitchFamily="18" charset="0"/>
              </a:rPr>
              <a:t>Юань </a:t>
            </a:r>
            <a:r>
              <a:rPr lang="ru-RU" sz="1600" b="1" dirty="0" err="1">
                <a:solidFill>
                  <a:srgbClr val="FF0000"/>
                </a:solidFill>
                <a:latin typeface="Times New Roman" panose="02020603050405020304" pitchFamily="18" charset="0"/>
                <a:cs typeface="Times New Roman" panose="02020603050405020304" pitchFamily="18" charset="0"/>
              </a:rPr>
              <a:t>и</a:t>
            </a:r>
            <a:r>
              <a:rPr lang="ru-RU" sz="1600" b="1" dirty="0" err="1" smtClean="0">
                <a:solidFill>
                  <a:srgbClr val="FF0000"/>
                </a:solidFill>
                <a:latin typeface="Times New Roman" panose="02020603050405020304" pitchFamily="18" charset="0"/>
                <a:cs typeface="Times New Roman" panose="02020603050405020304" pitchFamily="18" charset="0"/>
              </a:rPr>
              <a:t>мпериясы</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Дай Юань (</a:t>
            </a:r>
            <a:r>
              <a:rPr lang="ru-RU" sz="1600" dirty="0" err="1">
                <a:solidFill>
                  <a:srgbClr val="002060"/>
                </a:solidFill>
                <a:latin typeface="Times New Roman" panose="02020603050405020304" pitchFamily="18" charset="0"/>
                <a:cs typeface="Times New Roman" panose="02020603050405020304" pitchFamily="18" charset="0"/>
              </a:rPr>
              <a:t>Ұлы</a:t>
            </a:r>
            <a:r>
              <a:rPr lang="ru-RU" sz="1600" dirty="0">
                <a:solidFill>
                  <a:srgbClr val="002060"/>
                </a:solidFill>
                <a:latin typeface="Times New Roman" panose="02020603050405020304" pitchFamily="18" charset="0"/>
                <a:cs typeface="Times New Roman" panose="02020603050405020304" pitchFamily="18" charset="0"/>
              </a:rPr>
              <a:t> Юань) – 1271 – 1368 </a:t>
            </a:r>
            <a:r>
              <a:rPr lang="ru-RU" sz="1600" dirty="0" err="1">
                <a:solidFill>
                  <a:srgbClr val="002060"/>
                </a:solidFill>
                <a:latin typeface="Times New Roman" panose="02020603050405020304" pitchFamily="18" charset="0"/>
                <a:cs typeface="Times New Roman" panose="02020603050405020304" pitchFamily="18" charset="0"/>
              </a:rPr>
              <a:t>жылдар</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аралығында</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Қытайда</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билік</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құрған</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көшпелілер</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мемлекеті</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Мемлекеттің</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негізін</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қалаған</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Шыңғысханның</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немересі</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Құбылай</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болды</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Шыңғысханның</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қол</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астына</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біріккен</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түркі-моңғол</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тайпалары</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Қытайды</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жаулап</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алуды</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smtClean="0">
                <a:solidFill>
                  <a:srgbClr val="002060"/>
                </a:solidFill>
                <a:latin typeface="Times New Roman" panose="02020603050405020304" pitchFamily="18" charset="0"/>
                <a:cs typeface="Times New Roman" panose="02020603050405020304" pitchFamily="18" charset="0"/>
              </a:rPr>
              <a:t>көздеді.1368 </a:t>
            </a:r>
            <a:r>
              <a:rPr lang="ru-RU" sz="1600" dirty="0" err="1" smtClean="0">
                <a:solidFill>
                  <a:srgbClr val="002060"/>
                </a:solidFill>
                <a:latin typeface="Times New Roman" panose="02020603050405020304" pitchFamily="18" charset="0"/>
                <a:cs typeface="Times New Roman" panose="02020603050405020304" pitchFamily="18" charset="0"/>
              </a:rPr>
              <a:t>жылдары</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монғолдар</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Қытай,Корея</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және</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Ираннан</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қуылды</a:t>
            </a:r>
            <a:r>
              <a:rPr lang="ru-RU" sz="1600" dirty="0" smtClean="0">
                <a:solidFill>
                  <a:srgbClr val="002060"/>
                </a:solidFill>
                <a:latin typeface="Times New Roman" panose="02020603050405020304" pitchFamily="18" charset="0"/>
                <a:cs typeface="Times New Roman" panose="02020603050405020304" pitchFamily="18" charset="0"/>
              </a:rPr>
              <a:t>.</a:t>
            </a:r>
            <a:endParaRPr lang="ru-RU" sz="1600" dirty="0">
              <a:solidFill>
                <a:srgbClr val="002060"/>
              </a:solidFill>
              <a:latin typeface="Times New Roman" panose="02020603050405020304" pitchFamily="18" charset="0"/>
              <a:cs typeface="Times New Roman" panose="02020603050405020304" pitchFamily="18"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7491704"/>
      </p:ext>
    </p:extLst>
  </p:cSld>
  <p:clrMapOvr>
    <a:masterClrMapping/>
  </p:clrMapOvr>
  <mc:AlternateContent xmlns:mc="http://schemas.openxmlformats.org/markup-compatibility/2006" xmlns:p14="http://schemas.microsoft.com/office/powerpoint/2010/main">
    <mc:Choice Requires="p14">
      <p:transition spd="med" p14:dur="700" advTm="93222">
        <p:fade/>
      </p:transition>
    </mc:Choice>
    <mc:Fallback xmlns="">
      <p:transition spd="med" advTm="93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72D82C0-95C0-4E5C-AB55-C42DD3D5C813}"/>
              </a:ext>
            </a:extLst>
          </p:cNvPr>
          <p:cNvSpPr>
            <a:spLocks noGrp="1"/>
          </p:cNvSpPr>
          <p:nvPr>
            <p:ph type="ctrTitle"/>
          </p:nvPr>
        </p:nvSpPr>
        <p:spPr>
          <a:xfrm>
            <a:off x="1003872" y="549474"/>
            <a:ext cx="10125681" cy="965817"/>
          </a:xfrm>
        </p:spPr>
        <p:txBody>
          <a:bodyPr/>
          <a:lstStyle/>
          <a:p>
            <a:pPr lvl="0" algn="ctr">
              <a:lnSpc>
                <a:spcPct val="100000"/>
              </a:lnSpc>
              <a:spcBef>
                <a:spcPts val="0"/>
              </a:spcBef>
            </a:pPr>
            <a:r>
              <a:rPr lang="kk-KZ" sz="1800" dirty="0" smtClean="0">
                <a:solidFill>
                  <a:srgbClr val="3F3F3F"/>
                </a:solidFill>
                <a:latin typeface="Tahoma" panose="020B0604030504040204" pitchFamily="34" charset="0"/>
                <a:ea typeface="Tahoma" panose="020B0604030504040204" pitchFamily="34" charset="0"/>
                <a:cs typeface="Tahoma" panose="020B0604030504040204" pitchFamily="34" charset="0"/>
              </a:rPr>
              <a:t/>
            </a:r>
            <a:br>
              <a:rPr lang="kk-KZ" sz="1800" dirty="0" smtClean="0">
                <a:solidFill>
                  <a:srgbClr val="3F3F3F"/>
                </a:solidFill>
                <a:latin typeface="Tahoma" panose="020B0604030504040204" pitchFamily="34" charset="0"/>
                <a:ea typeface="Tahoma" panose="020B0604030504040204" pitchFamily="34" charset="0"/>
                <a:cs typeface="Tahoma" panose="020B0604030504040204" pitchFamily="34" charset="0"/>
              </a:rPr>
            </a:br>
            <a:r>
              <a:rPr lang="kk-KZ" sz="24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2-тапсырма. Монғол шапқыншылығы кезінде қалыптасқан мемлекеттерді сипаттаңыз.</a:t>
            </a:r>
            <a:r>
              <a:rPr lang="ru-RU" sz="24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24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r>
              <a:rPr lang="ru-RU" sz="24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24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endParaRPr lang="en-ID"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2" name="Rectangle 151">
            <a:extLst>
              <a:ext uri="{FF2B5EF4-FFF2-40B4-BE49-F238E27FC236}">
                <a16:creationId xmlns:a16="http://schemas.microsoft.com/office/drawing/2014/main" id="{FE43F11A-34E8-4E0F-8AD4-F87DBB74D073}"/>
              </a:ext>
            </a:extLst>
          </p:cNvPr>
          <p:cNvSpPr/>
          <p:nvPr/>
        </p:nvSpPr>
        <p:spPr>
          <a:xfrm>
            <a:off x="1003563" y="3616551"/>
            <a:ext cx="5001690" cy="451406"/>
          </a:xfrm>
          <a:prstGeom prst="rect">
            <a:avLst/>
          </a:prstGeom>
        </p:spPr>
        <p:txBody>
          <a:bodyPr wrap="square">
            <a:spAutoFit/>
          </a:bodyPr>
          <a:lstStyle/>
          <a:p>
            <a:pPr>
              <a:lnSpc>
                <a:spcPct val="150000"/>
              </a:lnSpc>
            </a:pPr>
            <a:r>
              <a:rPr lang="ru-RU" dirty="0" smtClean="0">
                <a:solidFill>
                  <a:srgbClr val="3F3F3F"/>
                </a:solidFill>
                <a:latin typeface="Tahoma" panose="020B0604030504040204" pitchFamily="34" charset="0"/>
                <a:ea typeface="Tahoma" panose="020B0604030504040204" pitchFamily="34" charset="0"/>
                <a:cs typeface="Tahoma" panose="020B0604030504040204" pitchFamily="34" charset="0"/>
              </a:rPr>
              <a:t> </a:t>
            </a:r>
            <a:endParaRPr lang="en-ID"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1"/>
          <p:cNvSpPr/>
          <p:nvPr/>
        </p:nvSpPr>
        <p:spPr>
          <a:xfrm>
            <a:off x="1097280" y="2277724"/>
            <a:ext cx="5646420" cy="646331"/>
          </a:xfrm>
          <a:prstGeom prst="rect">
            <a:avLst/>
          </a:prstGeom>
        </p:spPr>
        <p:txBody>
          <a:bodyPr wrap="square">
            <a:spAutoFit/>
          </a:bodyPr>
          <a:lstStyle/>
          <a:p>
            <a: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t/>
            </a:r>
            <a:b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br>
            <a:endParaRPr lang="ru-RU" dirty="0">
              <a:solidFill>
                <a:srgbClr val="3F3F3F"/>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51935531"/>
              </p:ext>
            </p:extLst>
          </p:nvPr>
        </p:nvGraphicFramePr>
        <p:xfrm>
          <a:off x="1276188" y="1799117"/>
          <a:ext cx="8344223" cy="3634867"/>
        </p:xfrm>
        <a:graphic>
          <a:graphicData uri="http://schemas.openxmlformats.org/drawingml/2006/table">
            <a:tbl>
              <a:tblPr firstRow="1" firstCol="1" bandRow="1">
                <a:tableStyleId>{5940675A-B579-460E-94D1-54222C63F5DA}</a:tableStyleId>
              </a:tblPr>
              <a:tblGrid>
                <a:gridCol w="2920478">
                  <a:extLst>
                    <a:ext uri="{9D8B030D-6E8A-4147-A177-3AD203B41FA5}">
                      <a16:colId xmlns:a16="http://schemas.microsoft.com/office/drawing/2014/main" val="2976018426"/>
                    </a:ext>
                  </a:extLst>
                </a:gridCol>
                <a:gridCol w="1668845">
                  <a:extLst>
                    <a:ext uri="{9D8B030D-6E8A-4147-A177-3AD203B41FA5}">
                      <a16:colId xmlns:a16="http://schemas.microsoft.com/office/drawing/2014/main" val="3451011881"/>
                    </a:ext>
                  </a:extLst>
                </a:gridCol>
                <a:gridCol w="1741952">
                  <a:extLst>
                    <a:ext uri="{9D8B030D-6E8A-4147-A177-3AD203B41FA5}">
                      <a16:colId xmlns:a16="http://schemas.microsoft.com/office/drawing/2014/main" val="1776219207"/>
                    </a:ext>
                  </a:extLst>
                </a:gridCol>
                <a:gridCol w="2012948">
                  <a:extLst>
                    <a:ext uri="{9D8B030D-6E8A-4147-A177-3AD203B41FA5}">
                      <a16:colId xmlns:a16="http://schemas.microsoft.com/office/drawing/2014/main" val="1791623678"/>
                    </a:ext>
                  </a:extLst>
                </a:gridCol>
              </a:tblGrid>
              <a:tr h="0">
                <a:tc>
                  <a:txBody>
                    <a:bodyPr/>
                    <a:lstStyle/>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Монғол </a:t>
                      </a:r>
                      <a:r>
                        <a:rPr lang="kk-KZ" sz="1800" dirty="0">
                          <a:effectLst/>
                          <a:latin typeface="Times New Roman" panose="02020603050405020304" pitchFamily="18" charset="0"/>
                          <a:cs typeface="Times New Roman" panose="02020603050405020304" pitchFamily="18" charset="0"/>
                        </a:rPr>
                        <a:t>шапқынлығы кезінде қалыптасқан мемлекеттер</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Негізін</a:t>
                      </a:r>
                    </a:p>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қалаушы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marL="647065" indent="-647065" algn="l">
                        <a:lnSpc>
                          <a:spcPct val="107000"/>
                        </a:lnSpc>
                        <a:spcAft>
                          <a:spcPts val="750"/>
                        </a:spcAft>
                      </a:pPr>
                      <a:r>
                        <a:rPr lang="kk-KZ" sz="1800" dirty="0" smtClean="0">
                          <a:effectLst/>
                          <a:latin typeface="Times New Roman" panose="02020603050405020304" pitchFamily="18" charset="0"/>
                          <a:ea typeface="Calibri" panose="020F0502020204030204" pitchFamily="34" charset="0"/>
                          <a:cs typeface="Times New Roman" panose="02020603050405020304" pitchFamily="18" charset="0"/>
                        </a:rPr>
                        <a:t>Мемлекеттің</a:t>
                      </a:r>
                      <a:r>
                        <a:rPr lang="kk-KZ"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kk-KZ" sz="1800" dirty="0" smtClean="0">
                          <a:effectLst/>
                          <a:latin typeface="Times New Roman" panose="02020603050405020304" pitchFamily="18" charset="0"/>
                          <a:ea typeface="Calibri" panose="020F0502020204030204" pitchFamily="34" charset="0"/>
                          <a:cs typeface="Times New Roman" panose="02020603050405020304" pitchFamily="18" charset="0"/>
                        </a:rPr>
                        <a:t>құрылған уақыты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Мемлекеттің</a:t>
                      </a:r>
                      <a:r>
                        <a:rPr lang="kk-KZ" sz="1800" baseline="0" dirty="0" smtClean="0">
                          <a:effectLst/>
                          <a:latin typeface="Times New Roman" panose="02020603050405020304" pitchFamily="18" charset="0"/>
                          <a:cs typeface="Times New Roman" panose="02020603050405020304" pitchFamily="18" charset="0"/>
                        </a:rPr>
                        <a:t> орталығы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extLst>
                  <a:ext uri="{0D108BD9-81ED-4DB2-BD59-A6C34878D82A}">
                    <a16:rowId xmlns:a16="http://schemas.microsoft.com/office/drawing/2014/main" val="1760434956"/>
                  </a:ext>
                </a:extLst>
              </a:tr>
              <a:tr h="0">
                <a:tc>
                  <a:txBody>
                    <a:bodyPr/>
                    <a:lstStyle/>
                    <a:p>
                      <a:pPr marL="647065" indent="-647065" algn="l">
                        <a:lnSpc>
                          <a:spcPct val="107000"/>
                        </a:lnSpc>
                        <a:spcAft>
                          <a:spcPts val="750"/>
                        </a:spcAft>
                      </a:pPr>
                      <a:r>
                        <a:rPr lang="kk-KZ" sz="1800" dirty="0">
                          <a:effectLst/>
                          <a:latin typeface="Times New Roman" panose="02020603050405020304" pitchFamily="18" charset="0"/>
                          <a:cs typeface="Times New Roman" panose="02020603050405020304" pitchFamily="18" charset="0"/>
                        </a:rPr>
                        <a:t>Юань </a:t>
                      </a:r>
                      <a:r>
                        <a:rPr lang="kk-KZ" sz="1800" dirty="0" smtClean="0">
                          <a:effectLst/>
                          <a:latin typeface="Times New Roman" panose="02020603050405020304" pitchFamily="18" charset="0"/>
                          <a:cs typeface="Times New Roman" panose="02020603050405020304" pitchFamily="18" charset="0"/>
                        </a:rPr>
                        <a:t>империясы</a:t>
                      </a:r>
                      <a:endParaRPr lang="ru-RU" sz="1800" dirty="0" smtClean="0">
                        <a:effectLst/>
                        <a:latin typeface="Times New Roman" panose="02020603050405020304" pitchFamily="18" charset="0"/>
                        <a:cs typeface="Times New Roman" panose="02020603050405020304" pitchFamily="18" charset="0"/>
                      </a:endParaRPr>
                    </a:p>
                    <a:p>
                      <a:pPr marL="647065" indent="-647065" algn="l">
                        <a:lnSpc>
                          <a:spcPct val="107000"/>
                        </a:lnSpc>
                        <a:spcAft>
                          <a:spcPts val="75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l">
                        <a:lnSpc>
                          <a:spcPct val="107000"/>
                        </a:lnSpc>
                      </a:pP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endParaRPr lang="ru-RU" sz="1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421563047"/>
                  </a:ext>
                </a:extLst>
              </a:tr>
              <a:tr h="0">
                <a:tc>
                  <a:txBody>
                    <a:bodyPr/>
                    <a:lstStyle/>
                    <a:p>
                      <a:pPr marL="647065" indent="-647065" algn="l">
                        <a:lnSpc>
                          <a:spcPct val="107000"/>
                        </a:lnSpc>
                        <a:spcAft>
                          <a:spcPts val="750"/>
                        </a:spcAft>
                      </a:pPr>
                      <a:r>
                        <a:rPr lang="kk-KZ" sz="1800" dirty="0">
                          <a:effectLst/>
                          <a:latin typeface="Times New Roman" panose="02020603050405020304" pitchFamily="18" charset="0"/>
                          <a:cs typeface="Times New Roman" panose="02020603050405020304" pitchFamily="18" charset="0"/>
                        </a:rPr>
                        <a:t>Алтын Орда </a:t>
                      </a:r>
                      <a:r>
                        <a:rPr lang="kk-KZ" sz="1800" dirty="0" smtClean="0">
                          <a:effectLst/>
                          <a:latin typeface="Times New Roman" panose="02020603050405020304" pitchFamily="18" charset="0"/>
                          <a:cs typeface="Times New Roman" panose="02020603050405020304" pitchFamily="18" charset="0"/>
                        </a:rPr>
                        <a:t>мемлекеті</a:t>
                      </a:r>
                      <a:endParaRPr lang="ru-RU" sz="1800" dirty="0" smtClean="0">
                        <a:effectLst/>
                        <a:latin typeface="Times New Roman" panose="02020603050405020304" pitchFamily="18" charset="0"/>
                        <a:cs typeface="Times New Roman" panose="02020603050405020304" pitchFamily="18" charset="0"/>
                      </a:endParaRPr>
                    </a:p>
                    <a:p>
                      <a:pPr marL="647065" indent="-647065" algn="l">
                        <a:lnSpc>
                          <a:spcPct val="107000"/>
                        </a:lnSpc>
                        <a:spcAft>
                          <a:spcPts val="75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l">
                        <a:lnSpc>
                          <a:spcPct val="107000"/>
                        </a:lnSpc>
                      </a:pPr>
                      <a:endParaRPr lang="ru-RU" sz="180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endParaRPr lang="ru-RU" sz="180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endParaRPr lang="ru-RU" sz="1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719706768"/>
                  </a:ext>
                </a:extLst>
              </a:tr>
              <a:tr h="0">
                <a:tc>
                  <a:txBody>
                    <a:bodyPr/>
                    <a:lstStyle/>
                    <a:p>
                      <a:pPr marL="647065" indent="-647065" algn="l">
                        <a:lnSpc>
                          <a:spcPct val="107000"/>
                        </a:lnSpc>
                        <a:spcAft>
                          <a:spcPts val="750"/>
                        </a:spcAft>
                      </a:pPr>
                      <a:r>
                        <a:rPr lang="kk-KZ" sz="1800" dirty="0">
                          <a:effectLst/>
                          <a:latin typeface="Times New Roman" panose="02020603050405020304" pitchFamily="18" charset="0"/>
                          <a:cs typeface="Times New Roman" panose="02020603050405020304" pitchFamily="18" charset="0"/>
                        </a:rPr>
                        <a:t>Шағатай </a:t>
                      </a:r>
                      <a:r>
                        <a:rPr lang="kk-KZ" sz="1800" dirty="0" smtClean="0">
                          <a:effectLst/>
                          <a:latin typeface="Times New Roman" panose="02020603050405020304" pitchFamily="18" charset="0"/>
                          <a:cs typeface="Times New Roman" panose="02020603050405020304" pitchFamily="18" charset="0"/>
                        </a:rPr>
                        <a:t>мемлекеті</a:t>
                      </a:r>
                    </a:p>
                    <a:p>
                      <a:pPr marL="647065" indent="-647065" algn="l">
                        <a:lnSpc>
                          <a:spcPct val="107000"/>
                        </a:lnSpc>
                        <a:spcAft>
                          <a:spcPts val="75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l">
                        <a:lnSpc>
                          <a:spcPct val="107000"/>
                        </a:lnSpc>
                      </a:pP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endParaRPr lang="ru-RU" sz="180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endParaRPr lang="ru-RU" sz="1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080259100"/>
                  </a:ext>
                </a:extLst>
              </a:tr>
              <a:tr h="0">
                <a:tc>
                  <a:txBody>
                    <a:bodyPr/>
                    <a:lstStyle/>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Хұлағу мемлекеті</a:t>
                      </a:r>
                      <a:endParaRPr lang="ru-RU" sz="1800" dirty="0" smtClean="0">
                        <a:effectLst/>
                        <a:latin typeface="Times New Roman" panose="02020603050405020304" pitchFamily="18" charset="0"/>
                        <a:cs typeface="Times New Roman" panose="02020603050405020304" pitchFamily="18" charset="0"/>
                      </a:endParaRPr>
                    </a:p>
                    <a:p>
                      <a:pPr marL="647065" indent="-647065" algn="l">
                        <a:lnSpc>
                          <a:spcPct val="107000"/>
                        </a:lnSpc>
                        <a:spcAft>
                          <a:spcPts val="75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l">
                        <a:lnSpc>
                          <a:spcPct val="107000"/>
                        </a:lnSpc>
                      </a:pP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endParaRPr lang="ru-RU" sz="1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2414534181"/>
                  </a:ext>
                </a:extLst>
              </a:tr>
            </a:tbl>
          </a:graphicData>
        </a:graphic>
      </p:graphicFrame>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7458766"/>
      </p:ext>
    </p:extLst>
  </p:cSld>
  <p:clrMapOvr>
    <a:masterClrMapping/>
  </p:clrMapOvr>
  <mc:AlternateContent xmlns:mc="http://schemas.openxmlformats.org/markup-compatibility/2006" xmlns:p14="http://schemas.microsoft.com/office/powerpoint/2010/main">
    <mc:Choice Requires="p14">
      <p:transition spd="med" p14:dur="700" advTm="17374">
        <p:fade/>
      </p:transition>
    </mc:Choice>
    <mc:Fallback xmlns="">
      <p:transition spd="med" advTm="17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72D82C0-95C0-4E5C-AB55-C42DD3D5C813}"/>
              </a:ext>
            </a:extLst>
          </p:cNvPr>
          <p:cNvSpPr>
            <a:spLocks noGrp="1"/>
          </p:cNvSpPr>
          <p:nvPr>
            <p:ph type="ctrTitle"/>
          </p:nvPr>
        </p:nvSpPr>
        <p:spPr>
          <a:xfrm>
            <a:off x="-232500" y="387733"/>
            <a:ext cx="10125681" cy="965817"/>
          </a:xfrm>
        </p:spPr>
        <p:txBody>
          <a:bodyPr/>
          <a:lstStyle/>
          <a:p>
            <a:pPr lvl="0" algn="ctr">
              <a:lnSpc>
                <a:spcPct val="100000"/>
              </a:lnSpc>
              <a:spcBef>
                <a:spcPts val="0"/>
              </a:spcBef>
            </a:pPr>
            <a:r>
              <a:rPr lang="kk-KZ" sz="1800" dirty="0" smtClean="0">
                <a:solidFill>
                  <a:srgbClr val="3F3F3F"/>
                </a:solidFill>
                <a:latin typeface="Tahoma" panose="020B0604030504040204" pitchFamily="34" charset="0"/>
                <a:ea typeface="Tahoma" panose="020B0604030504040204" pitchFamily="34" charset="0"/>
                <a:cs typeface="Tahoma" panose="020B0604030504040204" pitchFamily="34" charset="0"/>
              </a:rPr>
              <a:t/>
            </a:r>
            <a:br>
              <a:rPr lang="kk-KZ" sz="1800" dirty="0" smtClean="0">
                <a:solidFill>
                  <a:srgbClr val="3F3F3F"/>
                </a:solidFill>
                <a:latin typeface="Tahoma" panose="020B0604030504040204" pitchFamily="34" charset="0"/>
                <a:ea typeface="Tahoma" panose="020B0604030504040204" pitchFamily="34" charset="0"/>
                <a:cs typeface="Tahoma" panose="020B0604030504040204" pitchFamily="34" charset="0"/>
              </a:rPr>
            </a:br>
            <a:r>
              <a:rPr lang="kk-KZ" sz="2400" dirty="0" smtClean="0">
                <a:solidFill>
                  <a:srgbClr val="3F3F3F"/>
                </a:solidFill>
                <a:latin typeface="Times New Roman" panose="02020603050405020304" pitchFamily="18" charset="0"/>
                <a:ea typeface="Tahoma" panose="020B0604030504040204" pitchFamily="34" charset="0"/>
                <a:cs typeface="Times New Roman" panose="02020603050405020304" pitchFamily="18" charset="0"/>
              </a:rPr>
              <a:t>Өзіңді тексер!</a:t>
            </a:r>
            <a:r>
              <a:rPr lang="ru-RU" sz="24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24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r>
              <a:rPr lang="ru-RU" sz="24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t/>
            </a:r>
            <a:br>
              <a:rPr lang="ru-RU" sz="2400" dirty="0">
                <a:solidFill>
                  <a:srgbClr val="3F3F3F"/>
                </a:solidFill>
                <a:latin typeface="Times New Roman" panose="02020603050405020304" pitchFamily="18" charset="0"/>
                <a:ea typeface="Tahoma" panose="020B0604030504040204" pitchFamily="34" charset="0"/>
                <a:cs typeface="Times New Roman" panose="02020603050405020304" pitchFamily="18" charset="0"/>
              </a:rPr>
            </a:br>
            <a:endParaRPr lang="en-ID"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2" name="Rectangle 151">
            <a:extLst>
              <a:ext uri="{FF2B5EF4-FFF2-40B4-BE49-F238E27FC236}">
                <a16:creationId xmlns:a16="http://schemas.microsoft.com/office/drawing/2014/main" id="{FE43F11A-34E8-4E0F-8AD4-F87DBB74D073}"/>
              </a:ext>
            </a:extLst>
          </p:cNvPr>
          <p:cNvSpPr/>
          <p:nvPr/>
        </p:nvSpPr>
        <p:spPr>
          <a:xfrm>
            <a:off x="1003563" y="3616551"/>
            <a:ext cx="5001690" cy="451406"/>
          </a:xfrm>
          <a:prstGeom prst="rect">
            <a:avLst/>
          </a:prstGeom>
        </p:spPr>
        <p:txBody>
          <a:bodyPr wrap="square">
            <a:spAutoFit/>
          </a:bodyPr>
          <a:lstStyle/>
          <a:p>
            <a:pPr>
              <a:lnSpc>
                <a:spcPct val="150000"/>
              </a:lnSpc>
            </a:pPr>
            <a:r>
              <a:rPr lang="ru-RU" dirty="0" smtClean="0">
                <a:solidFill>
                  <a:srgbClr val="3F3F3F"/>
                </a:solidFill>
                <a:latin typeface="Tahoma" panose="020B0604030504040204" pitchFamily="34" charset="0"/>
                <a:ea typeface="Tahoma" panose="020B0604030504040204" pitchFamily="34" charset="0"/>
                <a:cs typeface="Tahoma" panose="020B0604030504040204" pitchFamily="34" charset="0"/>
              </a:rPr>
              <a:t> </a:t>
            </a:r>
            <a:endParaRPr lang="en-ID" dirty="0">
              <a:solidFill>
                <a:srgbClr val="3F3F3F"/>
              </a:solidFill>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1"/>
          <p:cNvSpPr/>
          <p:nvPr/>
        </p:nvSpPr>
        <p:spPr>
          <a:xfrm>
            <a:off x="1097280" y="2277724"/>
            <a:ext cx="5646420" cy="646331"/>
          </a:xfrm>
          <a:prstGeom prst="rect">
            <a:avLst/>
          </a:prstGeom>
        </p:spPr>
        <p:txBody>
          <a:bodyPr wrap="square">
            <a:spAutoFit/>
          </a:bodyPr>
          <a:lstStyle/>
          <a:p>
            <a: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t/>
            </a:r>
            <a:br>
              <a:rPr lang="ru-RU" b="1" dirty="0">
                <a:solidFill>
                  <a:srgbClr val="3F3F3F"/>
                </a:solidFill>
                <a:latin typeface="Tahoma" panose="020B0604030504040204" pitchFamily="34" charset="0"/>
                <a:ea typeface="Tahoma" panose="020B0604030504040204" pitchFamily="34" charset="0"/>
                <a:cs typeface="Tahoma" panose="020B0604030504040204" pitchFamily="34" charset="0"/>
              </a:rPr>
            </a:br>
            <a:endParaRPr lang="ru-RU" dirty="0">
              <a:solidFill>
                <a:srgbClr val="3F3F3F"/>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879804380"/>
              </p:ext>
            </p:extLst>
          </p:nvPr>
        </p:nvGraphicFramePr>
        <p:xfrm>
          <a:off x="889931" y="1277919"/>
          <a:ext cx="8344223" cy="3634867"/>
        </p:xfrm>
        <a:graphic>
          <a:graphicData uri="http://schemas.openxmlformats.org/drawingml/2006/table">
            <a:tbl>
              <a:tblPr firstRow="1" firstCol="1" bandRow="1">
                <a:tableStyleId>{5940675A-B579-460E-94D1-54222C63F5DA}</a:tableStyleId>
              </a:tblPr>
              <a:tblGrid>
                <a:gridCol w="2920478">
                  <a:extLst>
                    <a:ext uri="{9D8B030D-6E8A-4147-A177-3AD203B41FA5}">
                      <a16:colId xmlns:a16="http://schemas.microsoft.com/office/drawing/2014/main" val="2976018426"/>
                    </a:ext>
                  </a:extLst>
                </a:gridCol>
                <a:gridCol w="1668845">
                  <a:extLst>
                    <a:ext uri="{9D8B030D-6E8A-4147-A177-3AD203B41FA5}">
                      <a16:colId xmlns:a16="http://schemas.microsoft.com/office/drawing/2014/main" val="3451011881"/>
                    </a:ext>
                  </a:extLst>
                </a:gridCol>
                <a:gridCol w="1741952">
                  <a:extLst>
                    <a:ext uri="{9D8B030D-6E8A-4147-A177-3AD203B41FA5}">
                      <a16:colId xmlns:a16="http://schemas.microsoft.com/office/drawing/2014/main" val="1776219207"/>
                    </a:ext>
                  </a:extLst>
                </a:gridCol>
                <a:gridCol w="2012948">
                  <a:extLst>
                    <a:ext uri="{9D8B030D-6E8A-4147-A177-3AD203B41FA5}">
                      <a16:colId xmlns:a16="http://schemas.microsoft.com/office/drawing/2014/main" val="1791623678"/>
                    </a:ext>
                  </a:extLst>
                </a:gridCol>
              </a:tblGrid>
              <a:tr h="0">
                <a:tc>
                  <a:txBody>
                    <a:bodyPr/>
                    <a:lstStyle/>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Монғол </a:t>
                      </a:r>
                      <a:r>
                        <a:rPr lang="kk-KZ" sz="1800" dirty="0">
                          <a:effectLst/>
                          <a:latin typeface="Times New Roman" panose="02020603050405020304" pitchFamily="18" charset="0"/>
                          <a:cs typeface="Times New Roman" panose="02020603050405020304" pitchFamily="18" charset="0"/>
                        </a:rPr>
                        <a:t>шапқынлығы кезінде қалыптасқан мемлекеттер</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Негізін</a:t>
                      </a:r>
                    </a:p>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қалаушы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marL="647065" indent="-647065" algn="l">
                        <a:lnSpc>
                          <a:spcPct val="107000"/>
                        </a:lnSpc>
                        <a:spcAft>
                          <a:spcPts val="750"/>
                        </a:spcAft>
                      </a:pPr>
                      <a:r>
                        <a:rPr lang="kk-KZ" sz="1800" dirty="0" smtClean="0">
                          <a:effectLst/>
                          <a:latin typeface="Times New Roman" panose="02020603050405020304" pitchFamily="18" charset="0"/>
                          <a:ea typeface="Calibri" panose="020F0502020204030204" pitchFamily="34" charset="0"/>
                          <a:cs typeface="Times New Roman" panose="02020603050405020304" pitchFamily="18" charset="0"/>
                        </a:rPr>
                        <a:t>Мемлекеттің</a:t>
                      </a:r>
                      <a:r>
                        <a:rPr lang="kk-KZ"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kk-KZ" sz="1800" dirty="0" smtClean="0">
                          <a:effectLst/>
                          <a:latin typeface="Times New Roman" panose="02020603050405020304" pitchFamily="18" charset="0"/>
                          <a:ea typeface="Calibri" panose="020F0502020204030204" pitchFamily="34" charset="0"/>
                          <a:cs typeface="Times New Roman" panose="02020603050405020304" pitchFamily="18" charset="0"/>
                        </a:rPr>
                        <a:t>құрылған уақыты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Мемлекеттің</a:t>
                      </a:r>
                      <a:r>
                        <a:rPr lang="kk-KZ" sz="1800" baseline="0" dirty="0" smtClean="0">
                          <a:effectLst/>
                          <a:latin typeface="Times New Roman" panose="02020603050405020304" pitchFamily="18" charset="0"/>
                          <a:cs typeface="Times New Roman" panose="02020603050405020304" pitchFamily="18" charset="0"/>
                        </a:rPr>
                        <a:t> орталығы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extLst>
                  <a:ext uri="{0D108BD9-81ED-4DB2-BD59-A6C34878D82A}">
                    <a16:rowId xmlns:a16="http://schemas.microsoft.com/office/drawing/2014/main" val="1760434956"/>
                  </a:ext>
                </a:extLst>
              </a:tr>
              <a:tr h="0">
                <a:tc>
                  <a:txBody>
                    <a:bodyPr/>
                    <a:lstStyle/>
                    <a:p>
                      <a:pPr marL="647065" indent="-647065" algn="l">
                        <a:lnSpc>
                          <a:spcPct val="107000"/>
                        </a:lnSpc>
                        <a:spcAft>
                          <a:spcPts val="750"/>
                        </a:spcAft>
                      </a:pPr>
                      <a:r>
                        <a:rPr lang="kk-KZ" sz="1800" dirty="0">
                          <a:effectLst/>
                          <a:latin typeface="Times New Roman" panose="02020603050405020304" pitchFamily="18" charset="0"/>
                          <a:cs typeface="Times New Roman" panose="02020603050405020304" pitchFamily="18" charset="0"/>
                        </a:rPr>
                        <a:t>Юань </a:t>
                      </a:r>
                      <a:r>
                        <a:rPr lang="kk-KZ" sz="1800" dirty="0" smtClean="0">
                          <a:effectLst/>
                          <a:latin typeface="Times New Roman" panose="02020603050405020304" pitchFamily="18" charset="0"/>
                          <a:cs typeface="Times New Roman" panose="02020603050405020304" pitchFamily="18" charset="0"/>
                        </a:rPr>
                        <a:t>империясы</a:t>
                      </a:r>
                      <a:endParaRPr lang="ru-RU" sz="1800" dirty="0" smtClean="0">
                        <a:effectLst/>
                        <a:latin typeface="Times New Roman" panose="02020603050405020304" pitchFamily="18" charset="0"/>
                        <a:cs typeface="Times New Roman" panose="02020603050405020304" pitchFamily="18" charset="0"/>
                      </a:endParaRPr>
                    </a:p>
                    <a:p>
                      <a:pPr marL="647065" indent="-647065" algn="l">
                        <a:lnSpc>
                          <a:spcPct val="107000"/>
                        </a:lnSpc>
                        <a:spcAft>
                          <a:spcPts val="75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Құбылай </a:t>
                      </a: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13-14</a:t>
                      </a:r>
                      <a:r>
                        <a:rPr lang="kk-KZ" sz="1800" baseline="0" dirty="0" smtClean="0">
                          <a:effectLst/>
                          <a:latin typeface="Times New Roman" panose="02020603050405020304" pitchFamily="18" charset="0"/>
                          <a:cs typeface="Times New Roman" panose="02020603050405020304" pitchFamily="18" charset="0"/>
                        </a:rPr>
                        <a:t> ғасыр</a:t>
                      </a: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Пекин </a:t>
                      </a:r>
                      <a:endParaRPr lang="ru-RU" sz="1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421563047"/>
                  </a:ext>
                </a:extLst>
              </a:tr>
              <a:tr h="0">
                <a:tc>
                  <a:txBody>
                    <a:bodyPr/>
                    <a:lstStyle/>
                    <a:p>
                      <a:pPr marL="647065" indent="-647065" algn="l">
                        <a:lnSpc>
                          <a:spcPct val="107000"/>
                        </a:lnSpc>
                        <a:spcAft>
                          <a:spcPts val="750"/>
                        </a:spcAft>
                      </a:pPr>
                      <a:r>
                        <a:rPr lang="kk-KZ" sz="1800" dirty="0">
                          <a:effectLst/>
                          <a:latin typeface="Times New Roman" panose="02020603050405020304" pitchFamily="18" charset="0"/>
                          <a:cs typeface="Times New Roman" panose="02020603050405020304" pitchFamily="18" charset="0"/>
                        </a:rPr>
                        <a:t>Алтын Орда </a:t>
                      </a:r>
                      <a:r>
                        <a:rPr lang="kk-KZ" sz="1800" dirty="0" smtClean="0">
                          <a:effectLst/>
                          <a:latin typeface="Times New Roman" panose="02020603050405020304" pitchFamily="18" charset="0"/>
                          <a:cs typeface="Times New Roman" panose="02020603050405020304" pitchFamily="18" charset="0"/>
                        </a:rPr>
                        <a:t>мемлекеті</a:t>
                      </a:r>
                      <a:endParaRPr lang="ru-RU" sz="1800" dirty="0" smtClean="0">
                        <a:effectLst/>
                        <a:latin typeface="Times New Roman" panose="02020603050405020304" pitchFamily="18" charset="0"/>
                        <a:cs typeface="Times New Roman" panose="02020603050405020304" pitchFamily="18" charset="0"/>
                      </a:endParaRPr>
                    </a:p>
                    <a:p>
                      <a:pPr marL="647065" indent="-647065" algn="l">
                        <a:lnSpc>
                          <a:spcPct val="107000"/>
                        </a:lnSpc>
                        <a:spcAft>
                          <a:spcPts val="75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Бату </a:t>
                      </a: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14 ғасырдың</a:t>
                      </a:r>
                      <a:r>
                        <a:rPr lang="kk-KZ" sz="1800" baseline="0" dirty="0" smtClean="0">
                          <a:effectLst/>
                          <a:latin typeface="Times New Roman" panose="02020603050405020304" pitchFamily="18" charset="0"/>
                          <a:cs typeface="Times New Roman" panose="02020603050405020304" pitchFamily="18" charset="0"/>
                        </a:rPr>
                        <a:t> ортасы </a:t>
                      </a: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Сарай Бату</a:t>
                      </a:r>
                      <a:r>
                        <a:rPr lang="kk-KZ" sz="1800" baseline="0" dirty="0" smtClean="0">
                          <a:effectLst/>
                          <a:latin typeface="Times New Roman" panose="02020603050405020304" pitchFamily="18" charset="0"/>
                          <a:cs typeface="Times New Roman" panose="02020603050405020304" pitchFamily="18" charset="0"/>
                        </a:rPr>
                        <a:t> </a:t>
                      </a:r>
                      <a:endParaRPr lang="ru-RU" sz="1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719706768"/>
                  </a:ext>
                </a:extLst>
              </a:tr>
              <a:tr h="0">
                <a:tc>
                  <a:txBody>
                    <a:bodyPr/>
                    <a:lstStyle/>
                    <a:p>
                      <a:pPr marL="647065" indent="-647065" algn="l">
                        <a:lnSpc>
                          <a:spcPct val="107000"/>
                        </a:lnSpc>
                        <a:spcAft>
                          <a:spcPts val="750"/>
                        </a:spcAft>
                      </a:pPr>
                      <a:r>
                        <a:rPr lang="kk-KZ" sz="1800" dirty="0">
                          <a:effectLst/>
                          <a:latin typeface="Times New Roman" panose="02020603050405020304" pitchFamily="18" charset="0"/>
                          <a:cs typeface="Times New Roman" panose="02020603050405020304" pitchFamily="18" charset="0"/>
                        </a:rPr>
                        <a:t>Шағатай </a:t>
                      </a:r>
                      <a:r>
                        <a:rPr lang="kk-KZ" sz="1800" dirty="0" smtClean="0">
                          <a:effectLst/>
                          <a:latin typeface="Times New Roman" panose="02020603050405020304" pitchFamily="18" charset="0"/>
                          <a:cs typeface="Times New Roman" panose="02020603050405020304" pitchFamily="18" charset="0"/>
                        </a:rPr>
                        <a:t>мемлекеті</a:t>
                      </a:r>
                    </a:p>
                    <a:p>
                      <a:pPr marL="647065" indent="-647065" algn="l">
                        <a:lnSpc>
                          <a:spcPct val="107000"/>
                        </a:lnSpc>
                        <a:spcAft>
                          <a:spcPts val="75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Шағатай </a:t>
                      </a: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13 ғасырдың 70 жылдары </a:t>
                      </a: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Самарқан</a:t>
                      </a:r>
                      <a:endParaRPr lang="ru-RU" sz="1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080259100"/>
                  </a:ext>
                </a:extLst>
              </a:tr>
              <a:tr h="0">
                <a:tc>
                  <a:txBody>
                    <a:bodyPr/>
                    <a:lstStyle/>
                    <a:p>
                      <a:pPr marL="647065" indent="-647065" algn="l">
                        <a:lnSpc>
                          <a:spcPct val="107000"/>
                        </a:lnSpc>
                        <a:spcAft>
                          <a:spcPts val="750"/>
                        </a:spcAft>
                      </a:pPr>
                      <a:r>
                        <a:rPr lang="kk-KZ" sz="1800" dirty="0" smtClean="0">
                          <a:effectLst/>
                          <a:latin typeface="Times New Roman" panose="02020603050405020304" pitchFamily="18" charset="0"/>
                          <a:cs typeface="Times New Roman" panose="02020603050405020304" pitchFamily="18" charset="0"/>
                        </a:rPr>
                        <a:t>Хұлағу мемлекеті</a:t>
                      </a:r>
                      <a:endParaRPr lang="ru-RU" sz="1800" dirty="0" smtClean="0">
                        <a:effectLst/>
                        <a:latin typeface="Times New Roman" panose="02020603050405020304" pitchFamily="18" charset="0"/>
                        <a:cs typeface="Times New Roman" panose="02020603050405020304" pitchFamily="18" charset="0"/>
                      </a:endParaRPr>
                    </a:p>
                    <a:p>
                      <a:pPr marL="647065" indent="-647065" algn="l">
                        <a:lnSpc>
                          <a:spcPct val="107000"/>
                        </a:lnSpc>
                        <a:spcAft>
                          <a:spcPts val="75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Хұлағу (Ильхан )</a:t>
                      </a: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lnSpc>
                          <a:spcPct val="107000"/>
                        </a:lnSpc>
                      </a:pPr>
                      <a:r>
                        <a:rPr lang="kk-KZ" sz="1800" dirty="0" smtClean="0">
                          <a:effectLst/>
                          <a:latin typeface="Times New Roman" panose="02020603050405020304" pitchFamily="18" charset="0"/>
                          <a:cs typeface="Times New Roman" panose="02020603050405020304" pitchFamily="18" charset="0"/>
                        </a:rPr>
                        <a:t>13 ғасырдың 70-80 жылдары </a:t>
                      </a:r>
                      <a:endParaRPr lang="ru-RU" sz="1800" dirty="0">
                        <a:effectLst/>
                        <a:latin typeface="Times New Roman" panose="02020603050405020304" pitchFamily="18" charset="0"/>
                        <a:cs typeface="Times New Roman" panose="02020603050405020304" pitchFamily="18" charset="0"/>
                      </a:endParaRPr>
                    </a:p>
                  </a:txBody>
                  <a:tcPr marL="73025" marR="73025" marT="0" marB="0"/>
                </a:tc>
                <a:tc>
                  <a:txBody>
                    <a:bodyPr/>
                    <a:lstStyle/>
                    <a:p>
                      <a:pPr algn="l"/>
                      <a:r>
                        <a:rPr lang="kk-KZ" sz="1800" dirty="0" smtClean="0">
                          <a:effectLst/>
                          <a:latin typeface="Times New Roman" panose="02020603050405020304" pitchFamily="18" charset="0"/>
                          <a:cs typeface="Times New Roman" panose="02020603050405020304" pitchFamily="18" charset="0"/>
                        </a:rPr>
                        <a:t>Тебриз</a:t>
                      </a:r>
                      <a:r>
                        <a:rPr lang="kk-KZ" sz="1800" baseline="0" dirty="0" smtClean="0">
                          <a:effectLst/>
                          <a:latin typeface="Times New Roman" panose="02020603050405020304" pitchFamily="18" charset="0"/>
                          <a:cs typeface="Times New Roman" panose="02020603050405020304" pitchFamily="18" charset="0"/>
                        </a:rPr>
                        <a:t> </a:t>
                      </a:r>
                      <a:endParaRPr lang="ru-RU" sz="1800" dirty="0">
                        <a:effectLst/>
                        <a:latin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2414534181"/>
                  </a:ext>
                </a:extLst>
              </a:tr>
            </a:tbl>
          </a:graphicData>
        </a:graphic>
      </p:graphicFrame>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4179294"/>
      </p:ext>
    </p:extLst>
  </p:cSld>
  <p:clrMapOvr>
    <a:masterClrMapping/>
  </p:clrMapOvr>
  <mc:AlternateContent xmlns:mc="http://schemas.openxmlformats.org/markup-compatibility/2006" xmlns:p14="http://schemas.microsoft.com/office/powerpoint/2010/main">
    <mc:Choice Requires="p14">
      <p:transition spd="med" p14:dur="700" advTm="52664">
        <p:fade/>
      </p:transition>
    </mc:Choice>
    <mc:Fallback xmlns="">
      <p:transition spd="med" advTm="52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7910</TotalTime>
  <Words>648</Words>
  <Application>Microsoft Office PowerPoint</Application>
  <PresentationFormat>Широкоэкранный</PresentationFormat>
  <Paragraphs>109</Paragraphs>
  <Slides>13</Slides>
  <Notes>6</Notes>
  <HiddenSlides>0</HiddenSlides>
  <MMClips>13</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13</vt:i4>
      </vt:variant>
    </vt:vector>
  </HeadingPairs>
  <TitlesOfParts>
    <vt:vector size="21" baseType="lpstr">
      <vt:lpstr>Arial</vt:lpstr>
      <vt:lpstr>Calibri</vt:lpstr>
      <vt:lpstr>Open Sans</vt:lpstr>
      <vt:lpstr>Tahoma</vt:lpstr>
      <vt:lpstr>Times New Roman</vt:lpstr>
      <vt:lpstr>Trebuchet MS</vt:lpstr>
      <vt:lpstr>Wingdings 3</vt:lpstr>
      <vt:lpstr>Аспект</vt:lpstr>
      <vt:lpstr>Презентация PowerPoint</vt:lpstr>
      <vt:lpstr> Бүгін сабақта:   </vt:lpstr>
      <vt:lpstr>Презентация PowerPoint</vt:lpstr>
      <vt:lpstr>1-тапсырма. Монғолдардың атты әскер түрлерін сипаттаңыз  </vt:lpstr>
      <vt:lpstr>Жауабы:  </vt:lpstr>
      <vt:lpstr>Презентация PowerPoint</vt:lpstr>
      <vt:lpstr>Презентация PowerPoint</vt:lpstr>
      <vt:lpstr> 2-тапсырма. Монғол шапқыншылығы кезінде қалыптасқан мемлекеттерді сипаттаңыз.  </vt:lpstr>
      <vt:lpstr> Өзіңді тексер!  </vt:lpstr>
      <vt:lpstr>  </vt:lpstr>
      <vt:lpstr>3-тапсырма.  Оқиғаның ақиқат немесе жалған екенін анықтаңыз</vt:lpstr>
      <vt:lpstr>Өзіңді тексер!</vt:lpstr>
      <vt:lpstr>                                  Қорытынды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Данагул</cp:lastModifiedBy>
  <cp:revision>590</cp:revision>
  <dcterms:created xsi:type="dcterms:W3CDTF">2017-01-10T11:09:36Z</dcterms:created>
  <dcterms:modified xsi:type="dcterms:W3CDTF">2024-11-16T15:58:37Z</dcterms:modified>
</cp:coreProperties>
</file>