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3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545" r:id="rId4"/>
    <p:sldId id="540" r:id="rId5"/>
    <p:sldId id="547" r:id="rId6"/>
    <p:sldId id="546" r:id="rId7"/>
    <p:sldId id="525" r:id="rId8"/>
    <p:sldId id="535" r:id="rId9"/>
    <p:sldId id="548" r:id="rId10"/>
    <p:sldId id="553" r:id="rId11"/>
    <p:sldId id="550" r:id="rId12"/>
    <p:sldId id="551" r:id="rId13"/>
    <p:sldId id="552" r:id="rId14"/>
    <p:sldId id="554" r:id="rId15"/>
    <p:sldId id="556" r:id="rId16"/>
    <p:sldId id="557" r:id="rId17"/>
    <p:sldId id="555" r:id="rId18"/>
    <p:sldId id="539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18F"/>
    <a:srgbClr val="FFCCFF"/>
    <a:srgbClr val="FFFFFF"/>
    <a:srgbClr val="BCDFFC"/>
    <a:srgbClr val="008000"/>
    <a:srgbClr val="003300"/>
    <a:srgbClr val="00FF00"/>
    <a:srgbClr val="0000FF"/>
    <a:srgbClr val="2911B7"/>
    <a:srgbClr val="0D9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5226" autoAdjust="0"/>
  </p:normalViewPr>
  <p:slideViewPr>
    <p:cSldViewPr snapToGrid="0" showGuides="1">
      <p:cViewPr>
        <p:scale>
          <a:sx n="81" d="100"/>
          <a:sy n="81" d="100"/>
        </p:scale>
        <p:origin x="-282" y="21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18/03/2021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34051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3/18/2021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1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650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60" r:id="rId25"/>
    <p:sldLayoutId id="2147483662" r:id="rId26"/>
    <p:sldLayoutId id="2147483663" r:id="rId27"/>
    <p:sldLayoutId id="2147483664" r:id="rId28"/>
    <p:sldLayoutId id="2147483665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Прямоугольник 273"/>
          <p:cNvSpPr/>
          <p:nvPr/>
        </p:nvSpPr>
        <p:spPr>
          <a:xfrm>
            <a:off x="2317317" y="1158944"/>
            <a:ext cx="767074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Саба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қтың тақырыбы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</a:t>
            </a:r>
          </a:p>
          <a:p>
            <a:pPr algn="ctr"/>
            <a:r>
              <a:rPr lang="en-US" sz="3600" b="1" i="1" dirty="0" smtClean="0">
                <a:solidFill>
                  <a:srgbClr val="FF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Көлік </a:t>
            </a:r>
            <a:r>
              <a:rPr lang="en-US" sz="3600" b="1" i="1" dirty="0">
                <a:solidFill>
                  <a:srgbClr val="FF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инфрақұрылымы</a:t>
            </a:r>
            <a:endParaRPr lang="ru-RU" sz="3600" b="1" i="1" dirty="0">
              <a:solidFill>
                <a:srgbClr val="FF0000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92" y="2485292"/>
            <a:ext cx="6447693" cy="3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017085" y="1608402"/>
            <a:ext cx="5184737" cy="24477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Көп жүкті алысқа тасымалдау мүмкіндігі;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Ауа райына тәуелсіздіктің аздығы;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Арнайы вагондармен (цистерналар, тоңазытқыштар және т.б.) тасымалдау мүмкіндігі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Транспорттың экологиялық таза түрі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29755" y="1777072"/>
            <a:ext cx="3166336" cy="24407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Жолдың басында және соңында тиеу және түсіру құнының жоғары болуы;</a:t>
            </a:r>
          </a:p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Теміржол тораптарына бағынышты болу.</a:t>
            </a:r>
            <a:endParaRPr lang="ru-RU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1917" y="699849"/>
            <a:ext cx="6872545" cy="41946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Теміржол транспорты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412523" y="1278845"/>
            <a:ext cx="0" cy="257863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381892" y="1190955"/>
            <a:ext cx="2571511" cy="3881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Артықшылықтары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713539" y="1278845"/>
            <a:ext cx="2571511" cy="4982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Кемшіліктері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5068" y="4217834"/>
            <a:ext cx="8464692" cy="14980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 екі ендік бағытта жүретін магистрал бар. Ортасібір (Челябинск-Қостанай-Көкшетау-Қарасу) және Оңтүстіксібір (Карталы- Астана –Құлынды -Барнаул</a:t>
            </a:r>
          </a:p>
        </p:txBody>
      </p:sp>
      <p:pic>
        <p:nvPicPr>
          <p:cNvPr id="2050" name="Picture 2" descr="Скорый поезд мчится - Анимированная картинка, анимация, gif, гифка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19" y="699849"/>
            <a:ext cx="1873670" cy="15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007554" y="1634122"/>
            <a:ext cx="4526244" cy="29027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Мобильділік, кез келген жерде тиеу және түсіру мүмкіндігі;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Навигациялық құралдар болған кезде бақылау мүмкіндігі;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Күрделі тиеу-түсіру құрылғыларын қажет етпейді;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Аралық шамадан артық жүкті тиеусіз жеткізу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79477" y="1732010"/>
            <a:ext cx="3563815" cy="2844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Шағын жүккөтергіштік(10-12 </a:t>
            </a:r>
            <a:r>
              <a:rPr lang="ru-RU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т)</a:t>
            </a:r>
          </a:p>
          <a:p>
            <a:r>
              <a:rPr lang="ru-RU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</a:t>
            </a: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ұйық отынды қажет ету (ең қымбат)</a:t>
            </a:r>
          </a:p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Тасымалдауға кететін үлкен еңбек шығыны ;</a:t>
            </a:r>
          </a:p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Шалғайға жеткізу құнының жоғарылығы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1917" y="699849"/>
            <a:ext cx="6872545" cy="41946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Автомобильдік транспорт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50228" y="1209329"/>
            <a:ext cx="0" cy="348451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147431" y="1135895"/>
            <a:ext cx="2571511" cy="4982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Артықшылықтары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96000" y="1194511"/>
            <a:ext cx="2571511" cy="4982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Кемшіліктері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554" y="4536832"/>
            <a:ext cx="8511584" cy="13083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Қазақстанның автомобиль жолдарының жалпы ұзындығы 100 </a:t>
            </a:r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 км – ге жуық. Солтүстік аудандардағы автожолдың ұзындығы батыс және орталық аудандармен салыстырғанда екі есе жоғары. </a:t>
            </a:r>
          </a:p>
        </p:txBody>
      </p:sp>
      <p:pic>
        <p:nvPicPr>
          <p:cNvPr id="10242" name="Picture 2" descr="гиф анимация,гифки - ПРИКОЛЬНЫЕ gif анимашки,Pixel Art,Пиксель Арт, Пиксель-Арт,Pixel Gif,авто,1Eni1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375" y="849801"/>
            <a:ext cx="2459613" cy="142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981917" y="1523059"/>
            <a:ext cx="4666415" cy="17538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Үлкен жүккөтергіштік (өзен-бірнеше жүздеген тоннаға  дейін, теңіз – бірнеше мыңдаған тоннаға дейін);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Тасымалдаудың салыстырмалы құны жоғары емес.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73570" y="1634123"/>
            <a:ext cx="4751630" cy="169675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кемесі жүзетін өзен, кемежай, порт және айлақтардың болу қажеттілігі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Қысқы уақытта тасымалдау мүмкіндігінің жоқтығы;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Төмен  қозғалыс жылдамдығы.</a:t>
            </a:r>
            <a:endParaRPr lang="ru-RU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1917" y="699849"/>
            <a:ext cx="6872545" cy="41946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транспорты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23198" y="1152233"/>
            <a:ext cx="0" cy="206858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147431" y="1135895"/>
            <a:ext cx="2571511" cy="3881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Артықшылықтары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93666" y="1152233"/>
            <a:ext cx="2571511" cy="4982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Кемшіліктері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81917" y="3277915"/>
            <a:ext cx="8464692" cy="13083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Теңіз көлігі – еліміз үшін Каспий теңізі  арқылы көршілес  Ресей мен Әзірбайжанның теңіз порттарына жүк тасып  жүрген заманауи «Астана», «Алматы», «Абай», «Алатау» деген танкерлері бар. </a:t>
            </a:r>
          </a:p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Өзен көлігі тасымалы  Ертіс пен Жайық  өзендерінде жүргізіледі.</a:t>
            </a:r>
          </a:p>
        </p:txBody>
      </p:sp>
      <p:pic>
        <p:nvPicPr>
          <p:cNvPr id="3074" name="Picture 2" descr="Гифка транспорт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23" y="4677955"/>
            <a:ext cx="6143625" cy="11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981917" y="1509250"/>
            <a:ext cx="4091984" cy="17538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Жоғары жылдамдылық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Жүкті кез келген жерге  жеткізу мүмкіндігі (тікұшақ пайдаланумен)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Қонбай, алысқа ұшып бару.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9170" y="1561773"/>
            <a:ext cx="3563815" cy="15851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Тасымалдау құнының жоғарылығы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Тасымалданатын жүктің шектеулі мөлшері  мен салмағы.</a:t>
            </a:r>
            <a:endParaRPr lang="ru-RU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1917" y="699849"/>
            <a:ext cx="6872545" cy="41946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Әуе транспорты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237414" y="1194511"/>
            <a:ext cx="0" cy="206858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147431" y="1135895"/>
            <a:ext cx="2571511" cy="3881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Артықшылықтары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38800" y="1119311"/>
            <a:ext cx="2571511" cy="38993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Кемшіліктері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06011" y="3146949"/>
            <a:ext cx="8683466" cy="11116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Қазақстанның басты «әуе айлағы» – Нұр –Сұлтан. Елімізде әуе тасымалымен 20  авиакомпания айналысады.  Ең үлкені «Эйр Астана»  халықаралық және ішкі жолаушылардың 3/5 бөлігін тасымалдайды.  </a:t>
            </a:r>
          </a:p>
        </p:txBody>
      </p:sp>
      <p:pic>
        <p:nvPicPr>
          <p:cNvPr id="4098" name="Picture 2" descr="Эйр Астана&quot; стала лучшим работодателем Казахстана в 2017 году | Курсив -  бизнес новости Казахст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42" y="4258647"/>
            <a:ext cx="7024855" cy="16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lying Plane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969" y="724577"/>
            <a:ext cx="2564020" cy="15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007553" y="1527371"/>
            <a:ext cx="5393247" cy="25757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Оны күрделі геологиялық және климаттық жағдайларда салу мүмкіндігі;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Үлкен өткізу қабілеті;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Өзіндік құнының төмен болуы;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толтыру,айдау, құю жұмыстарының автоматтандырылуы;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Құрылыс жүргізу кезінде металды аз шығындау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73393" y="1887415"/>
            <a:ext cx="2916084" cy="211845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Жүк түрлерінің шектеулілігі (газ тәрізді және сұйық өнімдер);</a:t>
            </a:r>
          </a:p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Шағын мөлшердегі жүкті тасымалдауы мүмкіндігінің жоқтығы.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1917" y="699849"/>
            <a:ext cx="6872545" cy="41946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Құбыр транспорты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500706" y="1470608"/>
            <a:ext cx="0" cy="206858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1147431" y="1135895"/>
            <a:ext cx="2571511" cy="38810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Артықшылықтары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73393" y="1318483"/>
            <a:ext cx="2571511" cy="4982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Кемшіліктері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00554" y="4169645"/>
            <a:ext cx="7995511" cy="14222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Қазақстанның құбыр жолдары  мұнай мен газды өндірумен бірге мұнайгаз және мұнай өңдеу  өнеркәсібімен тікелей байланысты. Мұнай құбырлары экономикалық серіктестеріміз – Ресей және Қытай елімен байланыстырады. </a:t>
            </a:r>
            <a:endParaRPr lang="ru-RU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5122" name="Picture 2" descr="Гифка valve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5" y="803460"/>
            <a:ext cx="1882093" cy="263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007554" y="3722077"/>
            <a:ext cx="8544589" cy="143591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00B050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Қоғамдық көлік түрлері </a:t>
            </a:r>
            <a:r>
              <a:rPr lang="en-US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 адамдарды бір немесе бірнеше елді мекен шеңберінде алдын ала белгіленген бағытпен қолжетімді бағаға тасымалдау бойынша өте маңызды қызмет атқарады.</a:t>
            </a:r>
            <a:endParaRPr lang="ru-RU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186790" y="2944711"/>
            <a:ext cx="1841755" cy="459640"/>
          </a:xfrm>
          <a:prstGeom prst="roundRect">
            <a:avLst/>
          </a:prstGeom>
          <a:solidFill>
            <a:srgbClr val="BAE18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Автобус</a:t>
            </a:r>
            <a:endParaRPr lang="en-US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02320" y="2924238"/>
            <a:ext cx="1841755" cy="459640"/>
          </a:xfrm>
          <a:prstGeom prst="roundRect">
            <a:avLst/>
          </a:prstGeom>
          <a:solidFill>
            <a:srgbClr val="BAE18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Троллейбус</a:t>
            </a:r>
            <a:endParaRPr lang="en-US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01776" y="2929970"/>
            <a:ext cx="1841755" cy="459640"/>
          </a:xfrm>
          <a:prstGeom prst="roundRect">
            <a:avLst/>
          </a:prstGeom>
          <a:solidFill>
            <a:srgbClr val="BAE18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Трамвай</a:t>
            </a:r>
            <a:endParaRPr lang="en-US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02613" y="2874100"/>
            <a:ext cx="1860635" cy="593405"/>
          </a:xfrm>
          <a:prstGeom prst="roundRect">
            <a:avLst/>
          </a:prstGeom>
          <a:solidFill>
            <a:srgbClr val="BAE18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Маршруттық такси</a:t>
            </a:r>
            <a:endParaRPr lang="en-US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174298" y="2931479"/>
            <a:ext cx="1725947" cy="459640"/>
          </a:xfrm>
          <a:prstGeom prst="roundRect">
            <a:avLst/>
          </a:prstGeom>
          <a:solidFill>
            <a:srgbClr val="BAE18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Метро</a:t>
            </a:r>
            <a:endParaRPr lang="en-US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6146" name="Picture 2" descr="Гифка автобус школа водит гиф картинка, скачать анимированный gif на GIFER  от Arintriu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55" y="856369"/>
            <a:ext cx="2166744" cy="187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tro гифки, анимированные GIF изображения metro - скачать гиф картинки на 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99" y="1407450"/>
            <a:ext cx="1928022" cy="14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Ответы Mail.ru: ⛍ ⛟ ⛐ Троллейбус самый быстрый транспорт? Поэтому привязан?  Ну а если его отвязать ? :-) см ++ ⛐ ⛟ ⛍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72" y="1078214"/>
            <a:ext cx="1999455" cy="17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Трамвай - Анимашка на телефон 240x4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54" y="1078214"/>
            <a:ext cx="1607854" cy="176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Машина такси TAXI анимация логотип | Курсы по созданию сайтов с нуля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38" y="1342538"/>
            <a:ext cx="1966210" cy="13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210518" y="861525"/>
            <a:ext cx="9832620" cy="7927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құралын таңдау кезінде келесі түрткіжайттар ескеріледі: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84894" y="1898732"/>
            <a:ext cx="6511196" cy="4982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1) </a:t>
            </a:r>
            <a:r>
              <a:rPr lang="ru-RU" b="1" i="1" dirty="0" err="1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Жүктің</a:t>
            </a:r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сипаты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(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салмақ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,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көлем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, консистенция)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67600" y="2513394"/>
            <a:ext cx="6511196" cy="4982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2) </a:t>
            </a:r>
            <a:r>
              <a:rPr lang="ru-RU" b="1" i="1" dirty="0" err="1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Жөнелтетін</a:t>
            </a:r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партия саны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14136" y="3095672"/>
            <a:ext cx="6511196" cy="4982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3)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Маусымдық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–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климаттық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жағдайын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ескере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отырып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жеткізу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пунктінің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орналасқан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жері</a:t>
            </a:r>
            <a:endParaRPr lang="ru-RU" b="1" i="1" dirty="0" smtClean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74165" y="3675505"/>
            <a:ext cx="6511196" cy="4982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</a:t>
            </a:r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)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Жүк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жеткізу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жолының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қашықтығы</a:t>
            </a:r>
            <a:endParaRPr lang="ru-RU" b="1" i="1" dirty="0" smtClean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70073" y="4291284"/>
            <a:ext cx="6511196" cy="4982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5) </a:t>
            </a:r>
            <a:r>
              <a:rPr lang="ru-RU" b="1" i="1" dirty="0" err="1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Жүк</a:t>
            </a:r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жеткізу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нүктесінің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теміржол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торабына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немесе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автомагистральға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жақын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орналасуы</a:t>
            </a:r>
            <a:endParaRPr lang="ru-RU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10518" y="4960088"/>
            <a:ext cx="6511196" cy="4982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6)</a:t>
            </a:r>
            <a:r>
              <a:rPr lang="ru-RU" b="1" i="1" dirty="0" err="1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Жүктің</a:t>
            </a:r>
            <a:r>
              <a:rPr lang="ru-RU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құндылығы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сақталуы</a:t>
            </a:r>
            <a:r>
              <a:rPr lang="ru-RU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210520" y="1132028"/>
            <a:ext cx="7757634" cy="453294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Алматыда орналасқан кондитерлік фабрикаға әртүрлі аймақтардағы ұйымдардан өнім партиясын сатып алуға өтініш түсті: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 қаласындағы ұйымнан – 20 тоннаға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Әзірбайжаннан – 15 т;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Бішкектен – 5 т;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Оралдан – 7 т.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Фабрика немесе сатып алушы кондитерлік өнімдерді апаратын жерге жеткізу үшін транспорттың қандай түрін таңдайды?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 жағдайда олар жеткізудің аралас түрін таңдайды?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77370" y="776966"/>
            <a:ext cx="2341572" cy="35082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7170" name="Picture 2" descr="Домашнее задание гифки, анимированные GIF изображения домашнее задание -  скачать гиф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31" y="1127787"/>
            <a:ext cx="2037129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034672" y="1113692"/>
            <a:ext cx="8437574" cy="45251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Өз қаласындағы ұйымға жеткізу үшін автокөлік жолын таңдайды.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Бішкек қаласына жеткізу үшін 3 түрлі жолды таңдауға болады: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Автокөлік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Темір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Әуе жолы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Орал қаласына жеткізу үшін де, 3 түрлі жолды таңдауға болады: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Автокөлік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 startAt="2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Темір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 startAt="2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Әуе жолы</a:t>
            </a:r>
          </a:p>
          <a:p>
            <a:pPr lvl="0">
              <a:lnSpc>
                <a:spcPct val="80000"/>
              </a:lnSpc>
              <a:spcBef>
                <a:spcPts val="1000"/>
              </a:spcBef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Әзірбайжан мемлекетіне жеткізу үшін 4 жолды таңдауға болады;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Автокөлік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Темір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Әуе жолы</a:t>
            </a:r>
          </a:p>
          <a:p>
            <a:pPr marL="457200" lvl="0" indent="-457200">
              <a:lnSpc>
                <a:spcPct val="80000"/>
              </a:lnSpc>
              <a:spcBef>
                <a:spcPts val="1000"/>
              </a:spcBef>
              <a:buAutoNum type="arabicPeriod"/>
            </a:pPr>
            <a:r>
              <a:rPr lang="en-US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Теңіз жолы</a:t>
            </a:r>
            <a:endParaRPr lang="ru-RU" alt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10520" y="763742"/>
            <a:ext cx="3595942" cy="34994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r>
              <a:rPr lang="ru-RU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sz="2400" b="1" dirty="0" err="1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8194" name="Picture 2" descr="Изображения и Анимация GIF из Галочка ~ Gifman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090" y="1014872"/>
            <a:ext cx="12763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Скругленный прямоугольник 99"/>
          <p:cNvSpPr/>
          <p:nvPr/>
        </p:nvSpPr>
        <p:spPr>
          <a:xfrm>
            <a:off x="1125932" y="1850830"/>
            <a:ext cx="8453120" cy="1574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Шаруашылықты дамытуда және қоғам өмірінде транспорттық инфоқұрылымның маңызын анықтауды үйрендік.</a:t>
            </a:r>
          </a:p>
        </p:txBody>
      </p:sp>
      <p:sp>
        <p:nvSpPr>
          <p:cNvPr id="98" name="Title 14"/>
          <p:cNvSpPr txBox="1"/>
          <p:nvPr/>
        </p:nvSpPr>
        <p:spPr>
          <a:xfrm>
            <a:off x="1125932" y="1051501"/>
            <a:ext cx="6378660" cy="8842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rPr>
              <a:t>Қорытынды</a:t>
            </a:r>
            <a:endParaRPr lang="en-ID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156708" y="2238247"/>
            <a:ext cx="9851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Қазақстандық 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компонентті қосымша қамту негізінде көлік инфрақұрылымының элементтерін сипаттап, маңыздылығына баға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беру.</a:t>
            </a:r>
          </a:p>
        </p:txBody>
      </p:sp>
      <p:sp>
        <p:nvSpPr>
          <p:cNvPr id="143" name="Title 14"/>
          <p:cNvSpPr txBox="1"/>
          <p:nvPr/>
        </p:nvSpPr>
        <p:spPr>
          <a:xfrm>
            <a:off x="1156708" y="920767"/>
            <a:ext cx="6319867" cy="848557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3443" y="3836153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133872" y="2263512"/>
            <a:ext cx="7193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деген не?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 деп нені айтамыз?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инфрақұрылым 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неден тұрады?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Біздің өмірімізде ол қандай рөл атқарады?</a:t>
            </a:r>
          </a:p>
        </p:txBody>
      </p:sp>
      <p:pic>
        <p:nvPicPr>
          <p:cNvPr id="1029" name="Picture 5" descr="C:\Users\User\Desktop\unnam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75" y="2364798"/>
            <a:ext cx="2390412" cy="33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itle 14"/>
          <p:cNvSpPr txBox="1"/>
          <p:nvPr/>
        </p:nvSpPr>
        <p:spPr>
          <a:xfrm>
            <a:off x="1133872" y="1056396"/>
            <a:ext cx="7942957" cy="848557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Мақсатқа жету үшін білу қажет:</a:t>
            </a:r>
            <a:endParaRPr lang="en-ID" alt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Урок 7. Информационная емкость | Иллюзии, Геометрия, Гиф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141" y="849802"/>
            <a:ext cx="2690141" cy="269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инф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69" y="2098431"/>
            <a:ext cx="7389172" cy="37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101725" y="849630"/>
            <a:ext cx="7225030" cy="12230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0">
              <a:lnSpc>
                <a:spcPct val="80000"/>
              </a:lnSpc>
              <a:spcBef>
                <a:spcPts val="1000"/>
              </a:spcBef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Инфрақұрылым </a:t>
            </a:r>
            <a:r>
              <a:rPr lang="ru-RU" alt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күнделікті өмір мен шаруашылықты дамытуды қамтамасыз ететін кәсіпорындар, ұйымдар, құрылыстар.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30582" y="725296"/>
            <a:ext cx="2263603" cy="634582"/>
          </a:xfrm>
        </p:spPr>
        <p:txBody>
          <a:bodyPr/>
          <a:lstStyle/>
          <a:p>
            <a:r>
              <a:rPr lang="en-US" sz="2400" i="1" dirty="0" smtClean="0"/>
              <a:t>Мысалға:</a:t>
            </a:r>
            <a:endParaRPr lang="ru-RU" sz="24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5" y="1245342"/>
            <a:ext cx="8205086" cy="461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mart City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23" y="955432"/>
            <a:ext cx="2739866" cy="22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966070" y="1384527"/>
            <a:ext cx="99481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Бір нәрсенің кеңістікте қозғалуы транспорт (латын тілінен аударғанда «trans» -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арқылы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«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portare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» - «алып жүру»)деген мағынаны білдіреді. </a:t>
            </a:r>
          </a:p>
        </p:txBody>
      </p:sp>
      <p:pic>
        <p:nvPicPr>
          <p:cNvPr id="5122" name="Picture 2" descr="GIF] Transportation Icons 2 by Seth Sandler on Dribbbl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11" y="3530904"/>
            <a:ext cx="8606574" cy="220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Title 14"/>
          <p:cNvSpPr txBox="1"/>
          <p:nvPr/>
        </p:nvSpPr>
        <p:spPr>
          <a:xfrm>
            <a:off x="1317762" y="535970"/>
            <a:ext cx="7942957" cy="848557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Транспорт</a:t>
            </a:r>
            <a:endParaRPr lang="en-ID" alt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957180" y="717973"/>
            <a:ext cx="5370274" cy="50609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Барынша көп таралған көлік құралдары 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47431" y="1263677"/>
            <a:ext cx="2205370" cy="7312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Автомобильдер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81754" y="1235945"/>
            <a:ext cx="2614245" cy="7402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Ұшақ және тік ұшақ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AutoShape 2" descr="Продуценты : Биологический справочник : Виртуальная школа БАК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91480" y="1256912"/>
            <a:ext cx="2506347" cy="71933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Теңіз және өзен кемелері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833234" y="1256912"/>
            <a:ext cx="2245074" cy="7312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Пойыздар</a:t>
            </a:r>
            <a:endParaRPr lang="ru-RU" b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6146" name="Picture 2" descr="самолет » Анимированные картинки GIF. Коллекция фоновых картинок, обоев для  рабочего стола и анимашек. Уроки по анимаци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05" y="2409877"/>
            <a:ext cx="265747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n on Gifs 2 By Yanina Ával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27" y="2091943"/>
            <a:ext cx="2286000" cy="20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1.safereactor.cc/pics/post/%D0%B3%D0%B8%D1%84%D0%BA%D0%B8-%D0%B4%D0%BE%D1%80%D0%BE%D0%B3%D0%B0-%D0%BC%D0%B0%D1%88%D0%B8%D0%BD%D1%8B-%D0%B7%D0%B0%D0%BB%D0%B8%D0%BF%D0%B0%D0%BB%D0%BE%D0%B2%D0%BE-4786425.jpe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31" y="2425394"/>
            <a:ext cx="220537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поезда / смешные картинки и другие приколы: комиксы, гиф анимация, видео,  лучший интеллектуальный юмор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0" name="AutoShape 12" descr="поезда / смешные картинки и другие приколы: комиксы, гиф анимация, видео,  лучший интеллектуальный юмор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6158" name="Picture 14" descr="Гифка видео синемаграф поезд гиф картинка, скачать анимированный gif на  GIF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234" y="2046833"/>
            <a:ext cx="2281349" cy="139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1147431" y="4414961"/>
            <a:ext cx="10059831" cy="1535357"/>
          </a:xfrm>
        </p:spPr>
        <p:txBody>
          <a:bodyPr/>
          <a:lstStyle/>
          <a:p>
            <a:r>
              <a:rPr lang="en-US" sz="2800" i="1" dirty="0" smtClean="0">
                <a:solidFill>
                  <a:schemeClr val="accent6"/>
                </a:solidFill>
              </a:rPr>
              <a:t>Көлік құралы </a:t>
            </a:r>
            <a:r>
              <a:rPr lang="en-US" sz="2800" dirty="0" smtClean="0"/>
              <a:t>–адам немесе жүктерді тасымалдайтын техникалық құрал. Адам қозғалысын және тасымалды жеңілдету үшін ойлап тапқан жолдармен жүре алатын құралдар.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008185" y="1630695"/>
            <a:ext cx="2710757" cy="1223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Құбырлар (сұйық және газ тәрізді өнімдер)</a:t>
            </a: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10520" y="763742"/>
            <a:ext cx="6948742" cy="7016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Сонымен қатар көлік құралдарына: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23742" y="1633799"/>
            <a:ext cx="2710757" cy="1223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тарату желілері (электрқуатын таратады)</a:t>
            </a: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85333" y="1630694"/>
            <a:ext cx="3248913" cy="12230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0" indent="-2286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Оптикалық –талшықты магистральдар</a:t>
            </a:r>
            <a:endParaRPr lang="ru-RU" alt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2" descr="Технология работы трубопроводного транспорта — Студо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7172" name="Picture 4" descr="Электротранспорт в Киеве: как выбрать гироборд, гироскутер и моноколесо |  НашКиев.UA"/>
          <p:cNvPicPr>
            <a:picLocks noGrp="1" noChangeAspect="1" noChangeArrowheads="1" noCro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13312"/>
          <a:stretch>
            <a:fillRect/>
          </a:stretch>
        </p:blipFill>
        <p:spPr bwMode="auto">
          <a:xfrm>
            <a:off x="4044462" y="3154058"/>
            <a:ext cx="2759421" cy="25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8477"/>
          <a:stretch>
            <a:fillRect/>
          </a:stretch>
        </p:blipFill>
        <p:spPr>
          <a:xfrm>
            <a:off x="1008185" y="3181714"/>
            <a:ext cx="2710879" cy="2464598"/>
          </a:xfrm>
        </p:spPr>
      </p:pic>
      <p:pic>
        <p:nvPicPr>
          <p:cNvPr id="7174" name="Picture 6" descr="Оптика на проводе - Энергознание на портале Энерговект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35" y="3154058"/>
            <a:ext cx="2386805" cy="25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007554" y="4076486"/>
            <a:ext cx="8511584" cy="17687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Қазақстандағы үш меридиан бағытындағы теміржол магистралы бар.</a:t>
            </a:r>
          </a:p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1.Орынбор-Ташкент</a:t>
            </a:r>
          </a:p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2.Түркістан -Сібір  (Семей-Алматы-Құлан)</a:t>
            </a:r>
            <a:endParaRPr lang="en-US" b="1" i="1" dirty="0">
              <a:solidFill>
                <a:srgbClr val="3F3F3F">
                  <a:lumMod val="50000"/>
                </a:srgb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  <a:p>
            <a:r>
              <a:rPr lang="en-US" b="1" i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3.Трансқазақстан (Петропавл –Қарағанды-Шу)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07554" y="727356"/>
            <a:ext cx="5860292" cy="45667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Қазақстандағы теміржол көлігі</a:t>
            </a:r>
            <a:endParaRPr lang="ru-RU" sz="2400" b="1" dirty="0">
              <a:solidFill>
                <a:prstClr val="white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9218" name="Picture 2" descr="Железнодорожный транспорт в Казахстане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23" y="1184032"/>
            <a:ext cx="6047689" cy="28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7459073" y="982299"/>
            <a:ext cx="3683510" cy="257295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i="1" dirty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Құрлық көліктерінің ішінде темір жол көлігінің орны ерекше. Бұл ауа райы жағдайын талғамайтын көлік. Теміржолды биік таулардан басқа жерлердің барлығына да пайдалануға болады.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35</TotalTime>
  <Words>827</Words>
  <Application>Microsoft Office PowerPoint</Application>
  <PresentationFormat>Произвольный</PresentationFormat>
  <Paragraphs>127</Paragraphs>
  <Slides>20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Мысалға:</vt:lpstr>
      <vt:lpstr>Презентация PowerPoint</vt:lpstr>
      <vt:lpstr>Көлік құралы –адам немесе жүктерді тасымалдайтын техникалық құрал. Адам қозғалысын және тасымалды жеңілдету үшін ойлап тапқан жолдармен жүре алатын құралдар.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Stem1</cp:lastModifiedBy>
  <cp:revision>1842</cp:revision>
  <dcterms:created xsi:type="dcterms:W3CDTF">2017-01-10T11:09:00Z</dcterms:created>
  <dcterms:modified xsi:type="dcterms:W3CDTF">2021-03-18T09:26:38Z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