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1" r:id="rId3"/>
    <p:sldId id="258" r:id="rId4"/>
    <p:sldId id="264" r:id="rId5"/>
    <p:sldId id="266" r:id="rId6"/>
    <p:sldId id="269" r:id="rId7"/>
    <p:sldId id="275" r:id="rId8"/>
    <p:sldId id="279" r:id="rId9"/>
    <p:sldId id="278" r:id="rId10"/>
    <p:sldId id="281" r:id="rId11"/>
    <p:sldId id="286" r:id="rId12"/>
    <p:sldId id="287" r:id="rId13"/>
    <p:sldId id="283" r:id="rId14"/>
    <p:sldId id="28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3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E6301-846C-4D2F-9AEC-9A4291940B2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AA274-FD00-4AE1-9B2E-C778C7233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32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418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32929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7545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85224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37390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56890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23141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1777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4163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78598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4165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0220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22663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9157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6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4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8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1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0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7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88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2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94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67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9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45095-B9B0-4928-BEC4-59ADF77F1343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129DB-D38C-4C8B-9C49-47AFB7C2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212622" y="2643560"/>
            <a:ext cx="7764044" cy="232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5" tIns="24815" rIns="49655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урока  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Б.В.Заходёр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«Моя Вообразилия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2582837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2703654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212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07297" y="-70997"/>
            <a:ext cx="11425269" cy="65819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583500" y="312461"/>
            <a:ext cx="7776864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Практическая часть урока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392" y="1336120"/>
            <a:ext cx="9313035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667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Задание </a:t>
            </a:r>
            <a:r>
              <a:rPr lang="kk-KZ" sz="2667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№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6437" y="1997839"/>
            <a:ext cx="103669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1.Прочитайте текст о писателе.Заверши текст от имени  одного из героев писателя.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Б.В.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Заходера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называют писателем-сказочником, потому что он пишет сказки обо всём на свете: про зверей, птиц, растения. Как говорил сам автор, эти сказки рассказывают людям сами звери. Они хотят, чтобы люди были добрее.  «Рассказывают-то звери не сказки, а чистую правду. Но в их жизни столько тайн и чудес, что многим людям эти правдивые истории могут показаться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сказками</a:t>
            </a:r>
            <a:r>
              <a:rPr lang="kk-KZ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.» </a:t>
            </a:r>
          </a:p>
          <a:p>
            <a:pPr algn="just">
              <a:spcAft>
                <a:spcPts val="0"/>
              </a:spcAft>
            </a:pPr>
            <a:r>
              <a:rPr lang="kk-KZ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 кенгеру (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енот,вербдюд</a:t>
            </a:r>
            <a:r>
              <a:rPr lang="kk-KZ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)...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540291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495600" y="476672"/>
            <a:ext cx="6048672" cy="192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</a:p>
          <a:p>
            <a:pPr algn="ctr"/>
            <a:endParaRPr lang="ru-RU" sz="3200" dirty="0"/>
          </a:p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верные (В) и неверные (Н) ответы.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528740"/>
              </p:ext>
            </p:extLst>
          </p:nvPr>
        </p:nvGraphicFramePr>
        <p:xfrm>
          <a:off x="1680519" y="1865871"/>
          <a:ext cx="7828017" cy="4557295"/>
        </p:xfrm>
        <a:graphic>
          <a:graphicData uri="http://schemas.openxmlformats.org/drawingml/2006/table">
            <a:tbl>
              <a:tblPr firstRow="1" firstCol="1" bandRow="1"/>
              <a:tblGrid>
                <a:gridCol w="7178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6588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1.Глаголы настоящего времени отвечают на вопросы что делал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что сделал?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2.Глаголы настоящего времени  изменяются по лицам и числам.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3.Глаголы  имеют три  лица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799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4. 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Писатель Б.Заходер умел и любил  драться.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16389" y="326656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6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540291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495600" y="476672"/>
            <a:ext cx="6048672" cy="192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</a:p>
          <a:p>
            <a:pPr algn="ctr"/>
            <a:endParaRPr lang="ru-RU" sz="3200" dirty="0"/>
          </a:p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верные (В) и неверные (Н) ответы.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49646"/>
              </p:ext>
            </p:extLst>
          </p:nvPr>
        </p:nvGraphicFramePr>
        <p:xfrm>
          <a:off x="1680519" y="1865871"/>
          <a:ext cx="7871254" cy="4427709"/>
        </p:xfrm>
        <a:graphic>
          <a:graphicData uri="http://schemas.openxmlformats.org/drawingml/2006/table">
            <a:tbl>
              <a:tblPr firstRow="1" firstCol="1" bandRow="1"/>
              <a:tblGrid>
                <a:gridCol w="721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0212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1.Глаголы настоящего времени отвечают на вопросы что делал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что сделал?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r>
                        <a:rPr lang="kk-KZ" sz="24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5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2.Глаголы настоящего времени  изменяются по лицам и числам.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3.Глаголы  имеют три  лица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556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4. 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Писатель Б.Заходер  не умел и не любил  драться.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 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16389" y="326656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1068429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824004" y="260648"/>
            <a:ext cx="7440348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2066" y="2852936"/>
            <a:ext cx="3766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5560" y="1407788"/>
            <a:ext cx="816320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Чтобы закрепить полученные знания, вы можете зайти на сайт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синквейн  «Писатель»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3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52400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1590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6094644" y="5084107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3155694" y="1470087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076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72374" y="1459150"/>
            <a:ext cx="9699240" cy="348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5" tIns="24815" rIns="49655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alt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2207570" y="6157749"/>
            <a:ext cx="7632847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2207570" y="6366071"/>
            <a:ext cx="763284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3048000" y="318439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055" name="Google Shape;80;p1"/>
          <p:cNvSpPr txBox="1">
            <a:spLocks noChangeArrowheads="1"/>
          </p:cNvSpPr>
          <p:nvPr/>
        </p:nvSpPr>
        <p:spPr bwMode="auto">
          <a:xfrm>
            <a:off x="3271306" y="5990727"/>
            <a:ext cx="4392812" cy="33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Century Gothic" pitchFamily="34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1616197"/>
            <a:ext cx="6096000" cy="41758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 узнаете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</a:t>
            </a: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интересного о </a:t>
            </a:r>
            <a:r>
              <a:rPr lang="kk-K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писателе</a:t>
            </a:r>
            <a:endParaRPr lang="kk-KZ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667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глаголы с зависимыми словами в нужных </a:t>
            </a:r>
            <a:r>
              <a:rPr lang="kk-KZ" sz="2667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</a:t>
            </a:r>
          </a:p>
          <a:p>
            <a:r>
              <a:rPr lang="kk-KZ" sz="26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сможете: </a:t>
            </a:r>
          </a:p>
          <a:p>
            <a:r>
              <a:rPr lang="kk-KZ" sz="2667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тему и основную мысль текста</a:t>
            </a:r>
            <a:endParaRPr lang="kk-KZ" sz="2667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63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207570" y="2602759"/>
            <a:ext cx="7764044" cy="232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5" tIns="24815" rIns="49655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alt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 flipV="1">
            <a:off x="3023659" y="6294857"/>
            <a:ext cx="6947955" cy="3832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  <a:endCxn id="2055" idx="3"/>
          </p:cNvCxnSpPr>
          <p:nvPr/>
        </p:nvCxnSpPr>
        <p:spPr bwMode="auto">
          <a:xfrm>
            <a:off x="3023659" y="6500198"/>
            <a:ext cx="6812524" cy="1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" name="Google Shape;80;p1"/>
          <p:cNvSpPr txBox="1">
            <a:spLocks noChangeArrowheads="1"/>
          </p:cNvSpPr>
          <p:nvPr/>
        </p:nvSpPr>
        <p:spPr bwMode="auto">
          <a:xfrm>
            <a:off x="5443371" y="6333176"/>
            <a:ext cx="4392812" cy="33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Century Gothic" pitchFamily="34" charset="0"/>
              <a:sym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025" y="2551837"/>
            <a:ext cx="96692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мечтах людей живёт она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Расчудесная страна-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ru-RU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Вообразилия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там не раз бывал,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когда-нибудь мечтал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фантазировал</a:t>
            </a:r>
            <a:r>
              <a:rPr lang="kk-KZ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2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813315" y="0"/>
            <a:ext cx="12622693" cy="7591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565887" y="539679"/>
            <a:ext cx="8743473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Словарь урока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551837"/>
            <a:ext cx="9514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Фантазия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способность к выдумкам, творческое воображение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Фантазироват</a:t>
            </a:r>
            <a:r>
              <a:rPr lang="kk-KZ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ь-выдумывать, 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предаваться фантазиям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Фантастически</a:t>
            </a:r>
            <a:r>
              <a:rPr lang="kk-KZ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й- причудливый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воображаемый, похожий на фантазию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Фантастично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-тоже, что и фантастически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91830" y="128147"/>
            <a:ext cx="12924205" cy="72343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583500" y="312461"/>
            <a:ext cx="7776864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Повтори правило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2074784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7123" y="2502016"/>
            <a:ext cx="9407486" cy="3190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Глаголы в настоящем времени изменяются по лицам и числам. Отвечают на вопросы: что  делаю? что делаешь?что делает? что делаем?что делаете?что делают?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kk-KZ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1-лицо- играю, играем;2 лицо- играешь, играете;3 лицо- играет, играют.</a:t>
            </a:r>
            <a:endParaRPr lang="ru-RU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167318" y="-343352"/>
            <a:ext cx="12811666" cy="72343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434990" y="12226"/>
            <a:ext cx="7776864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Работа с текстом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2074784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94439" y="1313194"/>
            <a:ext cx="10274157" cy="4964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тема детской поэзии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Заходера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мир животных, среди которых со своими убедительными и яркими,  характерами и повадками предстают как хорошо известные персонажи (кенгурята, антилопы, верблюды, хорьки, страусы), вызывающие не только умиление, но и раздражение такими чертами, как дикость, невежество, самолюбование, глупость (это кабаны, носороги, павлины, попугаи), так и невиданные звери, известные лишь читателям Л. Даррелла и других классиков мировой детской литературы,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. числе.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самого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Заходера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Кавот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Камут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Мним,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Рапунок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Южный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Ктототам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Пипа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Суринамская). Как и положено героям детских произведений, звери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Заходера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совершают злые и  добрые поступки, разговаривают и спорят между собой и с людьми, обращаются с просьбами о справедливости и защите («Это зверюшка вполне безобидная. / Правда, наружность у ней незавидная. / Люди бедняжку назвали — „Ехидна“. / Люди, одумайтесь! /Как вам не стыдно?!», стихотворение Ехидна).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06762" y="-413369"/>
            <a:ext cx="12811666" cy="72343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2094648" y="8125128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2242457" y="7881257"/>
            <a:ext cx="8334594" cy="2173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434990" y="12226"/>
            <a:ext cx="7776864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Ваш ответ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2074784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94439" y="1313194"/>
            <a:ext cx="10274157" cy="458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19522" y="1713915"/>
            <a:ext cx="9363521" cy="528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аголовок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–Детская поэзия Б.Заход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ёра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Животные-:герои произведений писателя.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Совершают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настоящее </a:t>
            </a:r>
            <a:r>
              <a:rPr lang="kk-KZ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время, 3 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лицо,множественное число.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Разговаривают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настоящее время 3 лицо,множественное число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Спорят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настоящее время 3 лицо,множественное число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Обращаются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настоящее время 3 лицо,множественное число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7681" y="-239485"/>
            <a:ext cx="11425269" cy="67504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2" y="6640583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487488" y="114155"/>
            <a:ext cx="7776864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Практическая часть урока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392" y="1336121"/>
            <a:ext cx="9313035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667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2030" y="2034637"/>
            <a:ext cx="1004502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Выпишите  из текста   глаголы. Образуйте от них глаголы в настоящем времени.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Борис Заходер совсем не умел и не любил драться.Но вот однажды  с ним произошла такая история.Как-то раз юный Боря  столкнулся с грозой переулка по прозвищу Казарма. Тот мог и завтрак первоклассника отнять, и нос разбить.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Увидев хулигана,  мальчик переходит на другую сторону улицы. Смотрит, а тот кошку мучает.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«И откуда только у меня смелость взялась.Но только  я подошел к нему и без всяких объяснений-раз ему в нос.Началась драка. А я  драться совсем не умел.Но все-таки кое-как стало получаться »,- вспоминает Борис Владимирович.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вдруг грозный противник с плачем  побежал по переулку.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заканчивает писатель свой рассказ о себе так: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«Стал я взрослым, прошел две войны.Написал немало книжек.И сам потерял немало зубов-безо всяких драк. И по-прежнему больше всего на свете люблю животных и книги».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813315" y="0"/>
            <a:ext cx="12622693" cy="7591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8"/>
            <a:ext cx="2056587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80" indent="-250454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15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40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266" indent="-200363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3992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18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444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170" indent="-20036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5" y="6510996"/>
            <a:ext cx="861458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2104876" y="6767361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999071" y="339089"/>
            <a:ext cx="264452" cy="64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5" rIns="80147" bIns="40075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7" y="1151879"/>
            <a:ext cx="8501911" cy="511820"/>
          </a:xfrm>
          <a:prstGeom prst="rect">
            <a:avLst/>
          </a:prstGeom>
        </p:spPr>
        <p:txBody>
          <a:bodyPr lIns="80147" tIns="40075" rIns="80147" bIns="40075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5300" y="1663698"/>
            <a:ext cx="909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565887" y="539679"/>
            <a:ext cx="8743473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733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Ваш ответ</a:t>
            </a:r>
            <a:endParaRPr lang="en-ID" sz="3733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9033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умел-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ешь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е, не уме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ют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любил- не любл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люб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ишь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,не люб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е, не люб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люб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ите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люб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ят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444</Words>
  <Application>Microsoft Office PowerPoint</Application>
  <PresentationFormat>Широкоэкранный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Comfortaa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Данагул</cp:lastModifiedBy>
  <cp:revision>29</cp:revision>
  <dcterms:created xsi:type="dcterms:W3CDTF">2020-11-19T15:11:08Z</dcterms:created>
  <dcterms:modified xsi:type="dcterms:W3CDTF">2024-12-06T16:01:58Z</dcterms:modified>
</cp:coreProperties>
</file>