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2" r:id="rId4"/>
    <p:sldId id="281" r:id="rId5"/>
    <p:sldId id="279" r:id="rId6"/>
    <p:sldId id="283" r:id="rId7"/>
    <p:sldId id="284" r:id="rId8"/>
    <p:sldId id="285" r:id="rId9"/>
    <p:sldId id="267" r:id="rId10"/>
    <p:sldId id="269" r:id="rId11"/>
    <p:sldId id="262" r:id="rId12"/>
    <p:sldId id="286" r:id="rId13"/>
    <p:sldId id="258" r:id="rId14"/>
    <p:sldId id="268" r:id="rId15"/>
    <p:sldId id="259" r:id="rId16"/>
    <p:sldId id="263" r:id="rId17"/>
    <p:sldId id="287" r:id="rId18"/>
    <p:sldId id="288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189D-58E1-467A-AE4B-F19995223156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7F0D2-7CC8-4DFC-98A0-D246B96C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5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F0D2-7CC8-4DFC-98A0-D246B96CDE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1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 урока: </a:t>
            </a:r>
            <a:endParaRPr lang="en-US" sz="16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Казахские народные инструменты</a:t>
            </a:r>
            <a:endParaRPr lang="ru-RU" sz="1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Google Shape;77;p1"/>
          <p:cNvCxnSpPr>
            <a:cxnSpLocks noChangeShapeType="1"/>
          </p:cNvCxnSpPr>
          <p:nvPr/>
        </p:nvCxnSpPr>
        <p:spPr bwMode="auto">
          <a:xfrm>
            <a:off x="755576" y="6165304"/>
            <a:ext cx="7632848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1058836" y="3244334"/>
            <a:ext cx="69394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endParaRPr lang="ru-RU" altLang="ru-RU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6263600"/>
            <a:ext cx="6450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1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00703"/>
            <a:ext cx="75608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623639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660"/>
            <a:ext cx="7848872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6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335608"/>
            <a:ext cx="75608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2850" y="6525343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8488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Мозговой штурм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Какие виды сказок вы знаете?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«Мастер Али» какая сказка? Какого народа?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 был хан? Кого любил?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Куда уехал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Хусаин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сказав отцу?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хан обещал залить глотку свинцом тому, кто привезет недобрую весть?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смастерил старый пастух Али?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назвали новый музыкальный инструмент?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5188" y="6381328"/>
            <a:ext cx="7413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6597352"/>
            <a:ext cx="6450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Примерные ответы: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7584" y="6381327"/>
            <a:ext cx="7488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2850" y="6597351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014493"/>
            <a:ext cx="7956884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Сказки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о животных, волшебные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сказки, бытовые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сказки.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«Мастер Али» казахская народная, бытовая сказка.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Хан был злым и жестоким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Он 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любил своего сына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Хусаина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Хусаин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уехал в горы на охоту за дикими зверями.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Хусаин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был единственным любимым сыном, поэтому хан не хотел слышать недобрую весть о сыне.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Пастух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Али смастерил музыкальный инструмент . </a:t>
            </a:r>
          </a:p>
          <a:p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 Музыкальный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инструмент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назвали - домбра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88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9" y="6319930"/>
            <a:ext cx="7848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2813" y="6525342"/>
            <a:ext cx="6718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1"/>
            <a:ext cx="3456384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12845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Знаменитый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кюйши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Таттимбет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Казангапулы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родился в Карагандинской области в горах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Мыржык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Его отец был человеком, близким к искусству и музыке. Талант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Таттимбета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проявился с ранних лет. Особое влияние на его развитие оказал отец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Казангап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Имя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Таттимбета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было широко известно. Его творчество занимает особое место в истории казахской музыки. Он основатель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шертпе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кюя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инструментальной музыке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кюи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относятся к традиционной школе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кюя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Этот способ игры на домбре требует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особого,медленного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спокойного исполнения. Кюи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Таттимбета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духовное наследие многих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поколений. Самые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известные из них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Сылкылдак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Кокейтести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Алшагыр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Бесторе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»,»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Шертпе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своеобразная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Щелкающ«я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манера исполнения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кюев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домбре.</a:t>
            </a:r>
          </a:p>
        </p:txBody>
      </p:sp>
    </p:spTree>
    <p:extLst>
      <p:ext uri="{BB962C8B-B14F-4D97-AF65-F5344CB8AC3E}">
        <p14:creationId xmlns:p14="http://schemas.microsoft.com/office/powerpoint/2010/main" val="2798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ЗАПОМНИТЕ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345592"/>
            <a:ext cx="75608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13" y="6479625"/>
            <a:ext cx="6718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8447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052736"/>
            <a:ext cx="43601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5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9"/>
            <a:ext cx="3384376" cy="55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8988" y="6381327"/>
            <a:ext cx="75660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46200" y="6597352"/>
            <a:ext cx="6450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-79653"/>
            <a:ext cx="5328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видит сон, в котором люди копают могилу. «Кому вы копаете могилу?» - спросил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 люди ответили: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Коркыту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Когда испуганный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проснулся, он решил найти способ избежать смерти. Сев на белую крылатую верблюдицу он полетел по свету. Однако везде он встречал людей, копавших ему могилу. Отчаявшись,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возвращается на родную землю, Расстилает ковер, садится на него и начинает играть и день, и ночь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кобызе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Кюи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Коркыта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долгие годы не подпускали к нему смерть, пока он, вконец измученный, не засыпает.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Кобыз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перестает звучать и смерть в виде змеи жалит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Коркута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 умирает. Еще в начале 20 века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Коркыт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 похоронен на берегу реки Сырдарья. На его могилу люди положили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кобыз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тихо звучал при порывах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наше время известно более двадцати видов казахских музыкальных инструментов. История создания многих из них связана с красивыми сказаниями и легендами. 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Разновидность казахских национальных музыкальных инструментов говорит о богатой культуре нашего народа. Многие инструменты использовались не только для исполнения песен, но и были задействованы в предупреждающих случаях, ритуалах и хозяйстве.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Сегодня многие инструменты используются в музыкальных сферах, в том числе в оркестрах и в эстраде.</a:t>
            </a: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5813" y="6165303"/>
            <a:ext cx="7572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46200" y="6381328"/>
            <a:ext cx="6450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4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04856" cy="593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5813" y="6453335"/>
            <a:ext cx="7572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Напишите короткий рассказ про национальные инструменты Казахстана.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закрепления полученных знаний, зайдите на сайт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Bilimland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bilimland,kz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8986" y="6377705"/>
            <a:ext cx="75660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47815" y="6623639"/>
            <a:ext cx="64483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84684"/>
            <a:ext cx="7175574" cy="55414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уроке:</a:t>
            </a:r>
          </a:p>
          <a:p>
            <a:pPr marL="0" indent="0">
              <a:buNone/>
            </a:pPr>
            <a:r>
              <a:rPr lang="kk-K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узнаете: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казахских народных инструментах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легендах  происхождении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домбры;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композиторах, о 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произведениях.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Вы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научитесь: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формулировать  вопросы по содержанию текста; 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отвечать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вопросы;                                                                                                          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правильно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употреблять в речи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прилагательные,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правильно согласовывая по роду,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числу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падежу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7585" y="6298546"/>
            <a:ext cx="76497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2850" y="6455044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8988" y="6309317"/>
            <a:ext cx="75660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46200" y="6525344"/>
            <a:ext cx="6450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12850"/>
            <a:ext cx="59991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1"/>
            <a:ext cx="345638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1208"/>
            <a:ext cx="338437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648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5576" y="6453335"/>
            <a:ext cx="7704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623639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5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Вспомни уроки музыки</a:t>
            </a:r>
            <a:endParaRPr 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Вставь словосочетания, чтобы получились предложения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Курмангазы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Сагырбайулы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Сарыжайлау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Даулеткерей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Шигайулы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Таттимбет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Казангапулы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Сарыарка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 Нурпеисова                                            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Булбул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9" y="6299930"/>
            <a:ext cx="76328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2850" y="6453336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5064"/>
            <a:ext cx="60960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4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Запомни!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9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Курмангазы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Сагырбайулы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написал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Сарыарка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Даулеткерей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Шигаев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написал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Булбул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Дина Нурпеисова написала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Асем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коныр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Таттимбет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Казангапов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написал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«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Сарыжайлау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9" y="6442709"/>
            <a:ext cx="7776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2850" y="6597351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395750"/>
            <a:ext cx="80648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555413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8164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223" y="219999"/>
            <a:ext cx="8192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урпеисова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талантливый ученик великого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Курмангазы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028343"/>
            <a:ext cx="48965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 Нурпеисова родилась в Западном Казахстане. На домбре она начала играть с девяти лет. Дина – талантливый ученик великого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Курмангазы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одаренный композитор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кюйши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Ее творчество характеризуется присущей только ее жизни. Где бы она ни была, домбра была ее неразлучной спутницей. Своего учителя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Курмангазы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почитала и восхищалась его даром всю свою жизнь. За свою долгую трудовую деятельность Дина создала много песенных шедевров. За творческий труд Дине Нурпеисовой было присвоено звание Народной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артистки Казахстана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кюи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Булбул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 другие хранятся в золотом фонде казахской музыки. </a:t>
            </a:r>
          </a:p>
        </p:txBody>
      </p:sp>
    </p:spTree>
    <p:extLst>
      <p:ext uri="{BB962C8B-B14F-4D97-AF65-F5344CB8AC3E}">
        <p14:creationId xmlns:p14="http://schemas.microsoft.com/office/powerpoint/2010/main" val="8802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29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Ответьте  на вопросы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Каких казахских национальных музыкальных инструментов вы знаете?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Каких казахских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кюйши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композиторов вы знаете?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 какой распространённый музыкальный инструмент у казахов?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140968"/>
            <a:ext cx="65817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5188" y="6165304"/>
            <a:ext cx="7413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46200" y="6381328"/>
            <a:ext cx="6450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5904656" cy="5145435"/>
          </a:xfrm>
        </p:spPr>
        <p:txBody>
          <a:bodyPr>
            <a:normAutofit fontScale="32500" lnSpcReduction="20000"/>
          </a:bodyPr>
          <a:lstStyle/>
          <a:p>
            <a:pPr algn="just">
              <a:buFontTx/>
              <a:buChar char="-"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Казахские музыкальные инструменты:                                             домбра,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кобыз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жетыген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сыбызгы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адырна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шанкобыз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дынгыра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даулпаз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аса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таяк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шындаул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дабыл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кылкобыз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сабызгы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жетыген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сазсырна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Казахские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кюйши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Коркыт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Курмангазы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Сагырбайулы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Даулеткерей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Шигайулу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Таттимбет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Казангапулы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Байжанов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Жаяу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Муса,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Ыкылас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Дукенулы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Казахские композиторы: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Жубанов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                                        Дина Нурпеисова,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Азербаев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Кенен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Тлендиев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Нургиса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Самый распространённый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                            инструмент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казахов – домбра. 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304256" cy="46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5188" y="6309316"/>
            <a:ext cx="7413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46200" y="6525344"/>
            <a:ext cx="6450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56207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Какой </a:t>
            </a:r>
            <a:r>
              <a:rPr lang="ru-RU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же инструмент появился первым?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49618"/>
            <a:ext cx="76328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623639"/>
            <a:ext cx="6718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8455</TotalTime>
  <Words>663</Words>
  <Application>Microsoft Office PowerPoint</Application>
  <PresentationFormat>Экран (4:3)</PresentationFormat>
  <Paragraphs>115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Вспомни уроки музыки</vt:lpstr>
      <vt:lpstr>Презентация PowerPoint</vt:lpstr>
      <vt:lpstr>Презентация PowerPoint</vt:lpstr>
      <vt:lpstr>Ответьте  на вопросы</vt:lpstr>
      <vt:lpstr>Примерные ответы</vt:lpstr>
      <vt:lpstr>        Какой же инструмент появился первым? </vt:lpstr>
      <vt:lpstr>Презентация PowerPoint</vt:lpstr>
      <vt:lpstr>Презентация PowerPoint</vt:lpstr>
      <vt:lpstr>Мозговой штурм</vt:lpstr>
      <vt:lpstr>Примерные ответы:</vt:lpstr>
      <vt:lpstr>Презентация PowerPoint</vt:lpstr>
      <vt:lpstr>ЗАПОМНИТЕ</vt:lpstr>
      <vt:lpstr>Презентация PowerPoint</vt:lpstr>
      <vt:lpstr>Вывод</vt:lpstr>
      <vt:lpstr>Презентация PowerPoint</vt:lpstr>
      <vt:lpstr>            Домашнее задание   Напишите короткий рассказ про национальные инструменты Казахстана.    Для закрепления полученных знаний, зайдите на сайт Bilimland https://bilimland,kz/ru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Данагул</cp:lastModifiedBy>
  <cp:revision>78</cp:revision>
  <dcterms:created xsi:type="dcterms:W3CDTF">2020-11-12T09:37:35Z</dcterms:created>
  <dcterms:modified xsi:type="dcterms:W3CDTF">2024-12-06T15:48:04Z</dcterms:modified>
</cp:coreProperties>
</file>