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3"/>
  </p:notesMasterIdLst>
  <p:sldIdLst>
    <p:sldId id="257" r:id="rId2"/>
    <p:sldId id="258" r:id="rId3"/>
    <p:sldId id="272" r:id="rId4"/>
    <p:sldId id="285" r:id="rId5"/>
    <p:sldId id="287" r:id="rId6"/>
    <p:sldId id="293" r:id="rId7"/>
    <p:sldId id="290" r:id="rId8"/>
    <p:sldId id="277" r:id="rId9"/>
    <p:sldId id="259" r:id="rId10"/>
    <p:sldId id="279" r:id="rId11"/>
    <p:sldId id="280" r:id="rId12"/>
    <p:sldId id="278" r:id="rId13"/>
    <p:sldId id="260" r:id="rId14"/>
    <p:sldId id="275" r:id="rId15"/>
    <p:sldId id="281" r:id="rId16"/>
    <p:sldId id="294" r:id="rId17"/>
    <p:sldId id="295" r:id="rId18"/>
    <p:sldId id="291" r:id="rId19"/>
    <p:sldId id="268" r:id="rId20"/>
    <p:sldId id="269" r:id="rId21"/>
    <p:sldId id="267" r:id="rId2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5758FB7-9AC5-4552-8A53-C91805E547FA}" styleName="Стиль из темы 1 - акцент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3B4B98B0-60AC-42C2-AFA5-B58CD77FA1E5}" styleName="Светлый стиль 1 -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1474" y="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D55F07-9B93-4A33-9D17-25598FABCBF4}" type="datetimeFigureOut">
              <a:rPr lang="ru-RU" smtClean="0"/>
              <a:t>06.12.2024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88B5E5-E8E0-4B36-833C-7BA223E126A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338702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Google Shape;73;p1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4339" name="Google Shape;74;p1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287134952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7411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378460813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7411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378460813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7411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378460813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7411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378460813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7411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408106620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7411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4081066202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7411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4081066202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7411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4081066202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7411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4081066202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9459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7844230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5363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1890745410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2150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2054585748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24579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324203083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638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377160695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638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377160695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638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377160695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638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377160695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638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377160695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638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215090731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638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11980735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06.12.2024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06.12.2024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06.12.2024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06.12.2024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06.12.2024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06.12.2024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06.12.2024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7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8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9.jpe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0.jpe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9.jpe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7.jpe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4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5.gi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5.gi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6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6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Google Shape;76;p1"/>
          <p:cNvSpPr>
            <a:spLocks noChangeArrowheads="1"/>
          </p:cNvSpPr>
          <p:nvPr/>
        </p:nvSpPr>
        <p:spPr bwMode="auto">
          <a:xfrm>
            <a:off x="735755" y="3249739"/>
            <a:ext cx="7711857" cy="16759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9654" tIns="24815" rIns="49654" bIns="24815"/>
          <a:lstStyle>
            <a:lvl1pPr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 eaLnBrk="1" hangingPunct="1">
              <a:buClr>
                <a:srgbClr val="000000"/>
              </a:buClr>
              <a:buFont typeface="Arial" pitchFamily="34" charset="0"/>
              <a:buNone/>
            </a:pPr>
            <a:r>
              <a:rPr lang="kk-KZ" altLang="ru-RU" sz="2500" b="1" dirty="0" smtClean="0">
                <a:latin typeface="Times New Roman" pitchFamily="18" charset="0"/>
                <a:cs typeface="Times New Roman" pitchFamily="18" charset="0"/>
              </a:rPr>
              <a:t>Промелькнувший метеор</a:t>
            </a:r>
            <a:endParaRPr lang="kk-KZ" altLang="ru-RU" sz="2500" b="1" dirty="0"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>
              <a:buClr>
                <a:srgbClr val="000000"/>
              </a:buClr>
              <a:buFont typeface="Arial" pitchFamily="34" charset="0"/>
              <a:buNone/>
            </a:pPr>
            <a:endParaRPr lang="ru-RU" altLang="ru-RU" sz="2500" b="1" dirty="0">
              <a:solidFill>
                <a:srgbClr val="090F78"/>
              </a:solidFill>
              <a:latin typeface="Times New Roman" pitchFamily="18" charset="0"/>
              <a:cs typeface="Times New Roman" pitchFamily="18" charset="0"/>
              <a:sym typeface="Century Gothic" pitchFamily="34" charset="0"/>
            </a:endParaRPr>
          </a:p>
        </p:txBody>
      </p:sp>
      <p:cxnSp>
        <p:nvCxnSpPr>
          <p:cNvPr id="2051" name="Google Shape;77;p1"/>
          <p:cNvCxnSpPr>
            <a:cxnSpLocks noChangeShapeType="1"/>
          </p:cNvCxnSpPr>
          <p:nvPr/>
        </p:nvCxnSpPr>
        <p:spPr bwMode="auto">
          <a:xfrm>
            <a:off x="1058836" y="5189215"/>
            <a:ext cx="6939449" cy="0"/>
          </a:xfrm>
          <a:prstGeom prst="straightConnector1">
            <a:avLst/>
          </a:prstGeom>
          <a:noFill/>
          <a:ln w="38100">
            <a:solidFill>
              <a:srgbClr val="090F78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052" name="Google Shape;78;p1"/>
          <p:cNvCxnSpPr>
            <a:cxnSpLocks noChangeShapeType="1"/>
          </p:cNvCxnSpPr>
          <p:nvPr/>
        </p:nvCxnSpPr>
        <p:spPr bwMode="auto">
          <a:xfrm>
            <a:off x="1179653" y="5300084"/>
            <a:ext cx="6712749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  <p:extLst>
      <p:ext uri="{BB962C8B-B14F-4D97-AF65-F5344CB8AC3E}">
        <p14:creationId xmlns:p14="http://schemas.microsoft.com/office/powerpoint/2010/main" val="207021273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0" y="-32088"/>
            <a:ext cx="9188797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  <a:extLst/>
        </p:spPr>
      </p:pic>
      <p:sp>
        <p:nvSpPr>
          <p:cNvPr id="5123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A5A27743-B97B-463B-B9D8-F7E71ABACDB7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10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5124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25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5127" name="Прямоугольник 9"/>
          <p:cNvSpPr>
            <a:spLocks noChangeArrowheads="1"/>
          </p:cNvSpPr>
          <p:nvPr/>
        </p:nvSpPr>
        <p:spPr bwMode="auto">
          <a:xfrm>
            <a:off x="2165221" y="347003"/>
            <a:ext cx="5330903" cy="5118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0147" tIns="40074" rIns="80147" bIns="40074">
            <a:spAutoFit/>
          </a:bodyPr>
          <a:lstStyle>
            <a:lvl1pPr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/>
            <a:r>
              <a:rPr lang="ru-RU" altLang="ru-RU" sz="2800" b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Количественные числительные</a:t>
            </a:r>
            <a:endParaRPr lang="ru-RU" altLang="ru-RU" sz="28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86575D19-CD31-4F0E-A289-495BEACC2BD4}"/>
              </a:ext>
            </a:extLst>
          </p:cNvPr>
          <p:cNvSpPr/>
          <p:nvPr/>
        </p:nvSpPr>
        <p:spPr>
          <a:xfrm>
            <a:off x="457472" y="1316667"/>
            <a:ext cx="7726730" cy="41242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i="1">
                <a:latin typeface="Times New Roman" pitchFamily="18" charset="0"/>
                <a:cs typeface="Times New Roman" panose="02020603050405020304" pitchFamily="18" charset="0"/>
              </a:rPr>
              <a:t>            </a:t>
            </a:r>
            <a:r>
              <a:rPr lang="ru-RU" sz="2800" b="1" i="1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Количественные числительные</a:t>
            </a:r>
          </a:p>
          <a:p>
            <a:r>
              <a:rPr lang="ru-RU" sz="2400">
                <a:latin typeface="Times New Roman" pitchFamily="18" charset="0"/>
                <a:cs typeface="Times New Roman" pitchFamily="18" charset="0"/>
              </a:rPr>
              <a:t>-  обозначают количество или число предметов при счете; </a:t>
            </a:r>
          </a:p>
          <a:p>
            <a:r>
              <a:rPr lang="ru-RU" sz="2400">
                <a:latin typeface="Times New Roman" pitchFamily="18" charset="0"/>
                <a:cs typeface="Times New Roman" pitchFamily="18" charset="0"/>
              </a:rPr>
              <a:t>- отвечают на вопрос сколько? </a:t>
            </a:r>
          </a:p>
          <a:p>
            <a:r>
              <a:rPr lang="ru-RU" sz="2400">
                <a:latin typeface="Times New Roman" pitchFamily="18" charset="0"/>
                <a:cs typeface="Times New Roman" pitchFamily="18" charset="0"/>
              </a:rPr>
              <a:t>Например, </a:t>
            </a:r>
            <a:r>
              <a:rPr lang="ru-RU" sz="2400" i="1">
                <a:latin typeface="Times New Roman" pitchFamily="18" charset="0"/>
                <a:cs typeface="Times New Roman" pitchFamily="18" charset="0"/>
              </a:rPr>
              <a:t>два, четыре, пять </a:t>
            </a:r>
          </a:p>
          <a:p>
            <a:r>
              <a:rPr lang="ru-RU" sz="2400">
                <a:latin typeface="Times New Roman" pitchFamily="18" charset="0"/>
                <a:cs typeface="Times New Roman" pitchFamily="18" charset="0"/>
              </a:rPr>
              <a:t>Делятся на три разряда:</a:t>
            </a:r>
          </a:p>
          <a:p>
            <a:r>
              <a:rPr lang="ru-RU" sz="240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sz="24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целые:</a:t>
            </a:r>
            <a:r>
              <a:rPr lang="ru-RU" sz="240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>
                <a:latin typeface="Times New Roman" pitchFamily="18" charset="0"/>
                <a:cs typeface="Times New Roman" pitchFamily="18" charset="0"/>
              </a:rPr>
              <a:t>три, сорок, семнадцать</a:t>
            </a:r>
          </a:p>
          <a:p>
            <a:r>
              <a:rPr lang="ru-RU" sz="240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sz="24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дробные числа: </a:t>
            </a:r>
            <a:r>
              <a:rPr lang="ru-RU" sz="2400" i="1">
                <a:latin typeface="Times New Roman" pitchFamily="18" charset="0"/>
                <a:cs typeface="Times New Roman" pitchFamily="18" charset="0"/>
              </a:rPr>
              <a:t>одна вторая, четыре девятых, две пятых</a:t>
            </a:r>
          </a:p>
          <a:p>
            <a:r>
              <a:rPr lang="ru-RU" sz="240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4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собирательные числительные: </a:t>
            </a:r>
            <a:r>
              <a:rPr lang="ru-RU" sz="2400" i="1">
                <a:latin typeface="Times New Roman" pitchFamily="18" charset="0"/>
                <a:cs typeface="Times New Roman" pitchFamily="18" charset="0"/>
              </a:rPr>
              <a:t>трое, четверо, семеро  </a:t>
            </a:r>
          </a:p>
          <a:p>
            <a:r>
              <a:rPr lang="ru-RU" sz="240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400" smtClean="0">
                <a:latin typeface="Times New Roman" pitchFamily="18" charset="0"/>
                <a:cs typeface="Times New Roman" pitchFamily="18" charset="0"/>
              </a:rPr>
              <a:t>склоняются</a:t>
            </a:r>
            <a:endParaRPr lang="ru-RU" sz="240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ts val="0"/>
              </a:spcBef>
            </a:pPr>
            <a:r>
              <a:rPr lang="ru-RU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endParaRPr lang="ru-RU" sz="2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875264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0" y="-32088"/>
            <a:ext cx="9188797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  <a:extLst/>
        </p:spPr>
      </p:pic>
      <p:sp>
        <p:nvSpPr>
          <p:cNvPr id="5123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A5A27743-B97B-463B-B9D8-F7E71ABACDB7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11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5124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25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5127" name="Прямоугольник 9"/>
          <p:cNvSpPr>
            <a:spLocks noChangeArrowheads="1"/>
          </p:cNvSpPr>
          <p:nvPr/>
        </p:nvSpPr>
        <p:spPr bwMode="auto">
          <a:xfrm>
            <a:off x="2165221" y="347003"/>
            <a:ext cx="5330903" cy="5118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0147" tIns="40074" rIns="80147" bIns="40074">
            <a:spAutoFit/>
          </a:bodyPr>
          <a:lstStyle>
            <a:lvl1pPr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/>
            <a:r>
              <a:rPr lang="ru-RU" altLang="ru-RU" sz="2800" b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Количественные числительные</a:t>
            </a:r>
            <a:endParaRPr lang="ru-RU" altLang="ru-RU" sz="28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86575D19-CD31-4F0E-A289-495BEACC2BD4}"/>
              </a:ext>
            </a:extLst>
          </p:cNvPr>
          <p:cNvSpPr/>
          <p:nvPr/>
        </p:nvSpPr>
        <p:spPr>
          <a:xfrm>
            <a:off x="457472" y="1316667"/>
            <a:ext cx="800296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i="1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</a:t>
            </a:r>
            <a:r>
              <a:rPr lang="ru-RU" sz="2800">
                <a:latin typeface="Times New Roman" pitchFamily="18" charset="0"/>
                <a:cs typeface="Times New Roman" pitchFamily="18" charset="0"/>
              </a:rPr>
              <a:t>!!! Числительное </a:t>
            </a:r>
            <a:r>
              <a:rPr lang="ru-RU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четыре</a:t>
            </a:r>
            <a:r>
              <a:rPr lang="ru-RU" sz="2800">
                <a:latin typeface="Times New Roman" pitchFamily="18" charset="0"/>
                <a:cs typeface="Times New Roman" pitchFamily="18" charset="0"/>
              </a:rPr>
              <a:t> в Тв. п.</a:t>
            </a:r>
          </a:p>
          <a:p>
            <a:r>
              <a:rPr lang="ru-RU" sz="280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smtClean="0">
                <a:latin typeface="Times New Roman" pitchFamily="18" charset="0"/>
                <a:cs typeface="Times New Roman" pitchFamily="18" charset="0"/>
              </a:rPr>
              <a:t>                 имеет </a:t>
            </a:r>
            <a:r>
              <a:rPr lang="ru-RU" sz="2800">
                <a:latin typeface="Times New Roman" pitchFamily="18" charset="0"/>
                <a:cs typeface="Times New Roman" pitchFamily="18" charset="0"/>
              </a:rPr>
              <a:t>ь -  </a:t>
            </a:r>
            <a:r>
              <a:rPr lang="ru-RU" sz="2800" i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четырьмя</a:t>
            </a:r>
            <a:r>
              <a:rPr lang="ru-RU" sz="28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sz="2800">
                <a:latin typeface="Times New Roman" pitchFamily="18" charset="0"/>
                <a:cs typeface="Times New Roman" pitchFamily="18" charset="0"/>
              </a:rPr>
              <a:t>Числительные от </a:t>
            </a:r>
            <a:r>
              <a:rPr lang="ru-RU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пяти</a:t>
            </a:r>
            <a:r>
              <a:rPr lang="ru-RU" sz="2800"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ru-RU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двадцати</a:t>
            </a:r>
            <a:r>
              <a:rPr lang="ru-RU" sz="2800">
                <a:latin typeface="Times New Roman" pitchFamily="18" charset="0"/>
                <a:cs typeface="Times New Roman" pitchFamily="18" charset="0"/>
              </a:rPr>
              <a:t> и </a:t>
            </a:r>
          </a:p>
          <a:p>
            <a:r>
              <a:rPr lang="ru-RU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тридцать</a:t>
            </a:r>
            <a:r>
              <a:rPr lang="ru-RU" sz="2800">
                <a:latin typeface="Times New Roman" pitchFamily="18" charset="0"/>
                <a:cs typeface="Times New Roman" pitchFamily="18" charset="0"/>
              </a:rPr>
              <a:t> в Р.п., Д.п. и П.п. имеют</a:t>
            </a:r>
          </a:p>
          <a:p>
            <a:r>
              <a:rPr lang="ru-RU" sz="2800">
                <a:latin typeface="Times New Roman" pitchFamily="18" charset="0"/>
                <a:cs typeface="Times New Roman" pitchFamily="18" charset="0"/>
              </a:rPr>
              <a:t> окончание –</a:t>
            </a:r>
            <a:r>
              <a:rPr lang="ru-RU" sz="28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и</a:t>
            </a:r>
            <a:r>
              <a:rPr lang="ru-RU" sz="2800">
                <a:latin typeface="Times New Roman" pitchFamily="18" charset="0"/>
                <a:cs typeface="Times New Roman" pitchFamily="18" charset="0"/>
              </a:rPr>
              <a:t>, а в Тв.п. – </a:t>
            </a:r>
            <a:r>
              <a:rPr lang="ru-RU" sz="28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ью</a:t>
            </a:r>
            <a:r>
              <a:rPr lang="ru-RU" sz="2800">
                <a:latin typeface="Times New Roman" pitchFamily="18" charset="0"/>
                <a:cs typeface="Times New Roman" pitchFamily="18" charset="0"/>
              </a:rPr>
              <a:t>. </a:t>
            </a:r>
            <a:endParaRPr lang="ru-RU" sz="28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075" name="Picture 3" descr="C:\Users\Нуржан\Desktop\images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70525" y="3789040"/>
            <a:ext cx="1838325" cy="2476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875264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-44797" y="-89270"/>
            <a:ext cx="9188797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  <a:extLst/>
        </p:spPr>
      </p:pic>
      <p:sp>
        <p:nvSpPr>
          <p:cNvPr id="5123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A5A27743-B97B-463B-B9D8-F7E71ABACDB7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12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5124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25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5127" name="Прямоугольник 9"/>
          <p:cNvSpPr>
            <a:spLocks noChangeArrowheads="1"/>
          </p:cNvSpPr>
          <p:nvPr/>
        </p:nvSpPr>
        <p:spPr bwMode="auto">
          <a:xfrm>
            <a:off x="2165221" y="347003"/>
            <a:ext cx="5330903" cy="5118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0147" tIns="40074" rIns="80147" bIns="40074">
            <a:spAutoFit/>
          </a:bodyPr>
          <a:lstStyle>
            <a:lvl1pPr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/>
            <a:r>
              <a:rPr lang="ru-RU" altLang="ru-RU" sz="2800" b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Количественные числительные</a:t>
            </a:r>
            <a:endParaRPr lang="ru-RU" altLang="ru-RU" sz="28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86575D19-CD31-4F0E-A289-495BEACC2BD4}"/>
              </a:ext>
            </a:extLst>
          </p:cNvPr>
          <p:cNvSpPr/>
          <p:nvPr/>
        </p:nvSpPr>
        <p:spPr>
          <a:xfrm>
            <a:off x="3326799" y="1501333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spcBef>
                <a:spcPts val="0"/>
              </a:spcBef>
            </a:pPr>
            <a:r>
              <a:rPr lang="ru-RU" i="1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</a:t>
            </a:r>
            <a:endParaRPr lang="ru-RU" sz="2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F8B04502-57FE-4E53-93A1-7DCF00894981}"/>
              </a:ext>
            </a:extLst>
          </p:cNvPr>
          <p:cNvSpPr/>
          <p:nvPr/>
        </p:nvSpPr>
        <p:spPr>
          <a:xfrm>
            <a:off x="1528904" y="3139196"/>
            <a:ext cx="714676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ts val="0"/>
              </a:spcBef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 каком месяце говорится в стихотворении? 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x-none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05409178"/>
              </p:ext>
            </p:extLst>
          </p:nvPr>
        </p:nvGraphicFramePr>
        <p:xfrm>
          <a:off x="457200" y="1268760"/>
          <a:ext cx="8229600" cy="332551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114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14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90958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Существительное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3-го склонения</a:t>
                      </a:r>
                      <a:endParaRPr lang="ru-RU" sz="18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числительное</a:t>
                      </a:r>
                      <a:endParaRPr lang="ru-RU" sz="18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1593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И.п. тетрадь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Р.п. </a:t>
                      </a:r>
                      <a:r>
                        <a:rPr lang="ru-RU" sz="180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тетради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В.п. тетрадь</a:t>
                      </a:r>
                      <a:endParaRPr lang="ru-RU" sz="180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Д.п. тетради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Т.п. тетрадью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П.п. о тетради</a:t>
                      </a:r>
                      <a:endParaRPr lang="ru-RU" sz="18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И.п. тридцать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Р.п. </a:t>
                      </a:r>
                      <a:r>
                        <a:rPr lang="ru-RU" sz="180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тридцати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В.п. тридцать</a:t>
                      </a:r>
                      <a:endParaRPr lang="ru-RU" sz="180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Д.п. тридцати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Т.п. тридцатью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П.п. о тридцати</a:t>
                      </a:r>
                      <a:endParaRPr lang="ru-RU" sz="18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875264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0" y="1"/>
            <a:ext cx="9144000" cy="68580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  <a:extLst/>
        </p:spPr>
      </p:pic>
      <p:sp>
        <p:nvSpPr>
          <p:cNvPr id="5123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A5A27743-B97B-463B-B9D8-F7E71ABACDB7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13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5124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25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5127" name="Прямоугольник 9"/>
          <p:cNvSpPr>
            <a:spLocks noChangeArrowheads="1"/>
          </p:cNvSpPr>
          <p:nvPr/>
        </p:nvSpPr>
        <p:spPr bwMode="auto">
          <a:xfrm>
            <a:off x="2165221" y="347003"/>
            <a:ext cx="5330903" cy="5118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0147" tIns="40074" rIns="80147" bIns="40074">
            <a:spAutoFit/>
          </a:bodyPr>
          <a:lstStyle>
            <a:lvl1pPr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/>
            <a:r>
              <a:rPr lang="ru-RU" altLang="ru-RU" sz="2800" b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Количественные числительные</a:t>
            </a:r>
            <a:endParaRPr lang="ru-RU" altLang="ru-RU" sz="28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86575D19-CD31-4F0E-A289-495BEACC2BD4}"/>
              </a:ext>
            </a:extLst>
          </p:cNvPr>
          <p:cNvSpPr/>
          <p:nvPr/>
        </p:nvSpPr>
        <p:spPr>
          <a:xfrm>
            <a:off x="3612202" y="1316667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spcBef>
                <a:spcPts val="0"/>
              </a:spcBef>
            </a:pPr>
            <a:r>
              <a:rPr lang="ru-RU" i="1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</a:t>
            </a:r>
            <a:endParaRPr lang="ru-RU" sz="2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F8B04502-57FE-4E53-93A1-7DCF00894981}"/>
              </a:ext>
            </a:extLst>
          </p:cNvPr>
          <p:cNvSpPr/>
          <p:nvPr/>
        </p:nvSpPr>
        <p:spPr>
          <a:xfrm>
            <a:off x="1528904" y="3139196"/>
            <a:ext cx="36420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ts val="0"/>
              </a:spcBef>
            </a:pPr>
            <a:r>
              <a:rPr lang="ru-RU" sz="28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x-none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37055036"/>
              </p:ext>
            </p:extLst>
          </p:nvPr>
        </p:nvGraphicFramePr>
        <p:xfrm>
          <a:off x="457472" y="1533268"/>
          <a:ext cx="8229600" cy="288032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057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69833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И.п. и В.п.</a:t>
                      </a:r>
                      <a:endParaRPr lang="ru-RU" sz="28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сорок</a:t>
                      </a:r>
                      <a:endParaRPr lang="ru-RU" sz="28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девяносто</a:t>
                      </a:r>
                      <a:endParaRPr lang="ru-RU" sz="28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сто</a:t>
                      </a:r>
                      <a:endParaRPr lang="ru-RU" sz="28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18198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Р.п.,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Д.п., Т.п.,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П.п.</a:t>
                      </a:r>
                      <a:endParaRPr lang="ru-RU" sz="28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сорока</a:t>
                      </a:r>
                      <a:endParaRPr lang="ru-RU" sz="28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девяноста</a:t>
                      </a:r>
                      <a:endParaRPr lang="ru-RU" sz="28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ста</a:t>
                      </a:r>
                      <a:endParaRPr lang="ru-RU" sz="28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pic>
        <p:nvPicPr>
          <p:cNvPr id="5122" name="Picture 2" descr="C:\Users\Нуржан\Desktop\images (1)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4168" y="4509120"/>
            <a:ext cx="2447925" cy="1866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0809750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0" y="-32088"/>
            <a:ext cx="9188797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  <a:extLst/>
        </p:spPr>
      </p:pic>
      <p:sp>
        <p:nvSpPr>
          <p:cNvPr id="5123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A5A27743-B97B-463B-B9D8-F7E71ABACDB7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14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5124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25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74638708"/>
              </p:ext>
            </p:extLst>
          </p:nvPr>
        </p:nvGraphicFramePr>
        <p:xfrm>
          <a:off x="492495" y="3808488"/>
          <a:ext cx="8229600" cy="19278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229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1076325" algn="l"/>
                        </a:tabLst>
                      </a:pPr>
                      <a:endParaRPr lang="ru-RU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14300" marR="11430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2" name="Прямоугольник 9"/>
          <p:cNvSpPr>
            <a:spLocks noChangeArrowheads="1"/>
          </p:cNvSpPr>
          <p:nvPr/>
        </p:nvSpPr>
        <p:spPr bwMode="auto">
          <a:xfrm>
            <a:off x="683569" y="288016"/>
            <a:ext cx="7673582" cy="5118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0147" tIns="40074" rIns="80147" bIns="40074">
            <a:spAutoFit/>
          </a:bodyPr>
          <a:lstStyle>
            <a:lvl1pPr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/>
            <a:r>
              <a:rPr lang="ru-RU" altLang="ru-RU" sz="2800" b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Склонение количественных числительных</a:t>
            </a:r>
            <a:endParaRPr lang="ru-RU" altLang="ru-RU" sz="28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11517446"/>
              </p:ext>
            </p:extLst>
          </p:nvPr>
        </p:nvGraphicFramePr>
        <p:xfrm>
          <a:off x="457200" y="1530697"/>
          <a:ext cx="8229599" cy="300723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74265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4265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4429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2960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От 50 до 80</a:t>
                      </a:r>
                      <a:endParaRPr lang="ru-RU" sz="20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От 500 до 900</a:t>
                      </a:r>
                      <a:endParaRPr lang="ru-RU" sz="20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200, 300, 400</a:t>
                      </a:r>
                      <a:endParaRPr lang="ru-RU" sz="20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2960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И.п. пятьдесят</a:t>
                      </a:r>
                      <a:endParaRPr lang="ru-RU" sz="20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И.п. пятьсот</a:t>
                      </a:r>
                      <a:endParaRPr lang="ru-RU" sz="20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И.п.  двести</a:t>
                      </a:r>
                      <a:endParaRPr lang="ru-RU" sz="20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2960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Р.п. пятидесяти</a:t>
                      </a:r>
                      <a:endParaRPr lang="ru-RU" sz="20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Р.п. пятисот</a:t>
                      </a:r>
                      <a:endParaRPr lang="ru-RU" sz="20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Р.п. двухсот</a:t>
                      </a:r>
                      <a:endParaRPr lang="ru-RU" sz="20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2960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Д.п. пятидесяти</a:t>
                      </a:r>
                      <a:endParaRPr lang="ru-RU" sz="20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Д.п. пятистам</a:t>
                      </a:r>
                      <a:endParaRPr lang="ru-RU" sz="20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Д.п.  двумстам</a:t>
                      </a:r>
                      <a:endParaRPr lang="ru-RU" sz="20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2960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В.п. пятьдесят</a:t>
                      </a:r>
                      <a:endParaRPr lang="ru-RU" sz="20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В.п. пятьсот</a:t>
                      </a:r>
                      <a:endParaRPr lang="ru-RU" sz="20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В.п. двести</a:t>
                      </a:r>
                      <a:endParaRPr lang="ru-RU" sz="20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2960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Т.п. пятьюдесятью</a:t>
                      </a:r>
                      <a:endParaRPr lang="ru-RU" sz="20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Т.п. пятьюстами</a:t>
                      </a:r>
                      <a:endParaRPr lang="ru-RU" sz="20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Т.п. двумястами</a:t>
                      </a:r>
                      <a:endParaRPr lang="ru-RU" sz="20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2960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П.п. о пятидесяти</a:t>
                      </a:r>
                      <a:endParaRPr lang="ru-RU" sz="20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П.п. о пятистах</a:t>
                      </a:r>
                      <a:endParaRPr lang="ru-RU" sz="20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П.п. о двухстах</a:t>
                      </a:r>
                      <a:endParaRPr lang="ru-RU" sz="20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5642362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0" y="-89270"/>
            <a:ext cx="9188797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  <a:extLst/>
        </p:spPr>
      </p:pic>
      <p:sp>
        <p:nvSpPr>
          <p:cNvPr id="5123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A5A27743-B97B-463B-B9D8-F7E71ABACDB7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15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5124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25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2" name="Прямоугольник 9"/>
          <p:cNvSpPr>
            <a:spLocks noChangeArrowheads="1"/>
          </p:cNvSpPr>
          <p:nvPr/>
        </p:nvSpPr>
        <p:spPr bwMode="auto">
          <a:xfrm>
            <a:off x="2527423" y="288016"/>
            <a:ext cx="4451110" cy="5118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0147" tIns="40074" rIns="80147" bIns="40074">
            <a:spAutoFit/>
          </a:bodyPr>
          <a:lstStyle>
            <a:lvl1pPr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/>
            <a:r>
              <a:rPr lang="ru-RU" altLang="ru-RU" sz="2800" b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Практическое задание №1</a:t>
            </a:r>
            <a:endParaRPr lang="ru-RU" altLang="ru-RU" sz="28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AF670DF3-2494-4ED4-B2CA-D1117D8C5568}"/>
              </a:ext>
            </a:extLst>
          </p:cNvPr>
          <p:cNvSpPr/>
          <p:nvPr/>
        </p:nvSpPr>
        <p:spPr>
          <a:xfrm>
            <a:off x="1235324" y="1161364"/>
            <a:ext cx="6384491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mtClean="0"/>
              <a:t> </a:t>
            </a:r>
            <a:r>
              <a:rPr lang="ru-RU">
                <a:latin typeface="Times New Roman" pitchFamily="18" charset="0"/>
                <a:cs typeface="Times New Roman" pitchFamily="18" charset="0"/>
              </a:rPr>
              <a:t>Прочитайте текст. </a:t>
            </a:r>
            <a:r>
              <a:rPr lang="ru-RU" smtClean="0">
                <a:latin typeface="Times New Roman" pitchFamily="18" charset="0"/>
                <a:cs typeface="Times New Roman" pitchFamily="18" charset="0"/>
              </a:rPr>
              <a:t>Выпишите числительные вместе со словами к которым они относятся. </a:t>
            </a:r>
            <a:r>
              <a:rPr lang="ru-RU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r>
              <a:rPr lang="ru-RU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ru-RU" i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Шокан </a:t>
            </a:r>
            <a:r>
              <a:rPr lang="ru-RU" i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Уалиханов – знаменитый казахский ученый и путешественник, прямой потомок знаменитого Аблай хана.  Он его правнук. Дед Шокана Уалихан – один из 30 сыновей Аблай хана. В возрасте 12 лет Шокана отправляют на учебу в Омский кадетский корпус. Когда Уалиханову было 14-15 лет, начальство кадетского корпуса уже пророчило ему будущее крупного исследователя и ученого.</a:t>
            </a:r>
          </a:p>
          <a:p>
            <a:endParaRPr lang="ru-RU" b="1" i="1">
              <a:latin typeface="Times New Roman" pitchFamily="18" charset="0"/>
              <a:cs typeface="Times New Roman" pitchFamily="18" charset="0"/>
            </a:endParaRPr>
          </a:p>
          <a:p>
            <a:endParaRPr lang="x-none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" name="Picture 2" descr="C:\Users\Нуржан\Desktop\го-овные-цифры-56008846.jpg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883" t="1064" r="12952" b="11627"/>
          <a:stretch/>
        </p:blipFill>
        <p:spPr bwMode="auto">
          <a:xfrm>
            <a:off x="5868145" y="3561645"/>
            <a:ext cx="2322904" cy="28852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8898444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0" y="-89270"/>
            <a:ext cx="9188797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  <a:extLst/>
        </p:spPr>
      </p:pic>
      <p:sp>
        <p:nvSpPr>
          <p:cNvPr id="5123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A5A27743-B97B-463B-B9D8-F7E71ABACDB7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16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5124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25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2" name="Прямоугольник 9"/>
          <p:cNvSpPr>
            <a:spLocks noChangeArrowheads="1"/>
          </p:cNvSpPr>
          <p:nvPr/>
        </p:nvSpPr>
        <p:spPr bwMode="auto">
          <a:xfrm>
            <a:off x="3527825" y="288016"/>
            <a:ext cx="2450306" cy="5118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0147" tIns="40074" rIns="80147" bIns="40074">
            <a:spAutoFit/>
          </a:bodyPr>
          <a:lstStyle>
            <a:lvl1pPr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/>
            <a:r>
              <a:rPr lang="ru-RU" altLang="ru-RU" sz="2800" b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Проверь себя!</a:t>
            </a:r>
            <a:endParaRPr lang="ru-RU" altLang="ru-RU" sz="28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AF670DF3-2494-4ED4-B2CA-D1117D8C5568}"/>
              </a:ext>
            </a:extLst>
          </p:cNvPr>
          <p:cNvSpPr/>
          <p:nvPr/>
        </p:nvSpPr>
        <p:spPr>
          <a:xfrm>
            <a:off x="1235324" y="1161364"/>
            <a:ext cx="6384491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i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i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</a:t>
            </a:r>
            <a:r>
              <a:rPr lang="ru-RU" sz="3600" i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ридцать</a:t>
            </a:r>
            <a:r>
              <a:rPr lang="ru-RU" i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i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i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сыновей </a:t>
            </a:r>
            <a:endParaRPr lang="ru-RU" sz="3600" i="1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3600" i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д</a:t>
            </a:r>
            <a:r>
              <a:rPr lang="ru-RU" sz="3600" i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венадцать  </a:t>
            </a:r>
            <a:r>
              <a:rPr lang="ru-RU" sz="3600" i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лет </a:t>
            </a:r>
            <a:endParaRPr lang="ru-RU" sz="3600" i="1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3600" i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ч</a:t>
            </a:r>
            <a:r>
              <a:rPr lang="ru-RU" sz="3600" i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етырнадцать - пятнадцать лет</a:t>
            </a:r>
            <a:endParaRPr lang="x-none" sz="36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147" name="Picture 3" descr="C:\Users\Нуржан\Desktop\logika-zyfry-11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16118" y="3861048"/>
            <a:ext cx="3636576" cy="24284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4161401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0" y="-89270"/>
            <a:ext cx="9188797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  <a:extLst/>
        </p:spPr>
      </p:pic>
      <p:sp>
        <p:nvSpPr>
          <p:cNvPr id="5123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A5A27743-B97B-463B-B9D8-F7E71ABACDB7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17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5124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25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2" name="Прямоугольник 9"/>
          <p:cNvSpPr>
            <a:spLocks noChangeArrowheads="1"/>
          </p:cNvSpPr>
          <p:nvPr/>
        </p:nvSpPr>
        <p:spPr bwMode="auto">
          <a:xfrm>
            <a:off x="2527423" y="288016"/>
            <a:ext cx="4451110" cy="5118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0147" tIns="40074" rIns="80147" bIns="40074">
            <a:spAutoFit/>
          </a:bodyPr>
          <a:lstStyle>
            <a:lvl1pPr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/>
            <a:r>
              <a:rPr lang="ru-RU" altLang="ru-RU" sz="2800" b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Практическое задание №2</a:t>
            </a:r>
            <a:endParaRPr lang="ru-RU" altLang="ru-RU" sz="28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AF670DF3-2494-4ED4-B2CA-D1117D8C5568}"/>
              </a:ext>
            </a:extLst>
          </p:cNvPr>
          <p:cNvSpPr/>
          <p:nvPr/>
        </p:nvSpPr>
        <p:spPr>
          <a:xfrm>
            <a:off x="1235324" y="1161364"/>
            <a:ext cx="6384491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mtClean="0"/>
              <a:t> </a:t>
            </a:r>
            <a:r>
              <a:rPr lang="ru-RU" sz="3200" b="1">
                <a:latin typeface="Times New Roman" pitchFamily="18" charset="0"/>
                <a:cs typeface="Times New Roman" pitchFamily="18" charset="0"/>
              </a:rPr>
              <a:t>Просклоняйте количественное числительное  - 12 по падежам.</a:t>
            </a:r>
          </a:p>
          <a:p>
            <a:endParaRPr lang="ru-RU" b="1" i="1">
              <a:latin typeface="Times New Roman" pitchFamily="18" charset="0"/>
              <a:cs typeface="Times New Roman" pitchFamily="18" charset="0"/>
            </a:endParaRPr>
          </a:p>
          <a:p>
            <a:endParaRPr lang="x-none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" name="Picture 2" descr="C:\Users\Нуржан\Desktop\го-овные-цифры-56008846.jpg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883" t="1064" r="12952" b="11627"/>
          <a:stretch/>
        </p:blipFill>
        <p:spPr bwMode="auto">
          <a:xfrm>
            <a:off x="5724128" y="2676007"/>
            <a:ext cx="2635313" cy="32732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830155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0" y="-89270"/>
            <a:ext cx="9188797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  <a:extLst/>
        </p:spPr>
      </p:pic>
      <p:sp>
        <p:nvSpPr>
          <p:cNvPr id="5123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5949280"/>
            <a:ext cx="2147536" cy="458047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A5A27743-B97B-463B-B9D8-F7E71ABACDB7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18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5124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25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12680623"/>
              </p:ext>
            </p:extLst>
          </p:nvPr>
        </p:nvGraphicFramePr>
        <p:xfrm>
          <a:off x="492495" y="1530696"/>
          <a:ext cx="8229600" cy="362729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3594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269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5950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i="1" smtClean="0">
                          <a:solidFill>
                            <a:srgbClr val="00B05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Падежи</a:t>
                      </a:r>
                      <a:endParaRPr lang="ru-RU" sz="2400" i="1">
                        <a:solidFill>
                          <a:srgbClr val="00B05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i="1">
                          <a:solidFill>
                            <a:srgbClr val="00B05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Вопрос</a:t>
                      </a:r>
                      <a:endParaRPr lang="ru-RU" sz="2400" i="1">
                        <a:solidFill>
                          <a:srgbClr val="00B05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i="1">
                          <a:solidFill>
                            <a:srgbClr val="00B05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Склонение</a:t>
                      </a:r>
                      <a:endParaRPr lang="ru-RU" sz="2400" i="1">
                        <a:solidFill>
                          <a:srgbClr val="00B05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9463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solidFill>
                            <a:srgbClr val="2F2F2F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Именительный падеж</a:t>
                      </a:r>
                      <a:endParaRPr lang="ru-RU" sz="24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solidFill>
                            <a:srgbClr val="2F2F2F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Что?</a:t>
                      </a:r>
                      <a:endParaRPr lang="ru-RU" sz="24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i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двенадцать</a:t>
                      </a:r>
                      <a:endParaRPr lang="ru-RU" sz="2400" b="1" i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9463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solidFill>
                            <a:srgbClr val="2F2F2F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Родительный падеж</a:t>
                      </a:r>
                      <a:endParaRPr lang="ru-RU" sz="24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solidFill>
                            <a:srgbClr val="2F2F2F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Чего?</a:t>
                      </a:r>
                      <a:endParaRPr lang="ru-RU" sz="24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i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двенадцати</a:t>
                      </a:r>
                      <a:endParaRPr lang="ru-RU" sz="2400" b="1" i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9463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solidFill>
                            <a:srgbClr val="2F2F2F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Дательный падеж</a:t>
                      </a:r>
                      <a:endParaRPr lang="ru-RU" sz="24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solidFill>
                            <a:srgbClr val="2F2F2F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Чему?</a:t>
                      </a:r>
                      <a:endParaRPr lang="ru-RU" sz="24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i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двенадцати</a:t>
                      </a:r>
                      <a:endParaRPr lang="ru-RU" sz="2400" b="1" i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9463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solidFill>
                            <a:srgbClr val="2F2F2F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Винительный падеж</a:t>
                      </a:r>
                      <a:endParaRPr lang="ru-RU" sz="24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solidFill>
                            <a:srgbClr val="2F2F2F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Что?</a:t>
                      </a:r>
                      <a:endParaRPr lang="ru-RU" sz="24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i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двенадцать</a:t>
                      </a:r>
                      <a:endParaRPr lang="ru-RU" sz="2400" b="1" i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9463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solidFill>
                            <a:srgbClr val="2F2F2F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Творительный падеж</a:t>
                      </a:r>
                      <a:endParaRPr lang="ru-RU" sz="24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solidFill>
                            <a:srgbClr val="2F2F2F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Чем?</a:t>
                      </a:r>
                      <a:endParaRPr lang="ru-RU" sz="24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i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двенадцатью</a:t>
                      </a:r>
                      <a:endParaRPr lang="ru-RU" sz="2400" b="1" i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9463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solidFill>
                            <a:srgbClr val="2F2F2F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Предложный падеж</a:t>
                      </a:r>
                      <a:endParaRPr lang="ru-RU" sz="24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solidFill>
                            <a:srgbClr val="2F2F2F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 чем?</a:t>
                      </a:r>
                      <a:endParaRPr lang="ru-RU" sz="24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i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двенадцати</a:t>
                      </a:r>
                      <a:endParaRPr lang="ru-RU" sz="2400" b="1" i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12" name="Прямоугольник 9"/>
          <p:cNvSpPr>
            <a:spLocks noChangeArrowheads="1"/>
          </p:cNvSpPr>
          <p:nvPr/>
        </p:nvSpPr>
        <p:spPr bwMode="auto">
          <a:xfrm>
            <a:off x="3527825" y="288016"/>
            <a:ext cx="2450306" cy="5118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0147" tIns="40074" rIns="80147" bIns="40074">
            <a:spAutoFit/>
          </a:bodyPr>
          <a:lstStyle>
            <a:lvl1pPr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/>
            <a:r>
              <a:rPr lang="ru-RU" altLang="ru-RU" sz="2800" b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Проверь себя!</a:t>
            </a:r>
            <a:endParaRPr lang="ru-RU" altLang="ru-RU" sz="28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AF670DF3-2494-4ED4-B2CA-D1117D8C5568}"/>
              </a:ext>
            </a:extLst>
          </p:cNvPr>
          <p:cNvSpPr/>
          <p:nvPr/>
        </p:nvSpPr>
        <p:spPr>
          <a:xfrm>
            <a:off x="1211844" y="1161364"/>
            <a:ext cx="638449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x-none" dirty="0"/>
          </a:p>
        </p:txBody>
      </p:sp>
    </p:spTree>
    <p:extLst>
      <p:ext uri="{BB962C8B-B14F-4D97-AF65-F5344CB8AC3E}">
        <p14:creationId xmlns:p14="http://schemas.microsoft.com/office/powerpoint/2010/main" val="62600095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16290" y="0"/>
            <a:ext cx="9144000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  <a:extLst/>
        </p:spPr>
      </p:pic>
      <p:sp>
        <p:nvSpPr>
          <p:cNvPr id="7171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911B8CC8-BCC4-420D-87EE-02BC376945E1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19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7172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7173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7175" name="Прямоугольник 9"/>
          <p:cNvSpPr>
            <a:spLocks noChangeArrowheads="1"/>
          </p:cNvSpPr>
          <p:nvPr/>
        </p:nvSpPr>
        <p:spPr bwMode="auto">
          <a:xfrm>
            <a:off x="3362713" y="423316"/>
            <a:ext cx="2151250" cy="5733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0147" tIns="40074" rIns="80147" bIns="40074">
            <a:spAutoFit/>
          </a:bodyPr>
          <a:lstStyle>
            <a:lvl1pPr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/>
            <a:r>
              <a:rPr lang="ru-RU" altLang="ru-RU" sz="3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Рефлексия</a:t>
            </a: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48E3D591-86B4-4376-A966-1885CD79370A}"/>
              </a:ext>
            </a:extLst>
          </p:cNvPr>
          <p:cNvSpPr/>
          <p:nvPr/>
        </p:nvSpPr>
        <p:spPr>
          <a:xfrm>
            <a:off x="1412540" y="1604138"/>
            <a:ext cx="6778507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«Четыре </a:t>
            </a:r>
            <a:r>
              <a:rPr lang="ru-RU" sz="48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</a:t>
            </a:r>
            <a:r>
              <a:rPr lang="ru-RU" sz="36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</a:p>
          <a:p>
            <a:pPr marL="571500" indent="-571500">
              <a:buFont typeface="Arial" pitchFamily="34" charset="0"/>
              <a:buChar char="•"/>
            </a:pPr>
            <a:r>
              <a:rPr lang="ru-RU" sz="36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 </a:t>
            </a:r>
            <a:r>
              <a:rPr lang="ru-RU" sz="36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узнал…</a:t>
            </a:r>
          </a:p>
          <a:p>
            <a:pPr marL="571500" indent="-571500">
              <a:buFont typeface="Arial" pitchFamily="34" charset="0"/>
              <a:buChar char="•"/>
            </a:pPr>
            <a:r>
              <a:rPr lang="ru-RU" sz="36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 </a:t>
            </a:r>
            <a:r>
              <a:rPr lang="ru-RU" sz="36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научился…</a:t>
            </a:r>
          </a:p>
          <a:p>
            <a:pPr marL="571500" indent="-571500">
              <a:buFont typeface="Arial" pitchFamily="34" charset="0"/>
              <a:buChar char="•"/>
            </a:pPr>
            <a:r>
              <a:rPr lang="ru-RU" sz="36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 </a:t>
            </a:r>
            <a:r>
              <a:rPr lang="ru-RU" sz="36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проявил себя…</a:t>
            </a:r>
          </a:p>
          <a:p>
            <a:pPr marL="571500" indent="-571500">
              <a:buFont typeface="Arial" pitchFamily="34" charset="0"/>
              <a:buChar char="•"/>
            </a:pPr>
            <a:r>
              <a:rPr lang="ru-RU" sz="36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 </a:t>
            </a:r>
            <a:r>
              <a:rPr lang="ru-RU" sz="36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смогу применить…</a:t>
            </a:r>
            <a:endParaRPr lang="x-none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454505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075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076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6" name="Прямоугольник 15"/>
          <p:cNvSpPr/>
          <p:nvPr/>
        </p:nvSpPr>
        <p:spPr>
          <a:xfrm>
            <a:off x="848434" y="1151879"/>
            <a:ext cx="7517721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Цели </a:t>
            </a:r>
            <a:r>
              <a:rPr lang="kk-KZ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урока</a:t>
            </a:r>
            <a:r>
              <a:rPr lang="kk-KZ" sz="24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ВЫ УЗНАЕТЕ:</a:t>
            </a:r>
          </a:p>
          <a:p>
            <a:r>
              <a:rPr lang="ru-RU" sz="24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400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что </a:t>
            </a:r>
            <a:r>
              <a:rPr lang="ru-RU" sz="2400" i="1">
                <a:latin typeface="Times New Roman" panose="02020603050405020304" pitchFamily="18" charset="0"/>
                <a:cs typeface="Times New Roman" panose="02020603050405020304" pitchFamily="18" charset="0"/>
              </a:rPr>
              <a:t>такое </a:t>
            </a:r>
            <a:r>
              <a:rPr lang="ru-RU" sz="2400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количественное числительное; </a:t>
            </a:r>
            <a:endParaRPr lang="ru-RU" sz="2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400" b="1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ВЫ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НАУЧИТЕСЬ:</a:t>
            </a:r>
          </a:p>
          <a:p>
            <a:r>
              <a:rPr lang="ru-RU" sz="24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 </a:t>
            </a:r>
            <a:r>
              <a:rPr lang="ru-RU" sz="2400" i="1" smtClean="0">
                <a:latin typeface="Times New Roman" pitchFamily="18" charset="0"/>
                <a:cs typeface="Times New Roman" pitchFamily="18" charset="0"/>
              </a:rPr>
              <a:t>извлекать </a:t>
            </a:r>
            <a:r>
              <a:rPr lang="ru-RU" sz="2400" i="1">
                <a:latin typeface="Times New Roman" pitchFamily="18" charset="0"/>
                <a:cs typeface="Times New Roman" pitchFamily="18" charset="0"/>
              </a:rPr>
              <a:t>необходимую информацию по предложенной теме из различных источников;</a:t>
            </a:r>
          </a:p>
          <a:p>
            <a:pPr marL="342900" indent="-342900">
              <a:buFontTx/>
              <a:buChar char="-"/>
            </a:pPr>
            <a:r>
              <a:rPr lang="ru-RU" sz="2400" i="1" smtClean="0">
                <a:latin typeface="Times New Roman" pitchFamily="18" charset="0"/>
                <a:cs typeface="Times New Roman" pitchFamily="18" charset="0"/>
              </a:rPr>
              <a:t>образовывать </a:t>
            </a:r>
            <a:r>
              <a:rPr lang="ru-RU" sz="2400" i="1">
                <a:latin typeface="Times New Roman" pitchFamily="18" charset="0"/>
                <a:cs typeface="Times New Roman" pitchFamily="18" charset="0"/>
              </a:rPr>
              <a:t>падежные формы </a:t>
            </a:r>
            <a:r>
              <a:rPr lang="ru-RU" sz="2400" i="1" smtClean="0">
                <a:latin typeface="Times New Roman" pitchFamily="18" charset="0"/>
                <a:cs typeface="Times New Roman" pitchFamily="18" charset="0"/>
              </a:rPr>
              <a:t>числительных</a:t>
            </a:r>
            <a:r>
              <a:rPr lang="ru-RU" sz="2400" i="1">
                <a:latin typeface="Times New Roman" pitchFamily="18" charset="0"/>
                <a:cs typeface="Times New Roman" pitchFamily="18" charset="0"/>
              </a:rPr>
              <a:t>;</a:t>
            </a:r>
            <a:endParaRPr lang="ru-RU" sz="2400" i="1" smtClean="0"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FontTx/>
              <a:buChar char="-"/>
            </a:pPr>
            <a:r>
              <a:rPr lang="ru-RU" sz="2400" i="1">
                <a:latin typeface="Times New Roman" pitchFamily="18" charset="0"/>
                <a:cs typeface="Times New Roman" pitchFamily="18" charset="0"/>
              </a:rPr>
              <a:t>с</a:t>
            </a:r>
            <a:r>
              <a:rPr lang="ru-RU" sz="2400" i="1" smtClean="0">
                <a:latin typeface="Times New Roman" pitchFamily="18" charset="0"/>
                <a:cs typeface="Times New Roman" pitchFamily="18" charset="0"/>
              </a:rPr>
              <a:t>клонять количественные числительные.</a:t>
            </a:r>
            <a:endParaRPr lang="ru-RU" sz="2400" i="1" dirty="0"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616038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-10521" y="-12501"/>
            <a:ext cx="9235631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  <a:extLst/>
        </p:spPr>
      </p:pic>
      <p:sp>
        <p:nvSpPr>
          <p:cNvPr id="921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7C1ECFF6-D241-47FC-844B-9111A9D1D52A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20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9220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21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223" name="Прямоугольник 9"/>
          <p:cNvSpPr>
            <a:spLocks noChangeArrowheads="1"/>
          </p:cNvSpPr>
          <p:nvPr/>
        </p:nvSpPr>
        <p:spPr bwMode="auto">
          <a:xfrm>
            <a:off x="2799642" y="339090"/>
            <a:ext cx="3615305" cy="6018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0147" tIns="40074" rIns="80147" bIns="40074">
            <a:spAutoFit/>
          </a:bodyPr>
          <a:lstStyle>
            <a:lvl1pPr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>
              <a:lnSpc>
                <a:spcPct val="115000"/>
              </a:lnSpc>
            </a:pPr>
            <a:r>
              <a:rPr lang="ru-RU" altLang="ru-RU" sz="3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Домашнее задание</a:t>
            </a:r>
            <a:endParaRPr lang="ru-RU" altLang="ru-RU" sz="28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20F4D908-F81A-413B-A936-789A1A7E4589}"/>
              </a:ext>
            </a:extLst>
          </p:cNvPr>
          <p:cNvSpPr/>
          <p:nvPr/>
        </p:nvSpPr>
        <p:spPr>
          <a:xfrm>
            <a:off x="1115616" y="1248064"/>
            <a:ext cx="4572000" cy="138499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x-none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Войди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</a:t>
            </a:r>
            <a:r>
              <a:rPr lang="x-none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портал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BilimLand</a:t>
            </a:r>
            <a:r>
              <a:rPr lang="x-none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br>
              <a:rPr lang="x-none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x-none" sz="2800" b="1" dirty="0"/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212854B7-F7EE-4933-8ACC-7CAF6319E0DF}"/>
              </a:ext>
            </a:extLst>
          </p:cNvPr>
          <p:cNvSpPr/>
          <p:nvPr/>
        </p:nvSpPr>
        <p:spPr>
          <a:xfrm>
            <a:off x="1115616" y="2461686"/>
            <a:ext cx="7272808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0"/>
              </a:spcBef>
            </a:pPr>
            <a:r>
              <a:rPr lang="ru-RU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28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>
                <a:latin typeface="Times New Roman" pitchFamily="18" charset="0"/>
                <a:cs typeface="Times New Roman" pitchFamily="18" charset="0"/>
              </a:rPr>
              <a:t>Составьте свой режим дня, используя количественные </a:t>
            </a:r>
            <a:r>
              <a:rPr lang="ru-RU" sz="2800" smtClean="0">
                <a:latin typeface="Times New Roman" pitchFamily="18" charset="0"/>
                <a:cs typeface="Times New Roman" pitchFamily="18" charset="0"/>
              </a:rPr>
              <a:t>числительные.</a:t>
            </a:r>
            <a:endParaRPr lang="x-none" sz="2800" b="1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" name="Picture 3" descr="C:\Users\Нуржан\Desktop\images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70525" y="4263876"/>
            <a:ext cx="1485851" cy="20016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8597876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0" y="5760"/>
            <a:ext cx="9144000" cy="689111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  <a:extLst/>
        </p:spPr>
      </p:pic>
      <p:sp>
        <p:nvSpPr>
          <p:cNvPr id="12291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6821A6F7-481E-498F-84C7-CBF5D40C926D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21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12292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2293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" name="Google Shape;574;p91"/>
          <p:cNvSpPr txBox="1"/>
          <p:nvPr/>
        </p:nvSpPr>
        <p:spPr>
          <a:xfrm>
            <a:off x="66517" y="944541"/>
            <a:ext cx="3800950" cy="977658"/>
          </a:xfrm>
          <a:prstGeom prst="rect">
            <a:avLst/>
          </a:prstGeom>
          <a:noFill/>
          <a:ln>
            <a:noFill/>
          </a:ln>
        </p:spPr>
        <p:txBody>
          <a:bodyPr spcFirstLastPara="1" lIns="93712" tIns="93712" rIns="93712" bIns="93712" anchor="ctr"/>
          <a:lstStyle/>
          <a:p>
            <a:pPr>
              <a:defRPr/>
            </a:pPr>
            <a:r>
              <a:rPr lang="ru" sz="2100" b="1" dirty="0">
                <a:solidFill>
                  <a:srgbClr val="002060"/>
                </a:solidFill>
                <a:latin typeface="Century Gothic" panose="020B0502020202020204" pitchFamily="34" charset="0"/>
                <a:sym typeface="Comfortaa"/>
              </a:rPr>
              <a:t>Барша</a:t>
            </a:r>
            <a:r>
              <a:rPr lang="ru" sz="2500" b="1" dirty="0">
                <a:solidFill>
                  <a:srgbClr val="002060"/>
                </a:solidFill>
                <a:latin typeface="Century Gothic" panose="020B0502020202020204" pitchFamily="34" charset="0"/>
                <a:sym typeface="Comfortaa"/>
              </a:rPr>
              <a:t>ғ</a:t>
            </a:r>
            <a:r>
              <a:rPr lang="ru" sz="2100" b="1" dirty="0">
                <a:solidFill>
                  <a:srgbClr val="002060"/>
                </a:solidFill>
                <a:latin typeface="Century Gothic" panose="020B0502020202020204" pitchFamily="34" charset="0"/>
                <a:sym typeface="Comfortaa"/>
              </a:rPr>
              <a:t>а </a:t>
            </a:r>
            <a:r>
              <a:rPr lang="ru" sz="2500" b="1" dirty="0">
                <a:solidFill>
                  <a:srgbClr val="002060"/>
                </a:solidFill>
                <a:latin typeface="Century Gothic" panose="020B0502020202020204" pitchFamily="34" charset="0"/>
                <a:sym typeface="Comfortaa"/>
              </a:rPr>
              <a:t>қ</a:t>
            </a:r>
            <a:r>
              <a:rPr lang="ru" sz="2100" b="1" dirty="0">
                <a:solidFill>
                  <a:srgbClr val="002060"/>
                </a:solidFill>
                <a:latin typeface="Century Gothic" panose="020B0502020202020204" pitchFamily="34" charset="0"/>
                <a:sym typeface="Comfortaa"/>
              </a:rPr>
              <a:t>олжетімді, сапалы білім!</a:t>
            </a:r>
            <a:endParaRPr sz="2100" b="1" dirty="0">
              <a:solidFill>
                <a:srgbClr val="002060"/>
              </a:solidFill>
              <a:latin typeface="Century Gothic" panose="020B0502020202020204" pitchFamily="34" charset="0"/>
              <a:sym typeface="Comfortaa"/>
            </a:endParaRPr>
          </a:p>
        </p:txBody>
      </p:sp>
      <p:sp>
        <p:nvSpPr>
          <p:cNvPr id="10" name="Google Shape;575;p91"/>
          <p:cNvSpPr txBox="1"/>
          <p:nvPr/>
        </p:nvSpPr>
        <p:spPr>
          <a:xfrm>
            <a:off x="4570643" y="5084106"/>
            <a:ext cx="4380595" cy="1052529"/>
          </a:xfrm>
          <a:prstGeom prst="rect">
            <a:avLst/>
          </a:prstGeom>
          <a:noFill/>
          <a:ln>
            <a:noFill/>
          </a:ln>
        </p:spPr>
        <p:txBody>
          <a:bodyPr spcFirstLastPara="1" lIns="93712" tIns="93712" rIns="93712" bIns="93712" anchor="ctr"/>
          <a:lstStyle/>
          <a:p>
            <a:pPr algn="r">
              <a:defRPr/>
            </a:pPr>
            <a:r>
              <a:rPr lang="ru" sz="2100" b="1" dirty="0">
                <a:solidFill>
                  <a:srgbClr val="002060"/>
                </a:solidFill>
                <a:latin typeface="Century Gothic" panose="020B0502020202020204" pitchFamily="34" charset="0"/>
                <a:sym typeface="Comfortaa"/>
              </a:rPr>
              <a:t>Качественное образование, </a:t>
            </a:r>
          </a:p>
          <a:p>
            <a:pPr algn="r">
              <a:defRPr/>
            </a:pPr>
            <a:r>
              <a:rPr lang="ru" sz="2100" b="1" dirty="0">
                <a:solidFill>
                  <a:srgbClr val="002060"/>
                </a:solidFill>
                <a:latin typeface="Century Gothic" panose="020B0502020202020204" pitchFamily="34" charset="0"/>
                <a:sym typeface="Comfortaa"/>
              </a:rPr>
              <a:t>доступное всем!</a:t>
            </a:r>
            <a:endParaRPr sz="2100" b="1" dirty="0">
              <a:solidFill>
                <a:srgbClr val="002060"/>
              </a:solidFill>
              <a:latin typeface="Century Gothic" panose="020B0502020202020204" pitchFamily="34" charset="0"/>
              <a:sym typeface="Comfortaa"/>
            </a:endParaRPr>
          </a:p>
        </p:txBody>
      </p:sp>
      <p:grpSp>
        <p:nvGrpSpPr>
          <p:cNvPr id="12297" name="Группа 1"/>
          <p:cNvGrpSpPr>
            <a:grpSpLocks/>
          </p:cNvGrpSpPr>
          <p:nvPr/>
        </p:nvGrpSpPr>
        <p:grpSpPr bwMode="auto">
          <a:xfrm>
            <a:off x="1631694" y="1470086"/>
            <a:ext cx="5888758" cy="4398737"/>
            <a:chOff x="1037227" y="1115985"/>
            <a:chExt cx="7369006" cy="5190811"/>
          </a:xfrm>
        </p:grpSpPr>
        <p:sp>
          <p:nvSpPr>
            <p:cNvPr id="12298" name="Freeform 39"/>
            <p:cNvSpPr>
              <a:spLocks/>
            </p:cNvSpPr>
            <p:nvPr/>
          </p:nvSpPr>
          <p:spPr bwMode="auto">
            <a:xfrm>
              <a:off x="2896244" y="2393834"/>
              <a:ext cx="3609482" cy="3912962"/>
            </a:xfrm>
            <a:custGeom>
              <a:avLst/>
              <a:gdLst>
                <a:gd name="T0" fmla="*/ 129202 w 4437063"/>
                <a:gd name="T1" fmla="*/ 14352 h 4810125"/>
                <a:gd name="T2" fmla="*/ 281174 w 4437063"/>
                <a:gd name="T3" fmla="*/ 26388 h 4810125"/>
                <a:gd name="T4" fmla="*/ 264200 w 4437063"/>
                <a:gd name="T5" fmla="*/ 122473 h 4810125"/>
                <a:gd name="T6" fmla="*/ 227076 w 4437063"/>
                <a:gd name="T7" fmla="*/ 220773 h 4810125"/>
                <a:gd name="T8" fmla="*/ 254830 w 4437063"/>
                <a:gd name="T9" fmla="*/ 284527 h 4810125"/>
                <a:gd name="T10" fmla="*/ 286817 w 4437063"/>
                <a:gd name="T11" fmla="*/ 265189 h 4810125"/>
                <a:gd name="T12" fmla="*/ 331697 w 4437063"/>
                <a:gd name="T13" fmla="*/ 166587 h 4810125"/>
                <a:gd name="T14" fmla="*/ 409975 w 4437063"/>
                <a:gd name="T15" fmla="*/ 107465 h 4810125"/>
                <a:gd name="T16" fmla="*/ 431030 w 4437063"/>
                <a:gd name="T17" fmla="*/ 29309 h 4810125"/>
                <a:gd name="T18" fmla="*/ 409925 w 4437063"/>
                <a:gd name="T19" fmla="*/ 119200 h 4810125"/>
                <a:gd name="T20" fmla="*/ 335878 w 4437063"/>
                <a:gd name="T21" fmla="*/ 178270 h 4810125"/>
                <a:gd name="T22" fmla="*/ 299712 w 4437063"/>
                <a:gd name="T23" fmla="*/ 271534 h 4810125"/>
                <a:gd name="T24" fmla="*/ 279361 w 4437063"/>
                <a:gd name="T25" fmla="*/ 328138 h 4810125"/>
                <a:gd name="T26" fmla="*/ 349125 w 4437063"/>
                <a:gd name="T27" fmla="*/ 222133 h 4810125"/>
                <a:gd name="T28" fmla="*/ 471429 w 4437063"/>
                <a:gd name="T29" fmla="*/ 205816 h 4810125"/>
                <a:gd name="T30" fmla="*/ 541747 w 4437063"/>
                <a:gd name="T31" fmla="*/ 146041 h 4810125"/>
                <a:gd name="T32" fmla="*/ 526081 w 4437063"/>
                <a:gd name="T33" fmla="*/ 174141 h 4810125"/>
                <a:gd name="T34" fmla="*/ 448711 w 4437063"/>
                <a:gd name="T35" fmla="*/ 222434 h 4810125"/>
                <a:gd name="T36" fmla="*/ 356178 w 4437063"/>
                <a:gd name="T37" fmla="*/ 239103 h 4810125"/>
                <a:gd name="T38" fmla="*/ 310643 w 4437063"/>
                <a:gd name="T39" fmla="*/ 345964 h 4810125"/>
                <a:gd name="T40" fmla="*/ 402772 w 4437063"/>
                <a:gd name="T41" fmla="*/ 301398 h 4810125"/>
                <a:gd name="T42" fmla="*/ 460397 w 4437063"/>
                <a:gd name="T43" fmla="*/ 267354 h 4810125"/>
                <a:gd name="T44" fmla="*/ 441910 w 4437063"/>
                <a:gd name="T45" fmla="*/ 275210 h 4810125"/>
                <a:gd name="T46" fmla="*/ 390885 w 4437063"/>
                <a:gd name="T47" fmla="*/ 322850 h 4810125"/>
                <a:gd name="T48" fmla="*/ 403945 w 4437063"/>
                <a:gd name="T49" fmla="*/ 349196 h 4810125"/>
                <a:gd name="T50" fmla="*/ 486597 w 4437063"/>
                <a:gd name="T51" fmla="*/ 348792 h 4810125"/>
                <a:gd name="T52" fmla="*/ 483525 w 4437063"/>
                <a:gd name="T53" fmla="*/ 349094 h 4810125"/>
                <a:gd name="T54" fmla="*/ 400269 w 4437063"/>
                <a:gd name="T55" fmla="*/ 354685 h 4810125"/>
                <a:gd name="T56" fmla="*/ 338699 w 4437063"/>
                <a:gd name="T57" fmla="*/ 351151 h 4810125"/>
                <a:gd name="T58" fmla="*/ 292357 w 4437063"/>
                <a:gd name="T59" fmla="*/ 415359 h 4810125"/>
                <a:gd name="T60" fmla="*/ 236848 w 4437063"/>
                <a:gd name="T61" fmla="*/ 535313 h 4810125"/>
                <a:gd name="T62" fmla="*/ 226219 w 4437063"/>
                <a:gd name="T63" fmla="*/ 399647 h 4810125"/>
                <a:gd name="T64" fmla="*/ 124317 w 4437063"/>
                <a:gd name="T65" fmla="*/ 323051 h 4810125"/>
                <a:gd name="T66" fmla="*/ 32087 w 4437063"/>
                <a:gd name="T67" fmla="*/ 306484 h 4810125"/>
                <a:gd name="T68" fmla="*/ 6246 w 4437063"/>
                <a:gd name="T69" fmla="*/ 263628 h 4810125"/>
                <a:gd name="T70" fmla="*/ 51430 w 4437063"/>
                <a:gd name="T71" fmla="*/ 303764 h 4810125"/>
                <a:gd name="T72" fmla="*/ 169148 w 4437063"/>
                <a:gd name="T73" fmla="*/ 328893 h 4810125"/>
                <a:gd name="T74" fmla="*/ 204660 w 4437063"/>
                <a:gd name="T75" fmla="*/ 335037 h 4810125"/>
                <a:gd name="T76" fmla="*/ 97771 w 4437063"/>
                <a:gd name="T77" fmla="*/ 272240 h 4810125"/>
                <a:gd name="T78" fmla="*/ 13702 w 4437063"/>
                <a:gd name="T79" fmla="*/ 252750 h 4810125"/>
                <a:gd name="T80" fmla="*/ 35311 w 4437063"/>
                <a:gd name="T81" fmla="*/ 260405 h 4810125"/>
                <a:gd name="T82" fmla="*/ 147085 w 4437063"/>
                <a:gd name="T83" fmla="*/ 273751 h 4810125"/>
                <a:gd name="T84" fmla="*/ 231055 w 4437063"/>
                <a:gd name="T85" fmla="*/ 314944 h 4810125"/>
                <a:gd name="T86" fmla="*/ 157260 w 4437063"/>
                <a:gd name="T87" fmla="*/ 233815 h 4810125"/>
                <a:gd name="T88" fmla="*/ 53445 w 4437063"/>
                <a:gd name="T89" fmla="*/ 215284 h 4810125"/>
                <a:gd name="T90" fmla="*/ 67347 w 4437063"/>
                <a:gd name="T91" fmla="*/ 204558 h 4810125"/>
                <a:gd name="T92" fmla="*/ 152828 w 4437063"/>
                <a:gd name="T93" fmla="*/ 213320 h 4810125"/>
                <a:gd name="T94" fmla="*/ 149503 w 4437063"/>
                <a:gd name="T95" fmla="*/ 160443 h 4810125"/>
                <a:gd name="T96" fmla="*/ 116812 w 4437063"/>
                <a:gd name="T97" fmla="*/ 92106 h 4810125"/>
                <a:gd name="T98" fmla="*/ 98225 w 4437063"/>
                <a:gd name="T99" fmla="*/ 53531 h 4810125"/>
                <a:gd name="T100" fmla="*/ 150360 w 4437063"/>
                <a:gd name="T101" fmla="*/ 118947 h 4810125"/>
                <a:gd name="T102" fmla="*/ 178467 w 4437063"/>
                <a:gd name="T103" fmla="*/ 218306 h 4810125"/>
                <a:gd name="T104" fmla="*/ 204459 w 4437063"/>
                <a:gd name="T105" fmla="*/ 214578 h 4810125"/>
                <a:gd name="T106" fmla="*/ 204559 w 4437063"/>
                <a:gd name="T107" fmla="*/ 112955 h 4810125"/>
                <a:gd name="T108" fmla="*/ 181086 w 4437063"/>
                <a:gd name="T109" fmla="*/ 39984 h 4810125"/>
                <a:gd name="T110" fmla="*/ 147538 w 4437063"/>
                <a:gd name="T111" fmla="*/ 16467 h 4810125"/>
                <a:gd name="T112" fmla="*/ 209194 w 4437063"/>
                <a:gd name="T113" fmla="*/ 65215 h 4810125"/>
                <a:gd name="T114" fmla="*/ 208388 w 4437063"/>
                <a:gd name="T115" fmla="*/ 143270 h 4810125"/>
                <a:gd name="T116" fmla="*/ 215642 w 4437063"/>
                <a:gd name="T117" fmla="*/ 185975 h 4810125"/>
                <a:gd name="T118" fmla="*/ 253318 w 4437063"/>
                <a:gd name="T119" fmla="*/ 117840 h 4810125"/>
                <a:gd name="T120" fmla="*/ 291048 w 4437063"/>
                <a:gd name="T121" fmla="*/ 10525 h 4810125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w 4437063"/>
                <a:gd name="T184" fmla="*/ 0 h 4810125"/>
                <a:gd name="T185" fmla="*/ 4437063 w 4437063"/>
                <a:gd name="T186" fmla="*/ 4810125 h 4810125"/>
              </a:gdLst>
              <a:ahLst/>
              <a:cxnLst>
                <a:cxn ang="T122">
                  <a:pos x="T0" y="T1"/>
                </a:cxn>
                <a:cxn ang="T123">
                  <a:pos x="T2" y="T3"/>
                </a:cxn>
                <a:cxn ang="T124">
                  <a:pos x="T4" y="T5"/>
                </a:cxn>
                <a:cxn ang="T125">
                  <a:pos x="T6" y="T7"/>
                </a:cxn>
                <a:cxn ang="T126">
                  <a:pos x="T8" y="T9"/>
                </a:cxn>
                <a:cxn ang="T127">
                  <a:pos x="T10" y="T11"/>
                </a:cxn>
                <a:cxn ang="T128">
                  <a:pos x="T12" y="T13"/>
                </a:cxn>
                <a:cxn ang="T129">
                  <a:pos x="T14" y="T15"/>
                </a:cxn>
                <a:cxn ang="T130">
                  <a:pos x="T16" y="T17"/>
                </a:cxn>
                <a:cxn ang="T131">
                  <a:pos x="T18" y="T19"/>
                </a:cxn>
                <a:cxn ang="T132">
                  <a:pos x="T20" y="T21"/>
                </a:cxn>
                <a:cxn ang="T133">
                  <a:pos x="T22" y="T23"/>
                </a:cxn>
                <a:cxn ang="T134">
                  <a:pos x="T24" y="T25"/>
                </a:cxn>
                <a:cxn ang="T135">
                  <a:pos x="T26" y="T27"/>
                </a:cxn>
                <a:cxn ang="T136">
                  <a:pos x="T28" y="T29"/>
                </a:cxn>
                <a:cxn ang="T137">
                  <a:pos x="T30" y="T31"/>
                </a:cxn>
                <a:cxn ang="T138">
                  <a:pos x="T32" y="T33"/>
                </a:cxn>
                <a:cxn ang="T139">
                  <a:pos x="T34" y="T35"/>
                </a:cxn>
                <a:cxn ang="T140">
                  <a:pos x="T36" y="T37"/>
                </a:cxn>
                <a:cxn ang="T141">
                  <a:pos x="T38" y="T39"/>
                </a:cxn>
                <a:cxn ang="T142">
                  <a:pos x="T40" y="T41"/>
                </a:cxn>
                <a:cxn ang="T143">
                  <a:pos x="T42" y="T43"/>
                </a:cxn>
                <a:cxn ang="T144">
                  <a:pos x="T44" y="T45"/>
                </a:cxn>
                <a:cxn ang="T145">
                  <a:pos x="T46" y="T47"/>
                </a:cxn>
                <a:cxn ang="T146">
                  <a:pos x="T48" y="T49"/>
                </a:cxn>
                <a:cxn ang="T147">
                  <a:pos x="T50" y="T51"/>
                </a:cxn>
                <a:cxn ang="T148">
                  <a:pos x="T52" y="T53"/>
                </a:cxn>
                <a:cxn ang="T149">
                  <a:pos x="T54" y="T55"/>
                </a:cxn>
                <a:cxn ang="T150">
                  <a:pos x="T56" y="T57"/>
                </a:cxn>
                <a:cxn ang="T151">
                  <a:pos x="T58" y="T59"/>
                </a:cxn>
                <a:cxn ang="T152">
                  <a:pos x="T60" y="T61"/>
                </a:cxn>
                <a:cxn ang="T153">
                  <a:pos x="T62" y="T63"/>
                </a:cxn>
                <a:cxn ang="T154">
                  <a:pos x="T64" y="T65"/>
                </a:cxn>
                <a:cxn ang="T155">
                  <a:pos x="T66" y="T67"/>
                </a:cxn>
                <a:cxn ang="T156">
                  <a:pos x="T68" y="T69"/>
                </a:cxn>
                <a:cxn ang="T157">
                  <a:pos x="T70" y="T71"/>
                </a:cxn>
                <a:cxn ang="T158">
                  <a:pos x="T72" y="T73"/>
                </a:cxn>
                <a:cxn ang="T159">
                  <a:pos x="T74" y="T75"/>
                </a:cxn>
                <a:cxn ang="T160">
                  <a:pos x="T76" y="T77"/>
                </a:cxn>
                <a:cxn ang="T161">
                  <a:pos x="T78" y="T79"/>
                </a:cxn>
                <a:cxn ang="T162">
                  <a:pos x="T80" y="T81"/>
                </a:cxn>
                <a:cxn ang="T163">
                  <a:pos x="T82" y="T83"/>
                </a:cxn>
                <a:cxn ang="T164">
                  <a:pos x="T84" y="T85"/>
                </a:cxn>
                <a:cxn ang="T165">
                  <a:pos x="T86" y="T87"/>
                </a:cxn>
                <a:cxn ang="T166">
                  <a:pos x="T88" y="T89"/>
                </a:cxn>
                <a:cxn ang="T167">
                  <a:pos x="T90" y="T91"/>
                </a:cxn>
                <a:cxn ang="T168">
                  <a:pos x="T92" y="T93"/>
                </a:cxn>
                <a:cxn ang="T169">
                  <a:pos x="T94" y="T95"/>
                </a:cxn>
                <a:cxn ang="T170">
                  <a:pos x="T96" y="T97"/>
                </a:cxn>
                <a:cxn ang="T171">
                  <a:pos x="T98" y="T99"/>
                </a:cxn>
                <a:cxn ang="T172">
                  <a:pos x="T100" y="T101"/>
                </a:cxn>
                <a:cxn ang="T173">
                  <a:pos x="T102" y="T103"/>
                </a:cxn>
                <a:cxn ang="T174">
                  <a:pos x="T104" y="T105"/>
                </a:cxn>
                <a:cxn ang="T175">
                  <a:pos x="T106" y="T107"/>
                </a:cxn>
                <a:cxn ang="T176">
                  <a:pos x="T108" y="T109"/>
                </a:cxn>
                <a:cxn ang="T177">
                  <a:pos x="T110" y="T111"/>
                </a:cxn>
                <a:cxn ang="T178">
                  <a:pos x="T112" y="T113"/>
                </a:cxn>
                <a:cxn ang="T179">
                  <a:pos x="T114" y="T115"/>
                </a:cxn>
                <a:cxn ang="T180">
                  <a:pos x="T116" y="T117"/>
                </a:cxn>
                <a:cxn ang="T181">
                  <a:pos x="T118" y="T119"/>
                </a:cxn>
                <a:cxn ang="T182">
                  <a:pos x="T120" y="T121"/>
                </a:cxn>
              </a:cxnLst>
              <a:rect l="T183" t="T184" r="T185" b="T186"/>
              <a:pathLst>
                <a:path w="4437063" h="4810125">
                  <a:moveTo>
                    <a:pt x="4437063" y="1081703"/>
                  </a:moveTo>
                  <a:lnTo>
                    <a:pt x="4429592" y="1082685"/>
                  </a:lnTo>
                  <a:lnTo>
                    <a:pt x="4431507" y="1082099"/>
                  </a:lnTo>
                  <a:lnTo>
                    <a:pt x="4437063" y="1081703"/>
                  </a:lnTo>
                  <a:close/>
                  <a:moveTo>
                    <a:pt x="717614" y="207531"/>
                  </a:moveTo>
                  <a:lnTo>
                    <a:pt x="721403" y="232026"/>
                  </a:lnTo>
                  <a:lnTo>
                    <a:pt x="718408" y="217055"/>
                  </a:lnTo>
                  <a:lnTo>
                    <a:pt x="717614" y="207531"/>
                  </a:lnTo>
                  <a:close/>
                  <a:moveTo>
                    <a:pt x="1031570" y="111900"/>
                  </a:moveTo>
                  <a:lnTo>
                    <a:pt x="1043178" y="113447"/>
                  </a:lnTo>
                  <a:lnTo>
                    <a:pt x="1020457" y="113884"/>
                  </a:lnTo>
                  <a:lnTo>
                    <a:pt x="1016885" y="113884"/>
                  </a:lnTo>
                  <a:lnTo>
                    <a:pt x="1018075" y="113091"/>
                  </a:lnTo>
                  <a:lnTo>
                    <a:pt x="1031570" y="111900"/>
                  </a:lnTo>
                  <a:close/>
                  <a:moveTo>
                    <a:pt x="2559676" y="0"/>
                  </a:moveTo>
                  <a:lnTo>
                    <a:pt x="2574759" y="1190"/>
                  </a:lnTo>
                  <a:lnTo>
                    <a:pt x="2563248" y="1587"/>
                  </a:lnTo>
                  <a:lnTo>
                    <a:pt x="2494583" y="11904"/>
                  </a:lnTo>
                  <a:lnTo>
                    <a:pt x="2435443" y="27380"/>
                  </a:lnTo>
                  <a:lnTo>
                    <a:pt x="2404484" y="39681"/>
                  </a:lnTo>
                  <a:lnTo>
                    <a:pt x="2387020" y="47617"/>
                  </a:lnTo>
                  <a:lnTo>
                    <a:pt x="2351298" y="68648"/>
                  </a:lnTo>
                  <a:lnTo>
                    <a:pt x="2315576" y="95631"/>
                  </a:lnTo>
                  <a:lnTo>
                    <a:pt x="2279854" y="128169"/>
                  </a:lnTo>
                  <a:lnTo>
                    <a:pt x="2246514" y="165866"/>
                  </a:lnTo>
                  <a:lnTo>
                    <a:pt x="2215555" y="207928"/>
                  </a:lnTo>
                  <a:lnTo>
                    <a:pt x="2188962" y="253561"/>
                  </a:lnTo>
                  <a:lnTo>
                    <a:pt x="2167131" y="303559"/>
                  </a:lnTo>
                  <a:lnTo>
                    <a:pt x="2158399" y="329352"/>
                  </a:lnTo>
                  <a:lnTo>
                    <a:pt x="2151652" y="355144"/>
                  </a:lnTo>
                  <a:lnTo>
                    <a:pt x="2144111" y="411491"/>
                  </a:lnTo>
                  <a:lnTo>
                    <a:pt x="2140538" y="506726"/>
                  </a:lnTo>
                  <a:lnTo>
                    <a:pt x="2140935" y="610690"/>
                  </a:lnTo>
                  <a:lnTo>
                    <a:pt x="2139348" y="681719"/>
                  </a:lnTo>
                  <a:lnTo>
                    <a:pt x="2134982" y="751954"/>
                  </a:lnTo>
                  <a:lnTo>
                    <a:pt x="2124662" y="820999"/>
                  </a:lnTo>
                  <a:lnTo>
                    <a:pt x="2115930" y="853934"/>
                  </a:lnTo>
                  <a:lnTo>
                    <a:pt x="2104023" y="895996"/>
                  </a:lnTo>
                  <a:lnTo>
                    <a:pt x="2081796" y="965041"/>
                  </a:lnTo>
                  <a:lnTo>
                    <a:pt x="2060759" y="1020197"/>
                  </a:lnTo>
                  <a:lnTo>
                    <a:pt x="2039326" y="1067417"/>
                  </a:lnTo>
                  <a:lnTo>
                    <a:pt x="2003207" y="1132494"/>
                  </a:lnTo>
                  <a:lnTo>
                    <a:pt x="1941289" y="1237649"/>
                  </a:lnTo>
                  <a:lnTo>
                    <a:pt x="1900804" y="1312249"/>
                  </a:lnTo>
                  <a:lnTo>
                    <a:pt x="1880562" y="1349549"/>
                  </a:lnTo>
                  <a:lnTo>
                    <a:pt x="1847618" y="1420578"/>
                  </a:lnTo>
                  <a:lnTo>
                    <a:pt x="1822613" y="1485258"/>
                  </a:lnTo>
                  <a:lnTo>
                    <a:pt x="1804752" y="1544779"/>
                  </a:lnTo>
                  <a:lnTo>
                    <a:pt x="1792845" y="1599142"/>
                  </a:lnTo>
                  <a:lnTo>
                    <a:pt x="1787288" y="1649537"/>
                  </a:lnTo>
                  <a:lnTo>
                    <a:pt x="1786097" y="1696361"/>
                  </a:lnTo>
                  <a:lnTo>
                    <a:pt x="1789273" y="1739613"/>
                  </a:lnTo>
                  <a:lnTo>
                    <a:pt x="1796417" y="1780484"/>
                  </a:lnTo>
                  <a:lnTo>
                    <a:pt x="1806737" y="1819371"/>
                  </a:lnTo>
                  <a:lnTo>
                    <a:pt x="1826185" y="1874925"/>
                  </a:lnTo>
                  <a:lnTo>
                    <a:pt x="1856747" y="1946747"/>
                  </a:lnTo>
                  <a:lnTo>
                    <a:pt x="1888103" y="2020157"/>
                  </a:lnTo>
                  <a:lnTo>
                    <a:pt x="1901201" y="2059044"/>
                  </a:lnTo>
                  <a:lnTo>
                    <a:pt x="1907949" y="2078488"/>
                  </a:lnTo>
                  <a:lnTo>
                    <a:pt x="1922238" y="2113804"/>
                  </a:lnTo>
                  <a:lnTo>
                    <a:pt x="1937320" y="2146343"/>
                  </a:lnTo>
                  <a:lnTo>
                    <a:pt x="1953594" y="2175310"/>
                  </a:lnTo>
                  <a:lnTo>
                    <a:pt x="1971454" y="2200705"/>
                  </a:lnTo>
                  <a:lnTo>
                    <a:pt x="1989315" y="2222927"/>
                  </a:lnTo>
                  <a:lnTo>
                    <a:pt x="2007970" y="2241974"/>
                  </a:lnTo>
                  <a:lnTo>
                    <a:pt x="2026228" y="2257449"/>
                  </a:lnTo>
                  <a:lnTo>
                    <a:pt x="2045280" y="2269750"/>
                  </a:lnTo>
                  <a:lnTo>
                    <a:pt x="2063935" y="2278480"/>
                  </a:lnTo>
                  <a:lnTo>
                    <a:pt x="2082589" y="2283639"/>
                  </a:lnTo>
                  <a:lnTo>
                    <a:pt x="2100847" y="2285623"/>
                  </a:lnTo>
                  <a:lnTo>
                    <a:pt x="2117915" y="2284035"/>
                  </a:lnTo>
                  <a:lnTo>
                    <a:pt x="2134982" y="2278877"/>
                  </a:lnTo>
                  <a:lnTo>
                    <a:pt x="2150461" y="2270147"/>
                  </a:lnTo>
                  <a:lnTo>
                    <a:pt x="2165147" y="2258640"/>
                  </a:lnTo>
                  <a:lnTo>
                    <a:pt x="2171894" y="2250703"/>
                  </a:lnTo>
                  <a:lnTo>
                    <a:pt x="2195709" y="2221340"/>
                  </a:lnTo>
                  <a:lnTo>
                    <a:pt x="2227462" y="2170548"/>
                  </a:lnTo>
                  <a:lnTo>
                    <a:pt x="2260009" y="2089599"/>
                  </a:lnTo>
                  <a:lnTo>
                    <a:pt x="2286602" y="2008650"/>
                  </a:lnTo>
                  <a:lnTo>
                    <a:pt x="2305256" y="1951509"/>
                  </a:lnTo>
                  <a:lnTo>
                    <a:pt x="2330262" y="1866195"/>
                  </a:lnTo>
                  <a:lnTo>
                    <a:pt x="2352489" y="1790404"/>
                  </a:lnTo>
                  <a:lnTo>
                    <a:pt x="2385829" y="1696757"/>
                  </a:lnTo>
                  <a:lnTo>
                    <a:pt x="2412819" y="1632077"/>
                  </a:lnTo>
                  <a:lnTo>
                    <a:pt x="2440603" y="1566207"/>
                  </a:lnTo>
                  <a:lnTo>
                    <a:pt x="2475531" y="1492797"/>
                  </a:lnTo>
                  <a:lnTo>
                    <a:pt x="2497361" y="1453116"/>
                  </a:lnTo>
                  <a:lnTo>
                    <a:pt x="2519191" y="1418991"/>
                  </a:lnTo>
                  <a:lnTo>
                    <a:pt x="2542212" y="1388833"/>
                  </a:lnTo>
                  <a:lnTo>
                    <a:pt x="2581506" y="1344390"/>
                  </a:lnTo>
                  <a:lnTo>
                    <a:pt x="2613656" y="1312646"/>
                  </a:lnTo>
                  <a:lnTo>
                    <a:pt x="2635883" y="1291615"/>
                  </a:lnTo>
                  <a:lnTo>
                    <a:pt x="2682321" y="1254712"/>
                  </a:lnTo>
                  <a:lnTo>
                    <a:pt x="2730744" y="1221776"/>
                  </a:lnTo>
                  <a:lnTo>
                    <a:pt x="2781152" y="1191619"/>
                  </a:lnTo>
                  <a:lnTo>
                    <a:pt x="2858550" y="1148763"/>
                  </a:lnTo>
                  <a:lnTo>
                    <a:pt x="2939520" y="1102337"/>
                  </a:lnTo>
                  <a:lnTo>
                    <a:pt x="2993896" y="1066624"/>
                  </a:lnTo>
                  <a:lnTo>
                    <a:pt x="3021680" y="1047180"/>
                  </a:lnTo>
                  <a:lnTo>
                    <a:pt x="3049067" y="1026546"/>
                  </a:lnTo>
                  <a:lnTo>
                    <a:pt x="3100665" y="984485"/>
                  </a:lnTo>
                  <a:lnTo>
                    <a:pt x="3147898" y="940438"/>
                  </a:lnTo>
                  <a:lnTo>
                    <a:pt x="3191161" y="894012"/>
                  </a:lnTo>
                  <a:lnTo>
                    <a:pt x="3230455" y="846791"/>
                  </a:lnTo>
                  <a:lnTo>
                    <a:pt x="3266177" y="798381"/>
                  </a:lnTo>
                  <a:lnTo>
                    <a:pt x="3297930" y="748383"/>
                  </a:lnTo>
                  <a:lnTo>
                    <a:pt x="3325714" y="697591"/>
                  </a:lnTo>
                  <a:lnTo>
                    <a:pt x="3337621" y="671799"/>
                  </a:lnTo>
                  <a:lnTo>
                    <a:pt x="3343971" y="658307"/>
                  </a:lnTo>
                  <a:lnTo>
                    <a:pt x="3354291" y="628943"/>
                  </a:lnTo>
                  <a:lnTo>
                    <a:pt x="3366992" y="579739"/>
                  </a:lnTo>
                  <a:lnTo>
                    <a:pt x="3379693" y="506726"/>
                  </a:lnTo>
                  <a:lnTo>
                    <a:pt x="3388029" y="431729"/>
                  </a:lnTo>
                  <a:lnTo>
                    <a:pt x="3394379" y="326177"/>
                  </a:lnTo>
                  <a:lnTo>
                    <a:pt x="3395173" y="231737"/>
                  </a:lnTo>
                  <a:lnTo>
                    <a:pt x="3395173" y="221816"/>
                  </a:lnTo>
                  <a:lnTo>
                    <a:pt x="3396364" y="230943"/>
                  </a:lnTo>
                  <a:lnTo>
                    <a:pt x="3403905" y="321019"/>
                  </a:lnTo>
                  <a:lnTo>
                    <a:pt x="3407080" y="423396"/>
                  </a:lnTo>
                  <a:lnTo>
                    <a:pt x="3405493" y="497599"/>
                  </a:lnTo>
                  <a:lnTo>
                    <a:pt x="3399539" y="571009"/>
                  </a:lnTo>
                  <a:lnTo>
                    <a:pt x="3390013" y="622594"/>
                  </a:lnTo>
                  <a:lnTo>
                    <a:pt x="3382075" y="653942"/>
                  </a:lnTo>
                  <a:lnTo>
                    <a:pt x="3377312" y="668624"/>
                  </a:lnTo>
                  <a:lnTo>
                    <a:pt x="3366992" y="697194"/>
                  </a:lnTo>
                  <a:lnTo>
                    <a:pt x="3344765" y="749970"/>
                  </a:lnTo>
                  <a:lnTo>
                    <a:pt x="3320157" y="800365"/>
                  </a:lnTo>
                  <a:lnTo>
                    <a:pt x="3292770" y="848379"/>
                  </a:lnTo>
                  <a:lnTo>
                    <a:pt x="3263002" y="894012"/>
                  </a:lnTo>
                  <a:lnTo>
                    <a:pt x="3230058" y="939248"/>
                  </a:lnTo>
                  <a:lnTo>
                    <a:pt x="3193542" y="984088"/>
                  </a:lnTo>
                  <a:lnTo>
                    <a:pt x="3153454" y="1028927"/>
                  </a:lnTo>
                  <a:lnTo>
                    <a:pt x="3131227" y="1051942"/>
                  </a:lnTo>
                  <a:lnTo>
                    <a:pt x="3109397" y="1074163"/>
                  </a:lnTo>
                  <a:lnTo>
                    <a:pt x="3062959" y="1113051"/>
                  </a:lnTo>
                  <a:lnTo>
                    <a:pt x="3014933" y="1147176"/>
                  </a:lnTo>
                  <a:lnTo>
                    <a:pt x="2964128" y="1178921"/>
                  </a:lnTo>
                  <a:lnTo>
                    <a:pt x="2882761" y="1226935"/>
                  </a:lnTo>
                  <a:lnTo>
                    <a:pt x="2793456" y="1283679"/>
                  </a:lnTo>
                  <a:lnTo>
                    <a:pt x="2729554" y="1329709"/>
                  </a:lnTo>
                  <a:lnTo>
                    <a:pt x="2695816" y="1356295"/>
                  </a:lnTo>
                  <a:lnTo>
                    <a:pt x="2679146" y="1370580"/>
                  </a:lnTo>
                  <a:lnTo>
                    <a:pt x="2646599" y="1404706"/>
                  </a:lnTo>
                  <a:lnTo>
                    <a:pt x="2616434" y="1443990"/>
                  </a:lnTo>
                  <a:lnTo>
                    <a:pt x="2588650" y="1486845"/>
                  </a:lnTo>
                  <a:lnTo>
                    <a:pt x="2562454" y="1533272"/>
                  </a:lnTo>
                  <a:lnTo>
                    <a:pt x="2538243" y="1582079"/>
                  </a:lnTo>
                  <a:lnTo>
                    <a:pt x="2505299" y="1656283"/>
                  </a:lnTo>
                  <a:lnTo>
                    <a:pt x="2469974" y="1752311"/>
                  </a:lnTo>
                  <a:lnTo>
                    <a:pt x="2442587" y="1837228"/>
                  </a:lnTo>
                  <a:lnTo>
                    <a:pt x="2417185" y="1928891"/>
                  </a:lnTo>
                  <a:lnTo>
                    <a:pt x="2414407" y="1942779"/>
                  </a:lnTo>
                  <a:lnTo>
                    <a:pt x="2409247" y="1973730"/>
                  </a:lnTo>
                  <a:lnTo>
                    <a:pt x="2396546" y="2032061"/>
                  </a:lnTo>
                  <a:lnTo>
                    <a:pt x="2380669" y="2087218"/>
                  </a:lnTo>
                  <a:lnTo>
                    <a:pt x="2361618" y="2139597"/>
                  </a:lnTo>
                  <a:lnTo>
                    <a:pt x="2338994" y="2191182"/>
                  </a:lnTo>
                  <a:lnTo>
                    <a:pt x="2313195" y="2241974"/>
                  </a:lnTo>
                  <a:lnTo>
                    <a:pt x="2269534" y="2319352"/>
                  </a:lnTo>
                  <a:lnTo>
                    <a:pt x="2235797" y="2373714"/>
                  </a:lnTo>
                  <a:lnTo>
                    <a:pt x="2219127" y="2400301"/>
                  </a:lnTo>
                  <a:lnTo>
                    <a:pt x="2195709" y="2450299"/>
                  </a:lnTo>
                  <a:lnTo>
                    <a:pt x="2181817" y="2493551"/>
                  </a:lnTo>
                  <a:lnTo>
                    <a:pt x="2174673" y="2531248"/>
                  </a:lnTo>
                  <a:lnTo>
                    <a:pt x="2173482" y="2561405"/>
                  </a:lnTo>
                  <a:lnTo>
                    <a:pt x="2175070" y="2584420"/>
                  </a:lnTo>
                  <a:lnTo>
                    <a:pt x="2180230" y="2606642"/>
                  </a:lnTo>
                  <a:lnTo>
                    <a:pt x="2181817" y="2609419"/>
                  </a:lnTo>
                  <a:lnTo>
                    <a:pt x="2201266" y="2585611"/>
                  </a:lnTo>
                  <a:lnTo>
                    <a:pt x="2314385" y="2441172"/>
                  </a:lnTo>
                  <a:lnTo>
                    <a:pt x="2401706" y="2320542"/>
                  </a:lnTo>
                  <a:lnTo>
                    <a:pt x="2442190" y="2260624"/>
                  </a:lnTo>
                  <a:lnTo>
                    <a:pt x="2472356" y="2212610"/>
                  </a:lnTo>
                  <a:lnTo>
                    <a:pt x="2516016" y="2137613"/>
                  </a:lnTo>
                  <a:lnTo>
                    <a:pt x="2562454" y="2045156"/>
                  </a:lnTo>
                  <a:lnTo>
                    <a:pt x="2594207" y="1975714"/>
                  </a:lnTo>
                  <a:lnTo>
                    <a:pt x="2606115" y="1951509"/>
                  </a:lnTo>
                  <a:lnTo>
                    <a:pt x="2631914" y="1905082"/>
                  </a:lnTo>
                  <a:lnTo>
                    <a:pt x="2659697" y="1861433"/>
                  </a:lnTo>
                  <a:lnTo>
                    <a:pt x="2689466" y="1820165"/>
                  </a:lnTo>
                  <a:lnTo>
                    <a:pt x="2720425" y="1783262"/>
                  </a:lnTo>
                  <a:lnTo>
                    <a:pt x="2750987" y="1750327"/>
                  </a:lnTo>
                  <a:lnTo>
                    <a:pt x="2781549" y="1722153"/>
                  </a:lnTo>
                  <a:lnTo>
                    <a:pt x="2811317" y="1699535"/>
                  </a:lnTo>
                  <a:lnTo>
                    <a:pt x="2825209" y="1690805"/>
                  </a:lnTo>
                  <a:lnTo>
                    <a:pt x="2840292" y="1682869"/>
                  </a:lnTo>
                  <a:lnTo>
                    <a:pt x="2881968" y="1670568"/>
                  </a:lnTo>
                  <a:lnTo>
                    <a:pt x="2934757" y="1662235"/>
                  </a:lnTo>
                  <a:lnTo>
                    <a:pt x="2995087" y="1656680"/>
                  </a:lnTo>
                  <a:lnTo>
                    <a:pt x="3161393" y="1651521"/>
                  </a:lnTo>
                  <a:lnTo>
                    <a:pt x="3277291" y="1651521"/>
                  </a:lnTo>
                  <a:lnTo>
                    <a:pt x="3375724" y="1651124"/>
                  </a:lnTo>
                  <a:lnTo>
                    <a:pt x="3522184" y="1646363"/>
                  </a:lnTo>
                  <a:lnTo>
                    <a:pt x="3641257" y="1633665"/>
                  </a:lnTo>
                  <a:lnTo>
                    <a:pt x="3714686" y="1621760"/>
                  </a:lnTo>
                  <a:lnTo>
                    <a:pt x="3727784" y="1619776"/>
                  </a:lnTo>
                  <a:lnTo>
                    <a:pt x="3754774" y="1611840"/>
                  </a:lnTo>
                  <a:lnTo>
                    <a:pt x="3800022" y="1594380"/>
                  </a:lnTo>
                  <a:lnTo>
                    <a:pt x="3865909" y="1559461"/>
                  </a:lnTo>
                  <a:lnTo>
                    <a:pt x="3934971" y="1512241"/>
                  </a:lnTo>
                  <a:lnTo>
                    <a:pt x="3969899" y="1484464"/>
                  </a:lnTo>
                  <a:lnTo>
                    <a:pt x="3991333" y="1465814"/>
                  </a:lnTo>
                  <a:lnTo>
                    <a:pt x="4034199" y="1424149"/>
                  </a:lnTo>
                  <a:lnTo>
                    <a:pt x="4095323" y="1356692"/>
                  </a:lnTo>
                  <a:lnTo>
                    <a:pt x="4169149" y="1266219"/>
                  </a:lnTo>
                  <a:lnTo>
                    <a:pt x="4231067" y="1189238"/>
                  </a:lnTo>
                  <a:lnTo>
                    <a:pt x="4256469" y="1161858"/>
                  </a:lnTo>
                  <a:lnTo>
                    <a:pt x="4268773" y="1150747"/>
                  </a:lnTo>
                  <a:lnTo>
                    <a:pt x="4296953" y="1130510"/>
                  </a:lnTo>
                  <a:lnTo>
                    <a:pt x="4327119" y="1115035"/>
                  </a:lnTo>
                  <a:lnTo>
                    <a:pt x="4356887" y="1102733"/>
                  </a:lnTo>
                  <a:lnTo>
                    <a:pt x="4421981" y="1083687"/>
                  </a:lnTo>
                  <a:lnTo>
                    <a:pt x="4429592" y="1082685"/>
                  </a:lnTo>
                  <a:lnTo>
                    <a:pt x="4392609" y="1094004"/>
                  </a:lnTo>
                  <a:lnTo>
                    <a:pt x="4355299" y="1112257"/>
                  </a:lnTo>
                  <a:lnTo>
                    <a:pt x="4333469" y="1126145"/>
                  </a:lnTo>
                  <a:lnTo>
                    <a:pt x="4322356" y="1134081"/>
                  </a:lnTo>
                  <a:lnTo>
                    <a:pt x="4297747" y="1157890"/>
                  </a:lnTo>
                  <a:lnTo>
                    <a:pt x="4256469" y="1206698"/>
                  </a:lnTo>
                  <a:lnTo>
                    <a:pt x="4199314" y="1287250"/>
                  </a:lnTo>
                  <a:lnTo>
                    <a:pt x="4145334" y="1372167"/>
                  </a:lnTo>
                  <a:lnTo>
                    <a:pt x="4122313" y="1411054"/>
                  </a:lnTo>
                  <a:lnTo>
                    <a:pt x="4100086" y="1446371"/>
                  </a:lnTo>
                  <a:lnTo>
                    <a:pt x="4054838" y="1508273"/>
                  </a:lnTo>
                  <a:lnTo>
                    <a:pt x="4008400" y="1559461"/>
                  </a:lnTo>
                  <a:lnTo>
                    <a:pt x="3959580" y="1604698"/>
                  </a:lnTo>
                  <a:lnTo>
                    <a:pt x="3933781" y="1625332"/>
                  </a:lnTo>
                  <a:lnTo>
                    <a:pt x="3919889" y="1635649"/>
                  </a:lnTo>
                  <a:lnTo>
                    <a:pt x="3882976" y="1657076"/>
                  </a:lnTo>
                  <a:lnTo>
                    <a:pt x="3834950" y="1679298"/>
                  </a:lnTo>
                  <a:lnTo>
                    <a:pt x="3775810" y="1701122"/>
                  </a:lnTo>
                  <a:lnTo>
                    <a:pt x="3705954" y="1720963"/>
                  </a:lnTo>
                  <a:lnTo>
                    <a:pt x="3626175" y="1738819"/>
                  </a:lnTo>
                  <a:lnTo>
                    <a:pt x="3535679" y="1752707"/>
                  </a:lnTo>
                  <a:lnTo>
                    <a:pt x="3434864" y="1762231"/>
                  </a:lnTo>
                  <a:lnTo>
                    <a:pt x="3380487" y="1764215"/>
                  </a:lnTo>
                  <a:lnTo>
                    <a:pt x="3278084" y="1766596"/>
                  </a:lnTo>
                  <a:lnTo>
                    <a:pt x="3137975" y="1765802"/>
                  </a:lnTo>
                  <a:lnTo>
                    <a:pt x="3064546" y="1767786"/>
                  </a:lnTo>
                  <a:lnTo>
                    <a:pt x="3020886" y="1773342"/>
                  </a:lnTo>
                  <a:lnTo>
                    <a:pt x="2976432" y="1784452"/>
                  </a:lnTo>
                  <a:lnTo>
                    <a:pt x="2927612" y="1801118"/>
                  </a:lnTo>
                  <a:lnTo>
                    <a:pt x="2898638" y="1813419"/>
                  </a:lnTo>
                  <a:lnTo>
                    <a:pt x="2884349" y="1820165"/>
                  </a:lnTo>
                  <a:lnTo>
                    <a:pt x="2856565" y="1837625"/>
                  </a:lnTo>
                  <a:lnTo>
                    <a:pt x="2830766" y="1858656"/>
                  </a:lnTo>
                  <a:lnTo>
                    <a:pt x="2806554" y="1884051"/>
                  </a:lnTo>
                  <a:lnTo>
                    <a:pt x="2773214" y="1926113"/>
                  </a:lnTo>
                  <a:lnTo>
                    <a:pt x="2732729" y="1991984"/>
                  </a:lnTo>
                  <a:lnTo>
                    <a:pt x="2678749" y="2099916"/>
                  </a:lnTo>
                  <a:lnTo>
                    <a:pt x="2628738" y="2210229"/>
                  </a:lnTo>
                  <a:lnTo>
                    <a:pt x="2596192" y="2278480"/>
                  </a:lnTo>
                  <a:lnTo>
                    <a:pt x="2579522" y="2309828"/>
                  </a:lnTo>
                  <a:lnTo>
                    <a:pt x="2532686" y="2393158"/>
                  </a:lnTo>
                  <a:lnTo>
                    <a:pt x="2461639" y="2515772"/>
                  </a:lnTo>
                  <a:lnTo>
                    <a:pt x="2401706" y="2610213"/>
                  </a:lnTo>
                  <a:lnTo>
                    <a:pt x="2335025" y="2709019"/>
                  </a:lnTo>
                  <a:lnTo>
                    <a:pt x="2291364" y="2771318"/>
                  </a:lnTo>
                  <a:lnTo>
                    <a:pt x="2312004" y="2766953"/>
                  </a:lnTo>
                  <a:lnTo>
                    <a:pt x="2447747" y="2726082"/>
                  </a:lnTo>
                  <a:lnTo>
                    <a:pt x="2540227" y="2690369"/>
                  </a:lnTo>
                  <a:lnTo>
                    <a:pt x="2607305" y="2660608"/>
                  </a:lnTo>
                  <a:lnTo>
                    <a:pt x="2641440" y="2643545"/>
                  </a:lnTo>
                  <a:lnTo>
                    <a:pt x="2681131" y="2624101"/>
                  </a:lnTo>
                  <a:lnTo>
                    <a:pt x="2752178" y="2591563"/>
                  </a:lnTo>
                  <a:lnTo>
                    <a:pt x="2842673" y="2554263"/>
                  </a:lnTo>
                  <a:lnTo>
                    <a:pt x="2941107" y="2516566"/>
                  </a:lnTo>
                  <a:lnTo>
                    <a:pt x="3006201" y="2487996"/>
                  </a:lnTo>
                  <a:lnTo>
                    <a:pt x="3049067" y="2465377"/>
                  </a:lnTo>
                  <a:lnTo>
                    <a:pt x="3070500" y="2451886"/>
                  </a:lnTo>
                  <a:lnTo>
                    <a:pt x="3096696" y="2435220"/>
                  </a:lnTo>
                  <a:lnTo>
                    <a:pt x="3139563" y="2403872"/>
                  </a:lnTo>
                  <a:lnTo>
                    <a:pt x="3173697" y="2374905"/>
                  </a:lnTo>
                  <a:lnTo>
                    <a:pt x="3199893" y="2347922"/>
                  </a:lnTo>
                  <a:lnTo>
                    <a:pt x="3231249" y="2309431"/>
                  </a:lnTo>
                  <a:lnTo>
                    <a:pt x="3266574" y="2263005"/>
                  </a:lnTo>
                  <a:lnTo>
                    <a:pt x="3287213" y="2241180"/>
                  </a:lnTo>
                  <a:lnTo>
                    <a:pt x="3298724" y="2229673"/>
                  </a:lnTo>
                  <a:lnTo>
                    <a:pt x="3324920" y="2207054"/>
                  </a:lnTo>
                  <a:lnTo>
                    <a:pt x="3356276" y="2184833"/>
                  </a:lnTo>
                  <a:lnTo>
                    <a:pt x="3391998" y="2163802"/>
                  </a:lnTo>
                  <a:lnTo>
                    <a:pt x="3433276" y="2144755"/>
                  </a:lnTo>
                  <a:lnTo>
                    <a:pt x="3481303" y="2128883"/>
                  </a:lnTo>
                  <a:lnTo>
                    <a:pt x="3534489" y="2116582"/>
                  </a:lnTo>
                  <a:lnTo>
                    <a:pt x="3594819" y="2108249"/>
                  </a:lnTo>
                  <a:lnTo>
                    <a:pt x="3627763" y="2106662"/>
                  </a:lnTo>
                  <a:lnTo>
                    <a:pt x="3658722" y="2105868"/>
                  </a:lnTo>
                  <a:lnTo>
                    <a:pt x="3713098" y="2107852"/>
                  </a:lnTo>
                  <a:lnTo>
                    <a:pt x="3757949" y="2113011"/>
                  </a:lnTo>
                  <a:lnTo>
                    <a:pt x="3794068" y="2120550"/>
                  </a:lnTo>
                  <a:lnTo>
                    <a:pt x="3834156" y="2132851"/>
                  </a:lnTo>
                  <a:lnTo>
                    <a:pt x="3859955" y="2145946"/>
                  </a:lnTo>
                  <a:lnTo>
                    <a:pt x="3861940" y="2147533"/>
                  </a:lnTo>
                  <a:lnTo>
                    <a:pt x="3853208" y="2146343"/>
                  </a:lnTo>
                  <a:lnTo>
                    <a:pt x="3765490" y="2141184"/>
                  </a:lnTo>
                  <a:lnTo>
                    <a:pt x="3667454" y="2141184"/>
                  </a:lnTo>
                  <a:lnTo>
                    <a:pt x="3597597" y="2145946"/>
                  </a:lnTo>
                  <a:lnTo>
                    <a:pt x="3528932" y="2156263"/>
                  </a:lnTo>
                  <a:lnTo>
                    <a:pt x="3482096" y="2168564"/>
                  </a:lnTo>
                  <a:lnTo>
                    <a:pt x="3453916" y="2178881"/>
                  </a:lnTo>
                  <a:lnTo>
                    <a:pt x="3441215" y="2185627"/>
                  </a:lnTo>
                  <a:lnTo>
                    <a:pt x="3417003" y="2198325"/>
                  </a:lnTo>
                  <a:lnTo>
                    <a:pt x="3376121" y="2228482"/>
                  </a:lnTo>
                  <a:lnTo>
                    <a:pt x="3342781" y="2261417"/>
                  </a:lnTo>
                  <a:lnTo>
                    <a:pt x="3313806" y="2296337"/>
                  </a:lnTo>
                  <a:lnTo>
                    <a:pt x="3276894" y="2351096"/>
                  </a:lnTo>
                  <a:lnTo>
                    <a:pt x="3240775" y="2403872"/>
                  </a:lnTo>
                  <a:lnTo>
                    <a:pt x="3213785" y="2436807"/>
                  </a:lnTo>
                  <a:lnTo>
                    <a:pt x="3198702" y="2451886"/>
                  </a:lnTo>
                  <a:lnTo>
                    <a:pt x="3180047" y="2469346"/>
                  </a:lnTo>
                  <a:lnTo>
                    <a:pt x="3141150" y="2501090"/>
                  </a:lnTo>
                  <a:lnTo>
                    <a:pt x="3080026" y="2543946"/>
                  </a:lnTo>
                  <a:lnTo>
                    <a:pt x="2949839" y="2618943"/>
                  </a:lnTo>
                  <a:lnTo>
                    <a:pt x="2888932" y="2652474"/>
                  </a:lnTo>
                  <a:lnTo>
                    <a:pt x="2891235" y="2657078"/>
                  </a:lnTo>
                  <a:lnTo>
                    <a:pt x="2896791" y="2664619"/>
                  </a:lnTo>
                  <a:lnTo>
                    <a:pt x="2915047" y="2681685"/>
                  </a:lnTo>
                  <a:lnTo>
                    <a:pt x="2940447" y="2697957"/>
                  </a:lnTo>
                  <a:lnTo>
                    <a:pt x="2973388" y="2713435"/>
                  </a:lnTo>
                  <a:lnTo>
                    <a:pt x="2992438" y="2720182"/>
                  </a:lnTo>
                  <a:lnTo>
                    <a:pt x="3012678" y="2725738"/>
                  </a:lnTo>
                  <a:lnTo>
                    <a:pt x="3056731" y="2736057"/>
                  </a:lnTo>
                  <a:lnTo>
                    <a:pt x="3105150" y="2744391"/>
                  </a:lnTo>
                  <a:lnTo>
                    <a:pt x="3156347" y="2749550"/>
                  </a:lnTo>
                  <a:lnTo>
                    <a:pt x="3182938" y="2751535"/>
                  </a:lnTo>
                  <a:lnTo>
                    <a:pt x="3209528" y="2752725"/>
                  </a:lnTo>
                  <a:lnTo>
                    <a:pt x="3264694" y="2751535"/>
                  </a:lnTo>
                  <a:lnTo>
                    <a:pt x="3292872" y="2749154"/>
                  </a:lnTo>
                  <a:lnTo>
                    <a:pt x="3350022" y="2744788"/>
                  </a:lnTo>
                  <a:lnTo>
                    <a:pt x="3408363" y="2737644"/>
                  </a:lnTo>
                  <a:lnTo>
                    <a:pt x="3465910" y="2730897"/>
                  </a:lnTo>
                  <a:lnTo>
                    <a:pt x="3581003" y="2719388"/>
                  </a:lnTo>
                  <a:lnTo>
                    <a:pt x="3636566" y="2716610"/>
                  </a:lnTo>
                  <a:lnTo>
                    <a:pt x="3664347" y="2715419"/>
                  </a:lnTo>
                  <a:lnTo>
                    <a:pt x="3717528" y="2718594"/>
                  </a:lnTo>
                  <a:lnTo>
                    <a:pt x="3767931" y="2726928"/>
                  </a:lnTo>
                  <a:lnTo>
                    <a:pt x="3813572" y="2739628"/>
                  </a:lnTo>
                  <a:lnTo>
                    <a:pt x="3834210" y="2748360"/>
                  </a:lnTo>
                  <a:lnTo>
                    <a:pt x="3854053" y="2757885"/>
                  </a:lnTo>
                  <a:lnTo>
                    <a:pt x="3888581" y="2777729"/>
                  </a:lnTo>
                  <a:lnTo>
                    <a:pt x="3931047" y="2808685"/>
                  </a:lnTo>
                  <a:lnTo>
                    <a:pt x="3952081" y="2826147"/>
                  </a:lnTo>
                  <a:lnTo>
                    <a:pt x="3984228" y="2855516"/>
                  </a:lnTo>
                  <a:lnTo>
                    <a:pt x="3990975" y="2862263"/>
                  </a:lnTo>
                  <a:lnTo>
                    <a:pt x="3983831" y="2855913"/>
                  </a:lnTo>
                  <a:lnTo>
                    <a:pt x="3949700" y="2828132"/>
                  </a:lnTo>
                  <a:lnTo>
                    <a:pt x="3928269" y="2811860"/>
                  </a:lnTo>
                  <a:lnTo>
                    <a:pt x="3885010" y="2783682"/>
                  </a:lnTo>
                  <a:lnTo>
                    <a:pt x="3850085" y="2765425"/>
                  </a:lnTo>
                  <a:lnTo>
                    <a:pt x="3830638" y="2757885"/>
                  </a:lnTo>
                  <a:lnTo>
                    <a:pt x="3810000" y="2750741"/>
                  </a:lnTo>
                  <a:lnTo>
                    <a:pt x="3765153" y="2740422"/>
                  </a:lnTo>
                  <a:lnTo>
                    <a:pt x="3716338" y="2734469"/>
                  </a:lnTo>
                  <a:lnTo>
                    <a:pt x="3664347" y="2734469"/>
                  </a:lnTo>
                  <a:lnTo>
                    <a:pt x="3637756" y="2737247"/>
                  </a:lnTo>
                  <a:lnTo>
                    <a:pt x="3582988" y="2742407"/>
                  </a:lnTo>
                  <a:lnTo>
                    <a:pt x="3469878" y="2759869"/>
                  </a:lnTo>
                  <a:lnTo>
                    <a:pt x="3412331" y="2769791"/>
                  </a:lnTo>
                  <a:lnTo>
                    <a:pt x="3354785" y="2779316"/>
                  </a:lnTo>
                  <a:lnTo>
                    <a:pt x="3296444" y="2786460"/>
                  </a:lnTo>
                  <a:lnTo>
                    <a:pt x="3267869" y="2790825"/>
                  </a:lnTo>
                  <a:lnTo>
                    <a:pt x="3210322" y="2795191"/>
                  </a:lnTo>
                  <a:lnTo>
                    <a:pt x="3181747" y="2794794"/>
                  </a:lnTo>
                  <a:lnTo>
                    <a:pt x="3153966" y="2794794"/>
                  </a:lnTo>
                  <a:lnTo>
                    <a:pt x="3099991" y="2791619"/>
                  </a:lnTo>
                  <a:lnTo>
                    <a:pt x="3048794" y="2786063"/>
                  </a:lnTo>
                  <a:lnTo>
                    <a:pt x="3000375" y="2777332"/>
                  </a:lnTo>
                  <a:lnTo>
                    <a:pt x="2977753" y="2771775"/>
                  </a:lnTo>
                  <a:lnTo>
                    <a:pt x="2955528" y="2765425"/>
                  </a:lnTo>
                  <a:lnTo>
                    <a:pt x="2915047" y="2749154"/>
                  </a:lnTo>
                  <a:lnTo>
                    <a:pt x="2880122" y="2728913"/>
                  </a:lnTo>
                  <a:lnTo>
                    <a:pt x="2851547" y="2705497"/>
                  </a:lnTo>
                  <a:lnTo>
                    <a:pt x="2841228" y="2692003"/>
                  </a:lnTo>
                  <a:lnTo>
                    <a:pt x="2834672" y="2681871"/>
                  </a:lnTo>
                  <a:lnTo>
                    <a:pt x="2809730" y="2695130"/>
                  </a:lnTo>
                  <a:lnTo>
                    <a:pt x="2726378" y="2736399"/>
                  </a:lnTo>
                  <a:lnTo>
                    <a:pt x="2668826" y="2766953"/>
                  </a:lnTo>
                  <a:lnTo>
                    <a:pt x="2609687" y="2804253"/>
                  </a:lnTo>
                  <a:lnTo>
                    <a:pt x="2550150" y="2849092"/>
                  </a:lnTo>
                  <a:lnTo>
                    <a:pt x="2506490" y="2889567"/>
                  </a:lnTo>
                  <a:lnTo>
                    <a:pt x="2477516" y="2920518"/>
                  </a:lnTo>
                  <a:lnTo>
                    <a:pt x="2448541" y="2954247"/>
                  </a:lnTo>
                  <a:lnTo>
                    <a:pt x="2421551" y="2991944"/>
                  </a:lnTo>
                  <a:lnTo>
                    <a:pt x="2407659" y="3011784"/>
                  </a:lnTo>
                  <a:lnTo>
                    <a:pt x="2393767" y="3034006"/>
                  </a:lnTo>
                  <a:lnTo>
                    <a:pt x="2368762" y="3079242"/>
                  </a:lnTo>
                  <a:lnTo>
                    <a:pt x="2347726" y="3126066"/>
                  </a:lnTo>
                  <a:lnTo>
                    <a:pt x="2329865" y="3174079"/>
                  </a:lnTo>
                  <a:lnTo>
                    <a:pt x="2315576" y="3222887"/>
                  </a:lnTo>
                  <a:lnTo>
                    <a:pt x="2303669" y="3272885"/>
                  </a:lnTo>
                  <a:lnTo>
                    <a:pt x="2290571" y="3348676"/>
                  </a:lnTo>
                  <a:lnTo>
                    <a:pt x="2281839" y="3452243"/>
                  </a:lnTo>
                  <a:lnTo>
                    <a:pt x="2279457" y="3557794"/>
                  </a:lnTo>
                  <a:lnTo>
                    <a:pt x="2284220" y="3716915"/>
                  </a:lnTo>
                  <a:lnTo>
                    <a:pt x="2289777" y="3822466"/>
                  </a:lnTo>
                  <a:lnTo>
                    <a:pt x="2293349" y="3878416"/>
                  </a:lnTo>
                  <a:lnTo>
                    <a:pt x="2307241" y="4016903"/>
                  </a:lnTo>
                  <a:lnTo>
                    <a:pt x="2337406" y="4258163"/>
                  </a:lnTo>
                  <a:lnTo>
                    <a:pt x="2407659" y="4721637"/>
                  </a:lnTo>
                  <a:lnTo>
                    <a:pt x="2422345" y="4810125"/>
                  </a:lnTo>
                  <a:lnTo>
                    <a:pt x="1739262" y="4810125"/>
                  </a:lnTo>
                  <a:lnTo>
                    <a:pt x="1857144" y="4274432"/>
                  </a:lnTo>
                  <a:lnTo>
                    <a:pt x="1866273" y="4218085"/>
                  </a:lnTo>
                  <a:lnTo>
                    <a:pt x="1908346" y="3914129"/>
                  </a:lnTo>
                  <a:lnTo>
                    <a:pt x="1926604" y="3748263"/>
                  </a:lnTo>
                  <a:lnTo>
                    <a:pt x="1934145" y="3649060"/>
                  </a:lnTo>
                  <a:lnTo>
                    <a:pt x="1935733" y="3606602"/>
                  </a:lnTo>
                  <a:lnTo>
                    <a:pt x="1936923" y="3565730"/>
                  </a:lnTo>
                  <a:lnTo>
                    <a:pt x="1933351" y="3491924"/>
                  </a:lnTo>
                  <a:lnTo>
                    <a:pt x="1923825" y="3424863"/>
                  </a:lnTo>
                  <a:lnTo>
                    <a:pt x="1909933" y="3365342"/>
                  </a:lnTo>
                  <a:lnTo>
                    <a:pt x="1891675" y="3312169"/>
                  </a:lnTo>
                  <a:lnTo>
                    <a:pt x="1869448" y="3264552"/>
                  </a:lnTo>
                  <a:lnTo>
                    <a:pt x="1843252" y="3222490"/>
                  </a:lnTo>
                  <a:lnTo>
                    <a:pt x="1814278" y="3184397"/>
                  </a:lnTo>
                  <a:lnTo>
                    <a:pt x="1782525" y="3149080"/>
                  </a:lnTo>
                  <a:lnTo>
                    <a:pt x="1749185" y="3117733"/>
                  </a:lnTo>
                  <a:lnTo>
                    <a:pt x="1695602" y="3074877"/>
                  </a:lnTo>
                  <a:lnTo>
                    <a:pt x="1621776" y="3021705"/>
                  </a:lnTo>
                  <a:lnTo>
                    <a:pt x="1548348" y="2968929"/>
                  </a:lnTo>
                  <a:lnTo>
                    <a:pt x="1513420" y="2940359"/>
                  </a:lnTo>
                  <a:lnTo>
                    <a:pt x="1448723" y="2884409"/>
                  </a:lnTo>
                  <a:lnTo>
                    <a:pt x="1346320" y="2793936"/>
                  </a:lnTo>
                  <a:lnTo>
                    <a:pt x="1275273" y="2733224"/>
                  </a:lnTo>
                  <a:lnTo>
                    <a:pt x="1200654" y="2674496"/>
                  </a:lnTo>
                  <a:lnTo>
                    <a:pt x="1123654" y="2620927"/>
                  </a:lnTo>
                  <a:lnTo>
                    <a:pt x="1062926" y="2585611"/>
                  </a:lnTo>
                  <a:lnTo>
                    <a:pt x="1021648" y="2563786"/>
                  </a:lnTo>
                  <a:lnTo>
                    <a:pt x="979575" y="2545533"/>
                  </a:lnTo>
                  <a:lnTo>
                    <a:pt x="935518" y="2529661"/>
                  </a:lnTo>
                  <a:lnTo>
                    <a:pt x="914085" y="2522915"/>
                  </a:lnTo>
                  <a:lnTo>
                    <a:pt x="871218" y="2511011"/>
                  </a:lnTo>
                  <a:lnTo>
                    <a:pt x="797790" y="2495932"/>
                  </a:lnTo>
                  <a:lnTo>
                    <a:pt x="735475" y="2489583"/>
                  </a:lnTo>
                  <a:lnTo>
                    <a:pt x="679908" y="2487996"/>
                  </a:lnTo>
                  <a:lnTo>
                    <a:pt x="601716" y="2488789"/>
                  </a:lnTo>
                  <a:lnTo>
                    <a:pt x="514793" y="2484821"/>
                  </a:lnTo>
                  <a:lnTo>
                    <a:pt x="446127" y="2474504"/>
                  </a:lnTo>
                  <a:lnTo>
                    <a:pt x="406436" y="2465377"/>
                  </a:lnTo>
                  <a:lnTo>
                    <a:pt x="369920" y="2455854"/>
                  </a:lnTo>
                  <a:lnTo>
                    <a:pt x="306415" y="2436410"/>
                  </a:lnTo>
                  <a:lnTo>
                    <a:pt x="252832" y="2414983"/>
                  </a:lnTo>
                  <a:lnTo>
                    <a:pt x="207584" y="2390777"/>
                  </a:lnTo>
                  <a:lnTo>
                    <a:pt x="170274" y="2364588"/>
                  </a:lnTo>
                  <a:lnTo>
                    <a:pt x="138125" y="2335224"/>
                  </a:lnTo>
                  <a:lnTo>
                    <a:pt x="111135" y="2303082"/>
                  </a:lnTo>
                  <a:lnTo>
                    <a:pt x="86923" y="2268163"/>
                  </a:lnTo>
                  <a:lnTo>
                    <a:pt x="75413" y="2249116"/>
                  </a:lnTo>
                  <a:lnTo>
                    <a:pt x="66681" y="2233244"/>
                  </a:lnTo>
                  <a:lnTo>
                    <a:pt x="53980" y="2201896"/>
                  </a:lnTo>
                  <a:lnTo>
                    <a:pt x="46835" y="2171738"/>
                  </a:lnTo>
                  <a:lnTo>
                    <a:pt x="43660" y="2143962"/>
                  </a:lnTo>
                  <a:lnTo>
                    <a:pt x="44057" y="2108646"/>
                  </a:lnTo>
                  <a:lnTo>
                    <a:pt x="48423" y="2080472"/>
                  </a:lnTo>
                  <a:lnTo>
                    <a:pt x="49217" y="2077298"/>
                  </a:lnTo>
                  <a:lnTo>
                    <a:pt x="50408" y="2091186"/>
                  </a:lnTo>
                  <a:lnTo>
                    <a:pt x="65093" y="2153088"/>
                  </a:lnTo>
                  <a:lnTo>
                    <a:pt x="75016" y="2180865"/>
                  </a:lnTo>
                  <a:lnTo>
                    <a:pt x="87717" y="2208642"/>
                  </a:lnTo>
                  <a:lnTo>
                    <a:pt x="104784" y="2234434"/>
                  </a:lnTo>
                  <a:lnTo>
                    <a:pt x="114707" y="2245545"/>
                  </a:lnTo>
                  <a:lnTo>
                    <a:pt x="124233" y="2255862"/>
                  </a:lnTo>
                  <a:lnTo>
                    <a:pt x="151620" y="2278877"/>
                  </a:lnTo>
                  <a:lnTo>
                    <a:pt x="186548" y="2304273"/>
                  </a:lnTo>
                  <a:lnTo>
                    <a:pt x="229811" y="2329272"/>
                  </a:lnTo>
                  <a:lnTo>
                    <a:pt x="280616" y="2354271"/>
                  </a:lnTo>
                  <a:lnTo>
                    <a:pt x="339358" y="2375698"/>
                  </a:lnTo>
                  <a:lnTo>
                    <a:pt x="405245" y="2393555"/>
                  </a:lnTo>
                  <a:lnTo>
                    <a:pt x="478277" y="2406253"/>
                  </a:lnTo>
                  <a:lnTo>
                    <a:pt x="517571" y="2409824"/>
                  </a:lnTo>
                  <a:lnTo>
                    <a:pt x="553293" y="2411411"/>
                  </a:lnTo>
                  <a:lnTo>
                    <a:pt x="658077" y="2410618"/>
                  </a:lnTo>
                  <a:lnTo>
                    <a:pt x="789058" y="2412205"/>
                  </a:lnTo>
                  <a:lnTo>
                    <a:pt x="895430" y="2420538"/>
                  </a:lnTo>
                  <a:lnTo>
                    <a:pt x="967271" y="2430061"/>
                  </a:lnTo>
                  <a:lnTo>
                    <a:pt x="1002596" y="2437601"/>
                  </a:lnTo>
                  <a:lnTo>
                    <a:pt x="1037524" y="2445537"/>
                  </a:lnTo>
                  <a:lnTo>
                    <a:pt x="1109762" y="2470536"/>
                  </a:lnTo>
                  <a:lnTo>
                    <a:pt x="1183190" y="2503471"/>
                  </a:lnTo>
                  <a:lnTo>
                    <a:pt x="1257809" y="2544343"/>
                  </a:lnTo>
                  <a:lnTo>
                    <a:pt x="1332825" y="2591563"/>
                  </a:lnTo>
                  <a:lnTo>
                    <a:pt x="1407842" y="2643545"/>
                  </a:lnTo>
                  <a:lnTo>
                    <a:pt x="1482461" y="2700289"/>
                  </a:lnTo>
                  <a:lnTo>
                    <a:pt x="1555492" y="2759414"/>
                  </a:lnTo>
                  <a:lnTo>
                    <a:pt x="1592008" y="2789571"/>
                  </a:lnTo>
                  <a:lnTo>
                    <a:pt x="1626936" y="2818935"/>
                  </a:lnTo>
                  <a:lnTo>
                    <a:pt x="1687267" y="2866552"/>
                  </a:lnTo>
                  <a:lnTo>
                    <a:pt x="1758710" y="2917344"/>
                  </a:lnTo>
                  <a:lnTo>
                    <a:pt x="1818644" y="2951866"/>
                  </a:lnTo>
                  <a:lnTo>
                    <a:pt x="1845237" y="2962580"/>
                  </a:lnTo>
                  <a:lnTo>
                    <a:pt x="1847221" y="2962977"/>
                  </a:lnTo>
                  <a:lnTo>
                    <a:pt x="1789669" y="2876869"/>
                  </a:lnTo>
                  <a:lnTo>
                    <a:pt x="1692426" y="2740367"/>
                  </a:lnTo>
                  <a:lnTo>
                    <a:pt x="1612647" y="2639974"/>
                  </a:lnTo>
                  <a:lnTo>
                    <a:pt x="1547951" y="2568548"/>
                  </a:lnTo>
                  <a:lnTo>
                    <a:pt x="1494368" y="2518550"/>
                  </a:lnTo>
                  <a:lnTo>
                    <a:pt x="1448723" y="2483234"/>
                  </a:lnTo>
                  <a:lnTo>
                    <a:pt x="1407445" y="2454267"/>
                  </a:lnTo>
                  <a:lnTo>
                    <a:pt x="1367357" y="2425300"/>
                  </a:lnTo>
                  <a:lnTo>
                    <a:pt x="1346320" y="2408237"/>
                  </a:lnTo>
                  <a:lnTo>
                    <a:pt x="1326078" y="2391571"/>
                  </a:lnTo>
                  <a:lnTo>
                    <a:pt x="1260191" y="2349509"/>
                  </a:lnTo>
                  <a:lnTo>
                    <a:pt x="1169695" y="2299511"/>
                  </a:lnTo>
                  <a:lnTo>
                    <a:pt x="1059751" y="2247529"/>
                  </a:lnTo>
                  <a:lnTo>
                    <a:pt x="936312" y="2197134"/>
                  </a:lnTo>
                  <a:lnTo>
                    <a:pt x="837481" y="2164199"/>
                  </a:lnTo>
                  <a:lnTo>
                    <a:pt x="770403" y="2145152"/>
                  </a:lnTo>
                  <a:lnTo>
                    <a:pt x="703325" y="2129280"/>
                  </a:lnTo>
                  <a:lnTo>
                    <a:pt x="636644" y="2117375"/>
                  </a:lnTo>
                  <a:lnTo>
                    <a:pt x="570757" y="2109836"/>
                  </a:lnTo>
                  <a:lnTo>
                    <a:pt x="507648" y="2107455"/>
                  </a:lnTo>
                  <a:lnTo>
                    <a:pt x="476689" y="2108249"/>
                  </a:lnTo>
                  <a:lnTo>
                    <a:pt x="401673" y="2111820"/>
                  </a:lnTo>
                  <a:lnTo>
                    <a:pt x="315147" y="2111027"/>
                  </a:lnTo>
                  <a:lnTo>
                    <a:pt x="268311" y="2105074"/>
                  </a:lnTo>
                  <a:lnTo>
                    <a:pt x="227826" y="2093964"/>
                  </a:lnTo>
                  <a:lnTo>
                    <a:pt x="192501" y="2075710"/>
                  </a:lnTo>
                  <a:lnTo>
                    <a:pt x="158367" y="2049521"/>
                  </a:lnTo>
                  <a:lnTo>
                    <a:pt x="125423" y="2013808"/>
                  </a:lnTo>
                  <a:lnTo>
                    <a:pt x="107959" y="1991587"/>
                  </a:lnTo>
                  <a:lnTo>
                    <a:pt x="77794" y="1949922"/>
                  </a:lnTo>
                  <a:lnTo>
                    <a:pt x="35325" y="1884051"/>
                  </a:lnTo>
                  <a:lnTo>
                    <a:pt x="3175" y="1822149"/>
                  </a:lnTo>
                  <a:lnTo>
                    <a:pt x="0" y="1814610"/>
                  </a:lnTo>
                  <a:lnTo>
                    <a:pt x="11907" y="1832069"/>
                  </a:lnTo>
                  <a:lnTo>
                    <a:pt x="82160" y="1926113"/>
                  </a:lnTo>
                  <a:lnTo>
                    <a:pt x="127408" y="1976111"/>
                  </a:lnTo>
                  <a:lnTo>
                    <a:pt x="158367" y="2005475"/>
                  </a:lnTo>
                  <a:lnTo>
                    <a:pt x="173847" y="2017776"/>
                  </a:lnTo>
                  <a:lnTo>
                    <a:pt x="188135" y="2028093"/>
                  </a:lnTo>
                  <a:lnTo>
                    <a:pt x="217904" y="2041982"/>
                  </a:lnTo>
                  <a:lnTo>
                    <a:pt x="248069" y="2049521"/>
                  </a:lnTo>
                  <a:lnTo>
                    <a:pt x="278234" y="2051902"/>
                  </a:lnTo>
                  <a:lnTo>
                    <a:pt x="323879" y="2047537"/>
                  </a:lnTo>
                  <a:lnTo>
                    <a:pt x="388972" y="2035633"/>
                  </a:lnTo>
                  <a:lnTo>
                    <a:pt x="422709" y="2030474"/>
                  </a:lnTo>
                  <a:lnTo>
                    <a:pt x="461210" y="2026109"/>
                  </a:lnTo>
                  <a:lnTo>
                    <a:pt x="538607" y="2021348"/>
                  </a:lnTo>
                  <a:lnTo>
                    <a:pt x="613623" y="2021744"/>
                  </a:lnTo>
                  <a:lnTo>
                    <a:pt x="687846" y="2026903"/>
                  </a:lnTo>
                  <a:lnTo>
                    <a:pt x="759290" y="2036426"/>
                  </a:lnTo>
                  <a:lnTo>
                    <a:pt x="829146" y="2048727"/>
                  </a:lnTo>
                  <a:lnTo>
                    <a:pt x="896224" y="2064600"/>
                  </a:lnTo>
                  <a:lnTo>
                    <a:pt x="960523" y="2082456"/>
                  </a:lnTo>
                  <a:lnTo>
                    <a:pt x="1051019" y="2113011"/>
                  </a:lnTo>
                  <a:lnTo>
                    <a:pt x="1158979" y="2157056"/>
                  </a:lnTo>
                  <a:lnTo>
                    <a:pt x="1250665" y="2200705"/>
                  </a:lnTo>
                  <a:lnTo>
                    <a:pt x="1323696" y="2239990"/>
                  </a:lnTo>
                  <a:lnTo>
                    <a:pt x="1351480" y="2255465"/>
                  </a:lnTo>
                  <a:lnTo>
                    <a:pt x="1442770" y="2307844"/>
                  </a:lnTo>
                  <a:lnTo>
                    <a:pt x="1529296" y="2358636"/>
                  </a:lnTo>
                  <a:lnTo>
                    <a:pt x="1599946" y="2405459"/>
                  </a:lnTo>
                  <a:lnTo>
                    <a:pt x="1650751" y="2440378"/>
                  </a:lnTo>
                  <a:lnTo>
                    <a:pt x="1705921" y="2479266"/>
                  </a:lnTo>
                  <a:lnTo>
                    <a:pt x="1795226" y="2545533"/>
                  </a:lnTo>
                  <a:lnTo>
                    <a:pt x="1880562" y="2614578"/>
                  </a:lnTo>
                  <a:lnTo>
                    <a:pt x="1891675" y="2624101"/>
                  </a:lnTo>
                  <a:lnTo>
                    <a:pt x="1879768" y="2601086"/>
                  </a:lnTo>
                  <a:lnTo>
                    <a:pt x="1820628" y="2481647"/>
                  </a:lnTo>
                  <a:lnTo>
                    <a:pt x="1783319" y="2402285"/>
                  </a:lnTo>
                  <a:lnTo>
                    <a:pt x="1772205" y="2374111"/>
                  </a:lnTo>
                  <a:lnTo>
                    <a:pt x="1760695" y="2341970"/>
                  </a:lnTo>
                  <a:lnTo>
                    <a:pt x="1734102" y="2245148"/>
                  </a:lnTo>
                  <a:lnTo>
                    <a:pt x="1697189" y="2097932"/>
                  </a:lnTo>
                  <a:lnTo>
                    <a:pt x="1690442" y="2069361"/>
                  </a:lnTo>
                  <a:lnTo>
                    <a:pt x="1655514" y="2056664"/>
                  </a:lnTo>
                  <a:lnTo>
                    <a:pt x="1499131" y="1991587"/>
                  </a:lnTo>
                  <a:lnTo>
                    <a:pt x="1428878" y="1958652"/>
                  </a:lnTo>
                  <a:lnTo>
                    <a:pt x="1359418" y="1922145"/>
                  </a:lnTo>
                  <a:lnTo>
                    <a:pt x="1295119" y="1882861"/>
                  </a:lnTo>
                  <a:lnTo>
                    <a:pt x="1267335" y="1863021"/>
                  </a:lnTo>
                  <a:lnTo>
                    <a:pt x="1239155" y="1842386"/>
                  </a:lnTo>
                  <a:lnTo>
                    <a:pt x="1167314" y="1801118"/>
                  </a:lnTo>
                  <a:lnTo>
                    <a:pt x="1081184" y="1761834"/>
                  </a:lnTo>
                  <a:lnTo>
                    <a:pt x="986719" y="1724931"/>
                  </a:lnTo>
                  <a:lnTo>
                    <a:pt x="887492" y="1693186"/>
                  </a:lnTo>
                  <a:lnTo>
                    <a:pt x="787867" y="1668584"/>
                  </a:lnTo>
                  <a:lnTo>
                    <a:pt x="693799" y="1652711"/>
                  </a:lnTo>
                  <a:lnTo>
                    <a:pt x="630294" y="1647950"/>
                  </a:lnTo>
                  <a:lnTo>
                    <a:pt x="591000" y="1648347"/>
                  </a:lnTo>
                  <a:lnTo>
                    <a:pt x="573536" y="1649934"/>
                  </a:lnTo>
                  <a:lnTo>
                    <a:pt x="556071" y="1651918"/>
                  </a:lnTo>
                  <a:lnTo>
                    <a:pt x="522731" y="1658267"/>
                  </a:lnTo>
                  <a:lnTo>
                    <a:pt x="476292" y="1672155"/>
                  </a:lnTo>
                  <a:lnTo>
                    <a:pt x="421122" y="1696361"/>
                  </a:lnTo>
                  <a:lnTo>
                    <a:pt x="373890" y="1724534"/>
                  </a:lnTo>
                  <a:lnTo>
                    <a:pt x="335786" y="1753501"/>
                  </a:lnTo>
                  <a:lnTo>
                    <a:pt x="306415" y="1779691"/>
                  </a:lnTo>
                  <a:lnTo>
                    <a:pt x="278631" y="1809054"/>
                  </a:lnTo>
                  <a:lnTo>
                    <a:pt x="275059" y="1813419"/>
                  </a:lnTo>
                  <a:lnTo>
                    <a:pt x="285378" y="1799134"/>
                  </a:lnTo>
                  <a:lnTo>
                    <a:pt x="349281" y="1722947"/>
                  </a:lnTo>
                  <a:lnTo>
                    <a:pt x="389766" y="1684456"/>
                  </a:lnTo>
                  <a:lnTo>
                    <a:pt x="418343" y="1662235"/>
                  </a:lnTo>
                  <a:lnTo>
                    <a:pt x="432632" y="1653505"/>
                  </a:lnTo>
                  <a:lnTo>
                    <a:pt x="458828" y="1639220"/>
                  </a:lnTo>
                  <a:lnTo>
                    <a:pt x="500504" y="1621760"/>
                  </a:lnTo>
                  <a:lnTo>
                    <a:pt x="530669" y="1611840"/>
                  </a:lnTo>
                  <a:lnTo>
                    <a:pt x="563613" y="1604301"/>
                  </a:lnTo>
                  <a:lnTo>
                    <a:pt x="600129" y="1598745"/>
                  </a:lnTo>
                  <a:lnTo>
                    <a:pt x="662840" y="1592793"/>
                  </a:lnTo>
                  <a:lnTo>
                    <a:pt x="712454" y="1592396"/>
                  </a:lnTo>
                  <a:lnTo>
                    <a:pt x="764053" y="1592793"/>
                  </a:lnTo>
                  <a:lnTo>
                    <a:pt x="865662" y="1599539"/>
                  </a:lnTo>
                  <a:lnTo>
                    <a:pt x="943853" y="1611443"/>
                  </a:lnTo>
                  <a:lnTo>
                    <a:pt x="997833" y="1622951"/>
                  </a:lnTo>
                  <a:lnTo>
                    <a:pt x="1054591" y="1637236"/>
                  </a:lnTo>
                  <a:lnTo>
                    <a:pt x="1113731" y="1655886"/>
                  </a:lnTo>
                  <a:lnTo>
                    <a:pt x="1145087" y="1665806"/>
                  </a:lnTo>
                  <a:lnTo>
                    <a:pt x="1174061" y="1675726"/>
                  </a:lnTo>
                  <a:lnTo>
                    <a:pt x="1204226" y="1680885"/>
                  </a:lnTo>
                  <a:lnTo>
                    <a:pt x="1218118" y="1680488"/>
                  </a:lnTo>
                  <a:lnTo>
                    <a:pt x="1228041" y="1676123"/>
                  </a:lnTo>
                  <a:lnTo>
                    <a:pt x="1233201" y="1669774"/>
                  </a:lnTo>
                  <a:lnTo>
                    <a:pt x="1234392" y="1659854"/>
                  </a:lnTo>
                  <a:lnTo>
                    <a:pt x="1233598" y="1647950"/>
                  </a:lnTo>
                  <a:lnTo>
                    <a:pt x="1221294" y="1610253"/>
                  </a:lnTo>
                  <a:lnTo>
                    <a:pt x="1195891" y="1552715"/>
                  </a:lnTo>
                  <a:lnTo>
                    <a:pt x="1181206" y="1512638"/>
                  </a:lnTo>
                  <a:lnTo>
                    <a:pt x="1176046" y="1493194"/>
                  </a:lnTo>
                  <a:lnTo>
                    <a:pt x="1172870" y="1475734"/>
                  </a:lnTo>
                  <a:lnTo>
                    <a:pt x="1171283" y="1432879"/>
                  </a:lnTo>
                  <a:lnTo>
                    <a:pt x="1174061" y="1354311"/>
                  </a:lnTo>
                  <a:lnTo>
                    <a:pt x="1178030" y="1264235"/>
                  </a:lnTo>
                  <a:lnTo>
                    <a:pt x="1178030" y="1202729"/>
                  </a:lnTo>
                  <a:lnTo>
                    <a:pt x="1173267" y="1142811"/>
                  </a:lnTo>
                  <a:lnTo>
                    <a:pt x="1162948" y="1086861"/>
                  </a:lnTo>
                  <a:lnTo>
                    <a:pt x="1155010" y="1061068"/>
                  </a:lnTo>
                  <a:lnTo>
                    <a:pt x="1136752" y="1013451"/>
                  </a:lnTo>
                  <a:lnTo>
                    <a:pt x="1109762" y="953137"/>
                  </a:lnTo>
                  <a:lnTo>
                    <a:pt x="1089519" y="916630"/>
                  </a:lnTo>
                  <a:lnTo>
                    <a:pt x="1066895" y="881314"/>
                  </a:lnTo>
                  <a:lnTo>
                    <a:pt x="1039112" y="845998"/>
                  </a:lnTo>
                  <a:lnTo>
                    <a:pt x="1006168" y="809095"/>
                  </a:lnTo>
                  <a:lnTo>
                    <a:pt x="966477" y="769414"/>
                  </a:lnTo>
                  <a:lnTo>
                    <a:pt x="943456" y="747589"/>
                  </a:lnTo>
                  <a:lnTo>
                    <a:pt x="920435" y="725765"/>
                  </a:lnTo>
                  <a:lnTo>
                    <a:pt x="880744" y="684497"/>
                  </a:lnTo>
                  <a:lnTo>
                    <a:pt x="848595" y="645609"/>
                  </a:lnTo>
                  <a:lnTo>
                    <a:pt x="823192" y="606325"/>
                  </a:lnTo>
                  <a:lnTo>
                    <a:pt x="801759" y="565850"/>
                  </a:lnTo>
                  <a:lnTo>
                    <a:pt x="785089" y="522598"/>
                  </a:lnTo>
                  <a:lnTo>
                    <a:pt x="770403" y="475378"/>
                  </a:lnTo>
                  <a:lnTo>
                    <a:pt x="758099" y="422205"/>
                  </a:lnTo>
                  <a:lnTo>
                    <a:pt x="752145" y="393238"/>
                  </a:lnTo>
                  <a:lnTo>
                    <a:pt x="723568" y="246022"/>
                  </a:lnTo>
                  <a:lnTo>
                    <a:pt x="721403" y="232026"/>
                  </a:lnTo>
                  <a:lnTo>
                    <a:pt x="731903" y="284512"/>
                  </a:lnTo>
                  <a:lnTo>
                    <a:pt x="748970" y="348399"/>
                  </a:lnTo>
                  <a:lnTo>
                    <a:pt x="773975" y="421808"/>
                  </a:lnTo>
                  <a:lnTo>
                    <a:pt x="798981" y="480139"/>
                  </a:lnTo>
                  <a:lnTo>
                    <a:pt x="818429" y="519027"/>
                  </a:lnTo>
                  <a:lnTo>
                    <a:pt x="840656" y="557121"/>
                  </a:lnTo>
                  <a:lnTo>
                    <a:pt x="865662" y="593627"/>
                  </a:lnTo>
                  <a:lnTo>
                    <a:pt x="893445" y="628546"/>
                  </a:lnTo>
                  <a:lnTo>
                    <a:pt x="924801" y="659894"/>
                  </a:lnTo>
                  <a:lnTo>
                    <a:pt x="941869" y="674973"/>
                  </a:lnTo>
                  <a:lnTo>
                    <a:pt x="1004977" y="726162"/>
                  </a:lnTo>
                  <a:lnTo>
                    <a:pt x="1075230" y="786477"/>
                  </a:lnTo>
                  <a:lnTo>
                    <a:pt x="1111746" y="821793"/>
                  </a:lnTo>
                  <a:lnTo>
                    <a:pt x="1141118" y="857109"/>
                  </a:lnTo>
                  <a:lnTo>
                    <a:pt x="1165329" y="894409"/>
                  </a:lnTo>
                  <a:lnTo>
                    <a:pt x="1184778" y="937264"/>
                  </a:lnTo>
                  <a:lnTo>
                    <a:pt x="1202242" y="988056"/>
                  </a:lnTo>
                  <a:lnTo>
                    <a:pt x="1210577" y="1018610"/>
                  </a:lnTo>
                  <a:lnTo>
                    <a:pt x="1225660" y="1078528"/>
                  </a:lnTo>
                  <a:lnTo>
                    <a:pt x="1249871" y="1181302"/>
                  </a:lnTo>
                  <a:lnTo>
                    <a:pt x="1266144" y="1272568"/>
                  </a:lnTo>
                  <a:lnTo>
                    <a:pt x="1276861" y="1364231"/>
                  </a:lnTo>
                  <a:lnTo>
                    <a:pt x="1280830" y="1413832"/>
                  </a:lnTo>
                  <a:lnTo>
                    <a:pt x="1283609" y="1440022"/>
                  </a:lnTo>
                  <a:lnTo>
                    <a:pt x="1295913" y="1496369"/>
                  </a:lnTo>
                  <a:lnTo>
                    <a:pt x="1315758" y="1553906"/>
                  </a:lnTo>
                  <a:lnTo>
                    <a:pt x="1341557" y="1611840"/>
                  </a:lnTo>
                  <a:lnTo>
                    <a:pt x="1372516" y="1668187"/>
                  </a:lnTo>
                  <a:lnTo>
                    <a:pt x="1406254" y="1720169"/>
                  </a:lnTo>
                  <a:lnTo>
                    <a:pt x="1442770" y="1765802"/>
                  </a:lnTo>
                  <a:lnTo>
                    <a:pt x="1480079" y="1803896"/>
                  </a:lnTo>
                  <a:lnTo>
                    <a:pt x="1498337" y="1818181"/>
                  </a:lnTo>
                  <a:lnTo>
                    <a:pt x="1516595" y="1831673"/>
                  </a:lnTo>
                  <a:lnTo>
                    <a:pt x="1549935" y="1851116"/>
                  </a:lnTo>
                  <a:lnTo>
                    <a:pt x="1578910" y="1863814"/>
                  </a:lnTo>
                  <a:lnTo>
                    <a:pt x="1603518" y="1871354"/>
                  </a:lnTo>
                  <a:lnTo>
                    <a:pt x="1632890" y="1875322"/>
                  </a:lnTo>
                  <a:lnTo>
                    <a:pt x="1653926" y="1873338"/>
                  </a:lnTo>
                  <a:lnTo>
                    <a:pt x="1655911" y="1872544"/>
                  </a:lnTo>
                  <a:lnTo>
                    <a:pt x="1653529" y="1856275"/>
                  </a:lnTo>
                  <a:lnTo>
                    <a:pt x="1633287" y="1764215"/>
                  </a:lnTo>
                  <a:lnTo>
                    <a:pt x="1611060" y="1690805"/>
                  </a:lnTo>
                  <a:lnTo>
                    <a:pt x="1596771" y="1656283"/>
                  </a:lnTo>
                  <a:lnTo>
                    <a:pt x="1582482" y="1623744"/>
                  </a:lnTo>
                  <a:lnTo>
                    <a:pt x="1556286" y="1563033"/>
                  </a:lnTo>
                  <a:lnTo>
                    <a:pt x="1532868" y="1497956"/>
                  </a:lnTo>
                  <a:lnTo>
                    <a:pt x="1513817" y="1418197"/>
                  </a:lnTo>
                  <a:lnTo>
                    <a:pt x="1506275" y="1369389"/>
                  </a:lnTo>
                  <a:lnTo>
                    <a:pt x="1503100" y="1343597"/>
                  </a:lnTo>
                  <a:lnTo>
                    <a:pt x="1503100" y="1293202"/>
                  </a:lnTo>
                  <a:lnTo>
                    <a:pt x="1510244" y="1242014"/>
                  </a:lnTo>
                  <a:lnTo>
                    <a:pt x="1522549" y="1189238"/>
                  </a:lnTo>
                  <a:lnTo>
                    <a:pt x="1547951" y="1104321"/>
                  </a:lnTo>
                  <a:lnTo>
                    <a:pt x="1590023" y="970596"/>
                  </a:lnTo>
                  <a:lnTo>
                    <a:pt x="1611854" y="890044"/>
                  </a:lnTo>
                  <a:lnTo>
                    <a:pt x="1617410" y="865045"/>
                  </a:lnTo>
                  <a:lnTo>
                    <a:pt x="1624555" y="814650"/>
                  </a:lnTo>
                  <a:lnTo>
                    <a:pt x="1626936" y="765049"/>
                  </a:lnTo>
                  <a:lnTo>
                    <a:pt x="1624555" y="714654"/>
                  </a:lnTo>
                  <a:lnTo>
                    <a:pt x="1617807" y="664656"/>
                  </a:lnTo>
                  <a:lnTo>
                    <a:pt x="1607091" y="615848"/>
                  </a:lnTo>
                  <a:lnTo>
                    <a:pt x="1591611" y="567438"/>
                  </a:lnTo>
                  <a:lnTo>
                    <a:pt x="1572559" y="520614"/>
                  </a:lnTo>
                  <a:lnTo>
                    <a:pt x="1549935" y="475378"/>
                  </a:lnTo>
                  <a:lnTo>
                    <a:pt x="1523739" y="431729"/>
                  </a:lnTo>
                  <a:lnTo>
                    <a:pt x="1494368" y="390064"/>
                  </a:lnTo>
                  <a:lnTo>
                    <a:pt x="1461821" y="350780"/>
                  </a:lnTo>
                  <a:lnTo>
                    <a:pt x="1426893" y="315067"/>
                  </a:lnTo>
                  <a:lnTo>
                    <a:pt x="1389584" y="280941"/>
                  </a:lnTo>
                  <a:lnTo>
                    <a:pt x="1349496" y="250387"/>
                  </a:lnTo>
                  <a:lnTo>
                    <a:pt x="1306629" y="223800"/>
                  </a:lnTo>
                  <a:lnTo>
                    <a:pt x="1285196" y="211896"/>
                  </a:lnTo>
                  <a:lnTo>
                    <a:pt x="1242330" y="190468"/>
                  </a:lnTo>
                  <a:lnTo>
                    <a:pt x="1171680" y="157136"/>
                  </a:lnTo>
                  <a:lnTo>
                    <a:pt x="1117700" y="134915"/>
                  </a:lnTo>
                  <a:lnTo>
                    <a:pt x="1077612" y="121027"/>
                  </a:lnTo>
                  <a:lnTo>
                    <a:pt x="1049431" y="114281"/>
                  </a:lnTo>
                  <a:lnTo>
                    <a:pt x="1043178" y="113447"/>
                  </a:lnTo>
                  <a:lnTo>
                    <a:pt x="1061736" y="113091"/>
                  </a:lnTo>
                  <a:lnTo>
                    <a:pt x="1116906" y="119836"/>
                  </a:lnTo>
                  <a:lnTo>
                    <a:pt x="1162551" y="129757"/>
                  </a:lnTo>
                  <a:lnTo>
                    <a:pt x="1214943" y="145232"/>
                  </a:lnTo>
                  <a:lnTo>
                    <a:pt x="1273289" y="167850"/>
                  </a:lnTo>
                  <a:lnTo>
                    <a:pt x="1304645" y="182532"/>
                  </a:lnTo>
                  <a:lnTo>
                    <a:pt x="1336795" y="199198"/>
                  </a:lnTo>
                  <a:lnTo>
                    <a:pt x="1395140" y="232133"/>
                  </a:lnTo>
                  <a:lnTo>
                    <a:pt x="1445151" y="265862"/>
                  </a:lnTo>
                  <a:lnTo>
                    <a:pt x="1489208" y="301575"/>
                  </a:lnTo>
                  <a:lnTo>
                    <a:pt x="1527312" y="338478"/>
                  </a:lnTo>
                  <a:lnTo>
                    <a:pt x="1561843" y="378159"/>
                  </a:lnTo>
                  <a:lnTo>
                    <a:pt x="1592802" y="421015"/>
                  </a:lnTo>
                  <a:lnTo>
                    <a:pt x="1621776" y="467045"/>
                  </a:lnTo>
                  <a:lnTo>
                    <a:pt x="1636462" y="492440"/>
                  </a:lnTo>
                  <a:lnTo>
                    <a:pt x="1648369" y="513868"/>
                  </a:lnTo>
                  <a:lnTo>
                    <a:pt x="1669406" y="555930"/>
                  </a:lnTo>
                  <a:lnTo>
                    <a:pt x="1685679" y="596802"/>
                  </a:lnTo>
                  <a:lnTo>
                    <a:pt x="1699174" y="637276"/>
                  </a:lnTo>
                  <a:lnTo>
                    <a:pt x="1708303" y="678941"/>
                  </a:lnTo>
                  <a:lnTo>
                    <a:pt x="1714653" y="722193"/>
                  </a:lnTo>
                  <a:lnTo>
                    <a:pt x="1717035" y="768620"/>
                  </a:lnTo>
                  <a:lnTo>
                    <a:pt x="1716638" y="819015"/>
                  </a:lnTo>
                  <a:lnTo>
                    <a:pt x="1714653" y="845601"/>
                  </a:lnTo>
                  <a:lnTo>
                    <a:pt x="1712669" y="872584"/>
                  </a:lnTo>
                  <a:lnTo>
                    <a:pt x="1705921" y="918614"/>
                  </a:lnTo>
                  <a:lnTo>
                    <a:pt x="1690442" y="977342"/>
                  </a:lnTo>
                  <a:lnTo>
                    <a:pt x="1663452" y="1055116"/>
                  </a:lnTo>
                  <a:lnTo>
                    <a:pt x="1642019" y="1128923"/>
                  </a:lnTo>
                  <a:lnTo>
                    <a:pt x="1628127" y="1191619"/>
                  </a:lnTo>
                  <a:lnTo>
                    <a:pt x="1621379" y="1228919"/>
                  </a:lnTo>
                  <a:lnTo>
                    <a:pt x="1615823" y="1267013"/>
                  </a:lnTo>
                  <a:lnTo>
                    <a:pt x="1613838" y="1331693"/>
                  </a:lnTo>
                  <a:lnTo>
                    <a:pt x="1620586" y="1384071"/>
                  </a:lnTo>
                  <a:lnTo>
                    <a:pt x="1630111" y="1415023"/>
                  </a:lnTo>
                  <a:lnTo>
                    <a:pt x="1638050" y="1432085"/>
                  </a:lnTo>
                  <a:lnTo>
                    <a:pt x="1647179" y="1445180"/>
                  </a:lnTo>
                  <a:lnTo>
                    <a:pt x="1657101" y="1455497"/>
                  </a:lnTo>
                  <a:lnTo>
                    <a:pt x="1667421" y="1462640"/>
                  </a:lnTo>
                  <a:lnTo>
                    <a:pt x="1678138" y="1467005"/>
                  </a:lnTo>
                  <a:lnTo>
                    <a:pt x="1688854" y="1467401"/>
                  </a:lnTo>
                  <a:lnTo>
                    <a:pt x="1699174" y="1465417"/>
                  </a:lnTo>
                  <a:lnTo>
                    <a:pt x="1709494" y="1459068"/>
                  </a:lnTo>
                  <a:lnTo>
                    <a:pt x="1718622" y="1450339"/>
                  </a:lnTo>
                  <a:lnTo>
                    <a:pt x="1722988" y="1444386"/>
                  </a:lnTo>
                  <a:lnTo>
                    <a:pt x="1732117" y="1426927"/>
                  </a:lnTo>
                  <a:lnTo>
                    <a:pt x="1755535" y="1366612"/>
                  </a:lnTo>
                  <a:lnTo>
                    <a:pt x="1785700" y="1301932"/>
                  </a:lnTo>
                  <a:lnTo>
                    <a:pt x="1808324" y="1258680"/>
                  </a:lnTo>
                  <a:lnTo>
                    <a:pt x="1832933" y="1213840"/>
                  </a:lnTo>
                  <a:lnTo>
                    <a:pt x="1880562" y="1135669"/>
                  </a:lnTo>
                  <a:lnTo>
                    <a:pt x="1926604" y="1064640"/>
                  </a:lnTo>
                  <a:lnTo>
                    <a:pt x="1968279" y="991230"/>
                  </a:lnTo>
                  <a:lnTo>
                    <a:pt x="1986537" y="951153"/>
                  </a:lnTo>
                  <a:lnTo>
                    <a:pt x="1996063" y="928534"/>
                  </a:lnTo>
                  <a:lnTo>
                    <a:pt x="2011939" y="873378"/>
                  </a:lnTo>
                  <a:lnTo>
                    <a:pt x="2032579" y="776160"/>
                  </a:lnTo>
                  <a:lnTo>
                    <a:pt x="2063538" y="567438"/>
                  </a:lnTo>
                  <a:lnTo>
                    <a:pt x="2078223" y="472600"/>
                  </a:lnTo>
                  <a:lnTo>
                    <a:pt x="2086162" y="435697"/>
                  </a:lnTo>
                  <a:lnTo>
                    <a:pt x="2104023" y="361493"/>
                  </a:lnTo>
                  <a:lnTo>
                    <a:pt x="2127837" y="291655"/>
                  </a:lnTo>
                  <a:lnTo>
                    <a:pt x="2149270" y="244038"/>
                  </a:lnTo>
                  <a:lnTo>
                    <a:pt x="2166338" y="215071"/>
                  </a:lnTo>
                  <a:lnTo>
                    <a:pt x="2175863" y="201579"/>
                  </a:lnTo>
                  <a:lnTo>
                    <a:pt x="2199678" y="171025"/>
                  </a:lnTo>
                  <a:lnTo>
                    <a:pt x="2246117" y="121424"/>
                  </a:lnTo>
                  <a:lnTo>
                    <a:pt x="2293349" y="82933"/>
                  </a:lnTo>
                  <a:lnTo>
                    <a:pt x="2343360" y="51585"/>
                  </a:lnTo>
                  <a:lnTo>
                    <a:pt x="2369953" y="37300"/>
                  </a:lnTo>
                  <a:lnTo>
                    <a:pt x="2386623" y="29364"/>
                  </a:lnTo>
                  <a:lnTo>
                    <a:pt x="2420757" y="17063"/>
                  </a:lnTo>
                  <a:lnTo>
                    <a:pt x="2472753" y="5952"/>
                  </a:lnTo>
                  <a:lnTo>
                    <a:pt x="2559676" y="0"/>
                  </a:lnTo>
                  <a:close/>
                </a:path>
              </a:pathLst>
            </a:custGeom>
            <a:solidFill>
              <a:srgbClr val="894C2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grpSp>
          <p:nvGrpSpPr>
            <p:cNvPr id="12299" name="Group 4"/>
            <p:cNvGrpSpPr>
              <a:grpSpLocks/>
            </p:cNvGrpSpPr>
            <p:nvPr/>
          </p:nvGrpSpPr>
          <p:grpSpPr bwMode="auto">
            <a:xfrm>
              <a:off x="1037227" y="3549476"/>
              <a:ext cx="2266898" cy="2266813"/>
              <a:chOff x="628650" y="3772478"/>
              <a:chExt cx="2266898" cy="2266813"/>
            </a:xfrm>
          </p:grpSpPr>
          <p:sp>
            <p:nvSpPr>
              <p:cNvPr id="64" name="Oval 1"/>
              <p:cNvSpPr/>
              <p:nvPr/>
            </p:nvSpPr>
            <p:spPr>
              <a:xfrm>
                <a:off x="628650" y="3772478"/>
                <a:ext cx="2266898" cy="2266813"/>
              </a:xfrm>
              <a:prstGeom prst="ellipse">
                <a:avLst/>
              </a:prstGeom>
              <a:solidFill>
                <a:srgbClr val="2B9DAB"/>
              </a:solidFill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>
                  <a:latin typeface="Century Gothic" panose="020B0502020202020204" pitchFamily="34" charset="0"/>
                </a:endParaRPr>
              </a:p>
            </p:txBody>
          </p:sp>
          <p:sp>
            <p:nvSpPr>
              <p:cNvPr id="65" name="Oval 40"/>
              <p:cNvSpPr/>
              <p:nvPr/>
            </p:nvSpPr>
            <p:spPr>
              <a:xfrm>
                <a:off x="885488" y="4047098"/>
                <a:ext cx="1775224" cy="1717572"/>
              </a:xfrm>
              <a:prstGeom prst="ellipse">
                <a:avLst/>
              </a:prstGeom>
              <a:solidFill>
                <a:schemeClr val="bg1"/>
              </a:solidFill>
              <a:ln/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lIns="0" tIns="0" rIns="0" bIns="0" anchor="ctr">
                <a:normAutofit/>
              </a:bodyPr>
              <a:lstStyle/>
              <a:p>
                <a:pPr algn="ctr">
                  <a:defRPr/>
                </a:pPr>
                <a:r>
                  <a:rPr lang="ru-RU" sz="14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Заманауи</a:t>
                </a:r>
                <a:r>
                  <a:rPr lang="ru-RU" sz="1400" b="1" dirty="0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 технология</a:t>
                </a:r>
                <a:endParaRPr lang="ru-RU" sz="2100" b="1" dirty="0">
                  <a:solidFill>
                    <a:schemeClr val="tx1"/>
                  </a:solidFill>
                  <a:latin typeface="Century Gothic" panose="020B0502020202020204" pitchFamily="34" charset="0"/>
                </a:endParaRPr>
              </a:p>
            </p:txBody>
          </p:sp>
        </p:grpSp>
        <p:grpSp>
          <p:nvGrpSpPr>
            <p:cNvPr id="12300" name="Group 43"/>
            <p:cNvGrpSpPr>
              <a:grpSpLocks/>
            </p:cNvGrpSpPr>
            <p:nvPr/>
          </p:nvGrpSpPr>
          <p:grpSpPr bwMode="auto">
            <a:xfrm>
              <a:off x="6293318" y="3100241"/>
              <a:ext cx="2087515" cy="2087437"/>
              <a:chOff x="628933" y="3772481"/>
              <a:chExt cx="2267091" cy="2267006"/>
            </a:xfrm>
          </p:grpSpPr>
          <p:sp>
            <p:nvSpPr>
              <p:cNvPr id="62" name="Oval 44"/>
              <p:cNvSpPr/>
              <p:nvPr/>
            </p:nvSpPr>
            <p:spPr>
              <a:xfrm>
                <a:off x="628933" y="3772481"/>
                <a:ext cx="2267091" cy="2267006"/>
              </a:xfrm>
              <a:prstGeom prst="ellipse">
                <a:avLst/>
              </a:prstGeom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>
                  <a:latin typeface="Century Gothic" panose="020B0502020202020204" pitchFamily="34" charset="0"/>
                </a:endParaRPr>
              </a:p>
            </p:txBody>
          </p:sp>
          <p:sp>
            <p:nvSpPr>
              <p:cNvPr id="63" name="Oval 45"/>
              <p:cNvSpPr/>
              <p:nvPr/>
            </p:nvSpPr>
            <p:spPr>
              <a:xfrm>
                <a:off x="903055" y="4046591"/>
                <a:ext cx="1696564" cy="1718786"/>
              </a:xfrm>
              <a:prstGeom prst="ellipse">
                <a:avLst/>
              </a:prstGeom>
              <a:solidFill>
                <a:schemeClr val="bg1"/>
              </a:solidFill>
              <a:ln/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lIns="0" tIns="0" rIns="0" bIns="0" anchor="ctr">
                <a:normAutofit/>
              </a:bodyPr>
              <a:lstStyle/>
              <a:p>
                <a:pPr algn="ctr">
                  <a:defRPr/>
                </a:pPr>
                <a:r>
                  <a:rPr lang="ru-RU" sz="16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Білімді</a:t>
                </a:r>
                <a:r>
                  <a:rPr lang="ru-RU" sz="1600" b="1" dirty="0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 </a:t>
                </a:r>
                <a:r>
                  <a:rPr lang="ru-RU" sz="16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бағалау</a:t>
                </a:r>
                <a:endParaRPr lang="ru-RU" sz="2500" b="1" dirty="0">
                  <a:solidFill>
                    <a:schemeClr val="tx1"/>
                  </a:solidFill>
                  <a:latin typeface="Century Gothic" panose="020B0502020202020204" pitchFamily="34" charset="0"/>
                </a:endParaRPr>
              </a:p>
            </p:txBody>
          </p:sp>
        </p:grpSp>
        <p:grpSp>
          <p:nvGrpSpPr>
            <p:cNvPr id="12301" name="Group 46"/>
            <p:cNvGrpSpPr>
              <a:grpSpLocks/>
            </p:cNvGrpSpPr>
            <p:nvPr/>
          </p:nvGrpSpPr>
          <p:grpSpPr bwMode="auto">
            <a:xfrm>
              <a:off x="1742061" y="1787457"/>
              <a:ext cx="1750972" cy="1749319"/>
              <a:chOff x="837334" y="3772728"/>
              <a:chExt cx="2269035" cy="2266893"/>
            </a:xfrm>
          </p:grpSpPr>
          <p:sp>
            <p:nvSpPr>
              <p:cNvPr id="60" name="Oval 47"/>
              <p:cNvSpPr/>
              <p:nvPr/>
            </p:nvSpPr>
            <p:spPr>
              <a:xfrm>
                <a:off x="837334" y="3772728"/>
                <a:ext cx="2269035" cy="2266893"/>
              </a:xfrm>
              <a:prstGeom prst="ellipse">
                <a:avLst/>
              </a:prstGeom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>
                  <a:latin typeface="Century Gothic" panose="020B0502020202020204" pitchFamily="34" charset="0"/>
                </a:endParaRPr>
              </a:p>
            </p:txBody>
          </p:sp>
          <p:sp>
            <p:nvSpPr>
              <p:cNvPr id="61" name="Oval 48"/>
              <p:cNvSpPr/>
              <p:nvPr/>
            </p:nvSpPr>
            <p:spPr>
              <a:xfrm>
                <a:off x="1129449" y="4046318"/>
                <a:ext cx="1719777" cy="1719713"/>
              </a:xfrm>
              <a:prstGeom prst="ellipse">
                <a:avLst/>
              </a:prstGeom>
              <a:solidFill>
                <a:schemeClr val="bg1"/>
              </a:solidFill>
              <a:ln/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lIns="0" tIns="0" rIns="0" bIns="0" anchor="ctr">
                <a:normAutofit/>
              </a:bodyPr>
              <a:lstStyle/>
              <a:p>
                <a:pPr algn="ctr">
                  <a:defRPr/>
                </a:pPr>
                <a:r>
                  <a:rPr lang="ru-RU" sz="14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Қол</a:t>
                </a:r>
                <a:endParaRPr lang="ru-RU" sz="1400" b="1" dirty="0">
                  <a:solidFill>
                    <a:schemeClr val="tx1"/>
                  </a:solidFill>
                  <a:latin typeface="Century Gothic" panose="020B0502020202020204" pitchFamily="34" charset="0"/>
                </a:endParaRPr>
              </a:p>
              <a:p>
                <a:pPr algn="ctr">
                  <a:defRPr/>
                </a:pPr>
                <a:r>
                  <a:rPr lang="ru-RU" sz="14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жетімді</a:t>
                </a:r>
                <a:endParaRPr lang="ru-RU" sz="1400" b="1" dirty="0">
                  <a:solidFill>
                    <a:schemeClr val="tx1"/>
                  </a:solidFill>
                  <a:latin typeface="Century Gothic" panose="020B0502020202020204" pitchFamily="34" charset="0"/>
                </a:endParaRPr>
              </a:p>
            </p:txBody>
          </p:sp>
        </p:grpSp>
        <p:grpSp>
          <p:nvGrpSpPr>
            <p:cNvPr id="12302" name="Group 49"/>
            <p:cNvGrpSpPr>
              <a:grpSpLocks/>
            </p:cNvGrpSpPr>
            <p:nvPr/>
          </p:nvGrpSpPr>
          <p:grpSpPr bwMode="auto">
            <a:xfrm>
              <a:off x="4892841" y="1247817"/>
              <a:ext cx="1749860" cy="1749860"/>
              <a:chOff x="628650" y="3771900"/>
              <a:chExt cx="2267594" cy="2267594"/>
            </a:xfrm>
          </p:grpSpPr>
          <p:sp>
            <p:nvSpPr>
              <p:cNvPr id="58" name="Oval 50"/>
              <p:cNvSpPr/>
              <p:nvPr/>
            </p:nvSpPr>
            <p:spPr>
              <a:xfrm>
                <a:off x="629084" y="3771800"/>
                <a:ext cx="2266978" cy="2266893"/>
              </a:xfrm>
              <a:prstGeom prst="ellipse">
                <a:avLst/>
              </a:prstGeom>
              <a:solidFill>
                <a:srgbClr val="207680"/>
              </a:solidFill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>
                  <a:latin typeface="Century Gothic" panose="020B0502020202020204" pitchFamily="34" charset="0"/>
                </a:endParaRPr>
              </a:p>
            </p:txBody>
          </p:sp>
          <p:sp>
            <p:nvSpPr>
              <p:cNvPr id="59" name="Oval 62"/>
              <p:cNvSpPr/>
              <p:nvPr/>
            </p:nvSpPr>
            <p:spPr>
              <a:xfrm>
                <a:off x="902686" y="4045390"/>
                <a:ext cx="1719777" cy="1719712"/>
              </a:xfrm>
              <a:prstGeom prst="ellipse">
                <a:avLst/>
              </a:prstGeom>
              <a:solidFill>
                <a:schemeClr val="bg1"/>
              </a:solidFill>
              <a:ln/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lIns="0" tIns="0" rIns="0" bIns="0" anchor="ctr">
                <a:normAutofit/>
              </a:bodyPr>
              <a:lstStyle/>
              <a:p>
                <a:pPr algn="ctr">
                  <a:defRPr/>
                </a:pPr>
                <a:r>
                  <a:rPr lang="ru-RU" sz="11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Цифрлы</a:t>
                </a:r>
                <a:r>
                  <a:rPr lang="ru-RU" sz="1100" b="1" dirty="0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 </a:t>
                </a:r>
                <a:r>
                  <a:rPr lang="ru-RU" sz="12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Қ</a:t>
                </a:r>
                <a:r>
                  <a:rPr lang="ru-RU" sz="11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аза</a:t>
                </a:r>
                <a:r>
                  <a:rPr lang="ru-RU" sz="12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қ</a:t>
                </a:r>
                <a:r>
                  <a:rPr lang="ru-RU" sz="11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стан</a:t>
                </a:r>
                <a:endParaRPr lang="ru-RU" sz="1600" b="1" dirty="0">
                  <a:solidFill>
                    <a:schemeClr val="tx1"/>
                  </a:solidFill>
                  <a:latin typeface="Century Gothic" panose="020B0502020202020204" pitchFamily="34" charset="0"/>
                </a:endParaRPr>
              </a:p>
            </p:txBody>
          </p:sp>
        </p:grpSp>
        <p:grpSp>
          <p:nvGrpSpPr>
            <p:cNvPr id="12303" name="Group 63"/>
            <p:cNvGrpSpPr>
              <a:grpSpLocks/>
            </p:cNvGrpSpPr>
            <p:nvPr/>
          </p:nvGrpSpPr>
          <p:grpSpPr bwMode="auto">
            <a:xfrm>
              <a:off x="6749511" y="1772278"/>
              <a:ext cx="1656722" cy="1656722"/>
              <a:chOff x="628650" y="3771900"/>
              <a:chExt cx="2267594" cy="2267594"/>
            </a:xfrm>
          </p:grpSpPr>
          <p:sp>
            <p:nvSpPr>
              <p:cNvPr id="56" name="Oval 64"/>
              <p:cNvSpPr/>
              <p:nvPr/>
            </p:nvSpPr>
            <p:spPr>
              <a:xfrm>
                <a:off x="627842" y="3770949"/>
                <a:ext cx="2268402" cy="2268317"/>
              </a:xfrm>
              <a:prstGeom prst="ellipse">
                <a:avLst/>
              </a:prstGeom>
              <a:solidFill>
                <a:srgbClr val="AB282F"/>
              </a:solidFill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>
                  <a:latin typeface="Century Gothic" panose="020B0502020202020204" pitchFamily="34" charset="0"/>
                </a:endParaRPr>
              </a:p>
            </p:txBody>
          </p:sp>
          <p:sp>
            <p:nvSpPr>
              <p:cNvPr id="57" name="Oval 65"/>
              <p:cNvSpPr/>
              <p:nvPr/>
            </p:nvSpPr>
            <p:spPr>
              <a:xfrm>
                <a:off x="901615" y="4044711"/>
                <a:ext cx="1720856" cy="1720792"/>
              </a:xfrm>
              <a:prstGeom prst="ellipse">
                <a:avLst/>
              </a:prstGeom>
              <a:solidFill>
                <a:schemeClr val="bg1"/>
              </a:solidFill>
              <a:ln/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lIns="0" tIns="0" rIns="0" bIns="0" anchor="ctr"/>
              <a:lstStyle/>
              <a:p>
                <a:pPr algn="ctr">
                  <a:defRPr/>
                </a:pPr>
                <a:r>
                  <a:rPr lang="ru-RU" sz="14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Дербес</a:t>
                </a:r>
                <a:r>
                  <a:rPr lang="ru-RU" sz="1400" b="1" dirty="0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 </a:t>
                </a:r>
                <a:r>
                  <a:rPr lang="ru-RU" sz="14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оқыту</a:t>
                </a:r>
                <a:endParaRPr lang="ru-RU" sz="2100" b="1" dirty="0">
                  <a:solidFill>
                    <a:schemeClr val="tx1"/>
                  </a:solidFill>
                  <a:latin typeface="Century Gothic" panose="020B0502020202020204" pitchFamily="34" charset="0"/>
                </a:endParaRPr>
              </a:p>
            </p:txBody>
          </p:sp>
        </p:grpSp>
        <p:grpSp>
          <p:nvGrpSpPr>
            <p:cNvPr id="12304" name="Group 66"/>
            <p:cNvGrpSpPr>
              <a:grpSpLocks/>
            </p:cNvGrpSpPr>
            <p:nvPr/>
          </p:nvGrpSpPr>
          <p:grpSpPr bwMode="auto">
            <a:xfrm>
              <a:off x="3636322" y="1565473"/>
              <a:ext cx="1656722" cy="1656722"/>
              <a:chOff x="628650" y="3771900"/>
              <a:chExt cx="2267594" cy="2267594"/>
            </a:xfrm>
          </p:grpSpPr>
          <p:sp>
            <p:nvSpPr>
              <p:cNvPr id="54" name="Oval 67"/>
              <p:cNvSpPr/>
              <p:nvPr/>
            </p:nvSpPr>
            <p:spPr>
              <a:xfrm>
                <a:off x="628078" y="3771555"/>
                <a:ext cx="2268402" cy="2268317"/>
              </a:xfrm>
              <a:prstGeom prst="ellipse">
                <a:avLst/>
              </a:prstGeom>
              <a:solidFill>
                <a:srgbClr val="B25501"/>
              </a:solidFill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>
                  <a:latin typeface="Century Gothic" panose="020B0502020202020204" pitchFamily="34" charset="0"/>
                </a:endParaRPr>
              </a:p>
            </p:txBody>
          </p:sp>
          <p:sp>
            <p:nvSpPr>
              <p:cNvPr id="55" name="Oval 68"/>
              <p:cNvSpPr/>
              <p:nvPr/>
            </p:nvSpPr>
            <p:spPr>
              <a:xfrm>
                <a:off x="901850" y="4045317"/>
                <a:ext cx="1720856" cy="1720792"/>
              </a:xfrm>
              <a:prstGeom prst="ellipse">
                <a:avLst/>
              </a:prstGeom>
              <a:solidFill>
                <a:schemeClr val="bg1"/>
              </a:solidFill>
              <a:ln/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lIns="0" tIns="0" rIns="0" bIns="0" anchor="ctr">
                <a:normAutofit/>
              </a:bodyPr>
              <a:lstStyle/>
              <a:p>
                <a:pPr algn="ctr">
                  <a:defRPr/>
                </a:pPr>
                <a:r>
                  <a:rPr lang="ru-RU" sz="12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Н</a:t>
                </a:r>
                <a:r>
                  <a:rPr lang="ru-RU" sz="14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ә</a:t>
                </a:r>
                <a:r>
                  <a:rPr lang="ru-RU" sz="12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тижелі</a:t>
                </a:r>
                <a:endParaRPr lang="ru-RU" b="1" dirty="0">
                  <a:solidFill>
                    <a:schemeClr val="tx1"/>
                  </a:solidFill>
                  <a:latin typeface="Century Gothic" panose="020B0502020202020204" pitchFamily="34" charset="0"/>
                </a:endParaRPr>
              </a:p>
            </p:txBody>
          </p:sp>
        </p:grpSp>
        <p:grpSp>
          <p:nvGrpSpPr>
            <p:cNvPr id="12305" name="Group 69"/>
            <p:cNvGrpSpPr>
              <a:grpSpLocks/>
            </p:cNvGrpSpPr>
            <p:nvPr/>
          </p:nvGrpSpPr>
          <p:grpSpPr bwMode="auto">
            <a:xfrm>
              <a:off x="5493194" y="3048282"/>
              <a:ext cx="1388120" cy="1388120"/>
              <a:chOff x="628650" y="3771900"/>
              <a:chExt cx="2267594" cy="2267594"/>
            </a:xfrm>
          </p:grpSpPr>
          <p:sp>
            <p:nvSpPr>
              <p:cNvPr id="52" name="Oval 70"/>
              <p:cNvSpPr/>
              <p:nvPr/>
            </p:nvSpPr>
            <p:spPr>
              <a:xfrm>
                <a:off x="628720" y="3771204"/>
                <a:ext cx="2266488" cy="2268996"/>
              </a:xfrm>
              <a:prstGeom prst="ellipse">
                <a:avLst/>
              </a:prstGeom>
              <a:solidFill>
                <a:srgbClr val="AECA00"/>
              </a:solidFill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>
                  <a:latin typeface="Century Gothic" panose="020B0502020202020204" pitchFamily="34" charset="0"/>
                </a:endParaRPr>
              </a:p>
            </p:txBody>
          </p:sp>
          <p:sp>
            <p:nvSpPr>
              <p:cNvPr id="53" name="Oval 71"/>
              <p:cNvSpPr/>
              <p:nvPr/>
            </p:nvSpPr>
            <p:spPr>
              <a:xfrm>
                <a:off x="903603" y="4046077"/>
                <a:ext cx="1716722" cy="1719250"/>
              </a:xfrm>
              <a:prstGeom prst="ellipse">
                <a:avLst/>
              </a:prstGeom>
              <a:solidFill>
                <a:schemeClr val="bg1"/>
              </a:solidFill>
              <a:ln/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lIns="0" tIns="0" rIns="0" bIns="0" anchor="ctr"/>
              <a:lstStyle/>
              <a:p>
                <a:pPr algn="ctr">
                  <a:defRPr/>
                </a:pPr>
                <a:r>
                  <a:rPr lang="ru-RU" sz="16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Тиімді</a:t>
                </a:r>
                <a:endParaRPr lang="ru-RU" sz="2500" b="1" dirty="0">
                  <a:solidFill>
                    <a:schemeClr val="tx1"/>
                  </a:solidFill>
                  <a:latin typeface="Century Gothic" panose="020B0502020202020204" pitchFamily="34" charset="0"/>
                </a:endParaRPr>
              </a:p>
            </p:txBody>
          </p:sp>
        </p:grpSp>
        <p:grpSp>
          <p:nvGrpSpPr>
            <p:cNvPr id="12306" name="Group 72"/>
            <p:cNvGrpSpPr>
              <a:grpSpLocks/>
            </p:cNvGrpSpPr>
            <p:nvPr/>
          </p:nvGrpSpPr>
          <p:grpSpPr bwMode="auto">
            <a:xfrm>
              <a:off x="2546358" y="1115985"/>
              <a:ext cx="1216571" cy="1216571"/>
              <a:chOff x="979546" y="3771900"/>
              <a:chExt cx="2267594" cy="2267594"/>
            </a:xfrm>
          </p:grpSpPr>
          <p:sp>
            <p:nvSpPr>
              <p:cNvPr id="50" name="Oval 73"/>
              <p:cNvSpPr/>
              <p:nvPr/>
            </p:nvSpPr>
            <p:spPr>
              <a:xfrm>
                <a:off x="980564" y="3771900"/>
                <a:ext cx="2266524" cy="2266438"/>
              </a:xfrm>
              <a:prstGeom prst="ellipse">
                <a:avLst/>
              </a:prstGeom>
              <a:solidFill>
                <a:srgbClr val="E4363F"/>
              </a:solidFill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>
                  <a:latin typeface="Century Gothic" panose="020B0502020202020204" pitchFamily="34" charset="0"/>
                </a:endParaRPr>
              </a:p>
            </p:txBody>
          </p:sp>
          <p:sp>
            <p:nvSpPr>
              <p:cNvPr id="51" name="Oval 74"/>
              <p:cNvSpPr/>
              <p:nvPr/>
            </p:nvSpPr>
            <p:spPr>
              <a:xfrm>
                <a:off x="1255743" y="4047069"/>
                <a:ext cx="1716167" cy="1716102"/>
              </a:xfrm>
              <a:prstGeom prst="ellipse">
                <a:avLst/>
              </a:prstGeom>
              <a:solidFill>
                <a:schemeClr val="bg1"/>
              </a:solidFill>
              <a:ln/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lIns="0" tIns="0" rIns="0" bIns="0" anchor="ctr"/>
              <a:lstStyle/>
              <a:p>
                <a:pPr algn="ctr">
                  <a:defRPr/>
                </a:pPr>
                <a:r>
                  <a:rPr lang="ru-RU" sz="14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Үш</a:t>
                </a:r>
                <a:r>
                  <a:rPr lang="ru-RU" sz="1400" b="1" dirty="0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 </a:t>
                </a:r>
                <a:r>
                  <a:rPr lang="ru-RU" sz="14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тілді</a:t>
                </a:r>
                <a:endParaRPr lang="ru-RU" b="1" dirty="0">
                  <a:solidFill>
                    <a:schemeClr val="tx1"/>
                  </a:solidFill>
                  <a:latin typeface="Century Gothic" panose="020B0502020202020204" pitchFamily="34" charset="0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5901495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0" y="0"/>
            <a:ext cx="9144000" cy="689111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  <a:extLst/>
        </p:spPr>
      </p:pic>
      <p:sp>
        <p:nvSpPr>
          <p:cNvPr id="409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61FA3044-2C8E-4526-B602-FDC2B4739437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3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4100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102" name="Прямоугольник 9"/>
          <p:cNvSpPr>
            <a:spLocks noChangeArrowheads="1"/>
          </p:cNvSpPr>
          <p:nvPr/>
        </p:nvSpPr>
        <p:spPr bwMode="auto">
          <a:xfrm>
            <a:off x="1793216" y="384104"/>
            <a:ext cx="5557567" cy="5118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0147" tIns="40074" rIns="80147" bIns="40074">
            <a:spAutoFit/>
          </a:bodyPr>
          <a:lstStyle>
            <a:lvl1pPr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/>
            <a:r>
              <a:rPr lang="ru-RU" altLang="ru-RU" sz="2800" b="1" dirty="0">
                <a:solidFill>
                  <a:prstClr val="white"/>
                </a:solidFill>
                <a:latin typeface="Century Gothic" pitchFamily="34" charset="0"/>
              </a:rPr>
              <a:t>Тематический словарь урока</a:t>
            </a:r>
            <a:endParaRPr lang="ru-RU" altLang="ru-RU" sz="2800" dirty="0">
              <a:solidFill>
                <a:prstClr val="white"/>
              </a:solidFill>
              <a:latin typeface="Century Gothic" pitchFamily="34" charset="0"/>
            </a:endParaRPr>
          </a:p>
        </p:txBody>
      </p:sp>
      <p:sp>
        <p:nvSpPr>
          <p:cNvPr id="9" name="Прямоугольник 12"/>
          <p:cNvSpPr>
            <a:spLocks noChangeArrowheads="1"/>
          </p:cNvSpPr>
          <p:nvPr/>
        </p:nvSpPr>
        <p:spPr bwMode="auto">
          <a:xfrm>
            <a:off x="397520" y="1684110"/>
            <a:ext cx="8348957" cy="4512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0147" tIns="40074" rIns="80147" bIns="40074">
            <a:spAutoFit/>
          </a:bodyPr>
          <a:lstStyle>
            <a:lvl1pPr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r>
              <a:rPr lang="ru-RU" sz="32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32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количественные числительные </a:t>
            </a:r>
            <a:r>
              <a:rPr lang="ru-RU" sz="32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3200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есепт</a:t>
            </a:r>
            <a:r>
              <a:rPr lang="kk-KZ" sz="3200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ік сан есім</a:t>
            </a:r>
          </a:p>
          <a:p>
            <a:pPr marL="457200" indent="-457200">
              <a:buFontTx/>
              <a:buChar char="-"/>
            </a:pPr>
            <a:r>
              <a:rPr lang="ru-RU" sz="3200" b="1">
                <a:latin typeface="Times New Roman" pitchFamily="18" charset="0"/>
                <a:cs typeface="Times New Roman" pitchFamily="18" charset="0"/>
              </a:rPr>
              <a:t>м</a:t>
            </a:r>
            <a:r>
              <a:rPr lang="ru-RU" sz="3200" b="1" smtClean="0">
                <a:latin typeface="Times New Roman" pitchFamily="18" charset="0"/>
                <a:cs typeface="Times New Roman" pitchFamily="18" charset="0"/>
              </a:rPr>
              <a:t>етеор</a:t>
            </a:r>
            <a:r>
              <a:rPr lang="ru-RU" sz="3200" smtClean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ru-RU" sz="3200" i="1">
                <a:latin typeface="Times New Roman" pitchFamily="18" charset="0"/>
                <a:cs typeface="Times New Roman" pitchFamily="18" charset="0"/>
              </a:rPr>
              <a:t>аспан </a:t>
            </a:r>
            <a:r>
              <a:rPr lang="ru-RU" sz="3200" i="1" smtClean="0">
                <a:latin typeface="Times New Roman" pitchFamily="18" charset="0"/>
                <a:cs typeface="Times New Roman" pitchFamily="18" charset="0"/>
              </a:rPr>
              <a:t>денесі</a:t>
            </a:r>
          </a:p>
          <a:p>
            <a:pPr marL="457200" indent="-457200">
              <a:buFontTx/>
              <a:buChar char="-"/>
            </a:pPr>
            <a:r>
              <a:rPr lang="ru-RU" sz="320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3200" b="1">
                <a:latin typeface="Times New Roman" pitchFamily="18" charset="0"/>
                <a:cs typeface="Times New Roman" pitchFamily="18" charset="0"/>
              </a:rPr>
              <a:t>п</a:t>
            </a:r>
            <a:r>
              <a:rPr lang="ru-RU" sz="3200" b="1" smtClean="0">
                <a:latin typeface="Times New Roman" pitchFamily="18" charset="0"/>
                <a:cs typeface="Times New Roman" pitchFamily="18" charset="0"/>
              </a:rPr>
              <a:t>отомок</a:t>
            </a:r>
            <a:r>
              <a:rPr lang="ru-RU" sz="3200" smtClean="0">
                <a:latin typeface="Times New Roman" pitchFamily="18" charset="0"/>
                <a:cs typeface="Times New Roman" pitchFamily="18" charset="0"/>
              </a:rPr>
              <a:t> -</a:t>
            </a:r>
            <a:r>
              <a:rPr lang="ru-RU" sz="320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3200" i="1" smtClean="0">
                <a:latin typeface="Times New Roman" pitchFamily="18" charset="0"/>
                <a:cs typeface="Times New Roman" pitchFamily="18" charset="0"/>
              </a:rPr>
              <a:t>ұрпақ</a:t>
            </a:r>
          </a:p>
          <a:p>
            <a:pPr marL="457200" indent="-457200">
              <a:buFontTx/>
              <a:buChar char="-"/>
            </a:pPr>
            <a:r>
              <a:rPr lang="ru-RU" sz="32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>
                <a:latin typeface="Times New Roman" pitchFamily="18" charset="0"/>
                <a:cs typeface="Times New Roman" pitchFamily="18" charset="0"/>
              </a:rPr>
              <a:t>правнук</a:t>
            </a:r>
            <a:r>
              <a:rPr lang="ru-RU" sz="320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3200" i="1" smtClean="0">
                <a:latin typeface="Times New Roman" pitchFamily="18" charset="0"/>
                <a:cs typeface="Times New Roman" pitchFamily="18" charset="0"/>
              </a:rPr>
              <a:t>шөбере</a:t>
            </a:r>
          </a:p>
          <a:p>
            <a:pPr marL="457200" indent="-457200">
              <a:buFontTx/>
              <a:buChar char="-"/>
            </a:pPr>
            <a:r>
              <a:rPr lang="ru-RU" sz="32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>
                <a:latin typeface="Times New Roman" pitchFamily="18" charset="0"/>
                <a:cs typeface="Times New Roman" pitchFamily="18" charset="0"/>
              </a:rPr>
              <a:t>кадетский </a:t>
            </a:r>
            <a:r>
              <a:rPr lang="ru-RU" sz="3200" b="1" smtClean="0">
                <a:latin typeface="Times New Roman" pitchFamily="18" charset="0"/>
                <a:cs typeface="Times New Roman" pitchFamily="18" charset="0"/>
              </a:rPr>
              <a:t>корпус </a:t>
            </a:r>
            <a:r>
              <a:rPr lang="ru-RU" sz="320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3200" i="1" smtClean="0">
                <a:latin typeface="Times New Roman" pitchFamily="18" charset="0"/>
                <a:cs typeface="Times New Roman" pitchFamily="18" charset="0"/>
              </a:rPr>
              <a:t>среднее военно-учебное заведение</a:t>
            </a:r>
          </a:p>
          <a:p>
            <a:pPr marL="457200" indent="-457200">
              <a:buFontTx/>
              <a:buChar char="-"/>
            </a:pPr>
            <a:r>
              <a:rPr lang="ru-RU" sz="32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smtClean="0">
                <a:latin typeface="Times New Roman" pitchFamily="18" charset="0"/>
                <a:cs typeface="Times New Roman" pitchFamily="18" charset="0"/>
              </a:rPr>
              <a:t>пророчить</a:t>
            </a:r>
            <a:r>
              <a:rPr lang="ru-RU" sz="3200" smtClean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ru-RU" sz="3200" i="1">
                <a:latin typeface="Times New Roman" pitchFamily="18" charset="0"/>
                <a:cs typeface="Times New Roman" pitchFamily="18" charset="0"/>
              </a:rPr>
              <a:t>алдын ала </a:t>
            </a:r>
            <a:r>
              <a:rPr lang="ru-RU" sz="3200" i="1" smtClean="0">
                <a:latin typeface="Times New Roman" pitchFamily="18" charset="0"/>
                <a:cs typeface="Times New Roman" pitchFamily="18" charset="0"/>
              </a:rPr>
              <a:t>болжау</a:t>
            </a:r>
          </a:p>
          <a:p>
            <a:pPr marL="457200" indent="-457200">
              <a:buFontTx/>
              <a:buChar char="-"/>
            </a:pPr>
            <a:r>
              <a:rPr lang="ru-RU" sz="32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smtClean="0">
                <a:latin typeface="Times New Roman" pitchFamily="18" charset="0"/>
                <a:cs typeface="Times New Roman" pitchFamily="18" charset="0"/>
              </a:rPr>
              <a:t>исследователь</a:t>
            </a:r>
            <a:r>
              <a:rPr lang="ru-RU" sz="3200" smtClean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ru-RU" sz="3200" i="1" smtClean="0">
                <a:latin typeface="Times New Roman" pitchFamily="18" charset="0"/>
                <a:cs typeface="Times New Roman" pitchFamily="18" charset="0"/>
              </a:rPr>
              <a:t>зерттеуші</a:t>
            </a:r>
            <a:endParaRPr lang="ru-RU" altLang="ru-RU" sz="3200" b="1" i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718755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0" y="0"/>
            <a:ext cx="9144000" cy="689111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  <a:extLst/>
        </p:spPr>
      </p:pic>
      <p:sp>
        <p:nvSpPr>
          <p:cNvPr id="409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61FA3044-2C8E-4526-B602-FDC2B4739437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4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4100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102" name="Прямоугольник 9"/>
          <p:cNvSpPr>
            <a:spLocks noChangeArrowheads="1"/>
          </p:cNvSpPr>
          <p:nvPr/>
        </p:nvSpPr>
        <p:spPr bwMode="auto">
          <a:xfrm>
            <a:off x="2231865" y="384104"/>
            <a:ext cx="4680276" cy="5118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0147" tIns="40074" rIns="80147" bIns="40074">
            <a:spAutoFit/>
          </a:bodyPr>
          <a:lstStyle>
            <a:lvl1pPr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/>
            <a:r>
              <a:rPr lang="ru-RU" altLang="ru-RU" sz="2800" b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«Промелькнувший метеор»</a:t>
            </a:r>
            <a:endParaRPr lang="ru-RU" altLang="ru-RU" sz="2800" dirty="0">
              <a:solidFill>
                <a:prstClr val="white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 descr="C:\Users\Нуржан\Desktop\УРОК 5\Фото Шокан Уалиханов\12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16118" y="3183204"/>
            <a:ext cx="3844314" cy="29210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Users\Нуржан\Desktop\УРОК 5\Фото Шокан Уалиханов\11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3134439"/>
            <a:ext cx="3223212" cy="29201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611560" y="1151879"/>
            <a:ext cx="792088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smtClean="0"/>
              <a:t>- </a:t>
            </a:r>
            <a:r>
              <a:rPr lang="ru-RU" b="1" smtClean="0">
                <a:latin typeface="Times New Roman" pitchFamily="18" charset="0"/>
                <a:cs typeface="Times New Roman" pitchFamily="18" charset="0"/>
              </a:rPr>
              <a:t>Метеор</a:t>
            </a:r>
            <a:r>
              <a:rPr lang="ru-RU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>
                <a:latin typeface="Times New Roman" pitchFamily="18" charset="0"/>
                <a:cs typeface="Times New Roman" pitchFamily="18" charset="0"/>
              </a:rPr>
              <a:t>- «падающая звезда» — явление, возникающее при сгорании в атмосфере   Земли мелких метеорных тел (например, осколков комет или астероидов</a:t>
            </a:r>
            <a:r>
              <a:rPr lang="ru-RU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r>
              <a:rPr lang="ru-RU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b="1">
                <a:latin typeface="Times New Roman" pitchFamily="18" charset="0"/>
                <a:cs typeface="Times New Roman" pitchFamily="18" charset="0"/>
              </a:rPr>
              <a:t>Метеор</a:t>
            </a:r>
            <a:r>
              <a:rPr lang="ru-RU">
                <a:latin typeface="Times New Roman" pitchFamily="18" charset="0"/>
                <a:cs typeface="Times New Roman" pitchFamily="18" charset="0"/>
              </a:rPr>
              <a:t> -</a:t>
            </a:r>
            <a:r>
              <a:rPr lang="ru-RU" i="1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>
                <a:latin typeface="Times New Roman" pitchFamily="18" charset="0"/>
                <a:cs typeface="Times New Roman" pitchFamily="18" charset="0"/>
              </a:rPr>
              <a:t>явление короткой вспышки небольшого небесного тела, влетающего в земную атмосферу из межпланетного пространства. </a:t>
            </a:r>
          </a:p>
          <a:p>
            <a:endParaRPr lang="ru-RU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230974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-9952" y="128147"/>
            <a:ext cx="9104925" cy="686166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  <a:extLst/>
        </p:spPr>
      </p:pic>
      <p:sp>
        <p:nvSpPr>
          <p:cNvPr id="409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61FA3044-2C8E-4526-B602-FDC2B4739437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5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4100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102" name="Прямоугольник 9"/>
          <p:cNvSpPr>
            <a:spLocks noChangeArrowheads="1"/>
          </p:cNvSpPr>
          <p:nvPr/>
        </p:nvSpPr>
        <p:spPr bwMode="auto">
          <a:xfrm>
            <a:off x="1983172" y="384104"/>
            <a:ext cx="5177655" cy="9427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0147" tIns="40074" rIns="80147" bIns="40074">
            <a:spAutoFit/>
          </a:bodyPr>
          <a:lstStyle>
            <a:lvl1pPr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/>
            <a:r>
              <a:rPr lang="ru-RU" altLang="ru-RU" sz="2800" b="1">
                <a:solidFill>
                  <a:prstClr val="white"/>
                </a:solidFill>
                <a:latin typeface="Century Gothic" pitchFamily="34" charset="0"/>
              </a:rPr>
              <a:t>«Промелькнувший метеор»</a:t>
            </a:r>
            <a:endParaRPr lang="ru-RU" altLang="ru-RU" sz="2800">
              <a:solidFill>
                <a:prstClr val="white"/>
              </a:solidFill>
              <a:latin typeface="Century Gothic" pitchFamily="34" charset="0"/>
            </a:endParaRPr>
          </a:p>
          <a:p>
            <a:pPr algn="ctr"/>
            <a:endParaRPr lang="ru-RU" altLang="ru-RU" sz="2800" dirty="0">
              <a:solidFill>
                <a:prstClr val="white"/>
              </a:solidFill>
              <a:latin typeface="Century Gothic" pitchFamily="34" charset="0"/>
            </a:endParaRPr>
          </a:p>
        </p:txBody>
      </p:sp>
      <p:pic>
        <p:nvPicPr>
          <p:cNvPr id="2051" name="Picture 3" descr="C:\Users\Нуржан\Desktop\УРОК 5\Фото Шокан Уалиханов\10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9785" y="1326808"/>
            <a:ext cx="7652665" cy="49105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610998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0" y="0"/>
            <a:ext cx="9144000" cy="689111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  <a:extLst/>
        </p:spPr>
      </p:pic>
      <p:sp>
        <p:nvSpPr>
          <p:cNvPr id="409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61FA3044-2C8E-4526-B602-FDC2B4739437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6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4100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102" name="Прямоугольник 9"/>
          <p:cNvSpPr>
            <a:spLocks noChangeArrowheads="1"/>
          </p:cNvSpPr>
          <p:nvPr/>
        </p:nvSpPr>
        <p:spPr bwMode="auto">
          <a:xfrm>
            <a:off x="2880855" y="384104"/>
            <a:ext cx="3382292" cy="9427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0147" tIns="40074" rIns="80147" bIns="40074">
            <a:spAutoFit/>
          </a:bodyPr>
          <a:lstStyle>
            <a:lvl1pPr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/>
            <a:r>
              <a:rPr lang="ru-RU" altLang="ru-RU" sz="2800" b="1" smtClean="0">
                <a:solidFill>
                  <a:prstClr val="white"/>
                </a:solidFill>
                <a:latin typeface="Century Gothic" pitchFamily="34" charset="0"/>
              </a:rPr>
              <a:t>Работа по тексту</a:t>
            </a:r>
            <a:endParaRPr lang="ru-RU" altLang="ru-RU" sz="2800">
              <a:solidFill>
                <a:prstClr val="white"/>
              </a:solidFill>
              <a:latin typeface="Century Gothic" pitchFamily="34" charset="0"/>
            </a:endParaRPr>
          </a:p>
          <a:p>
            <a:pPr algn="ctr"/>
            <a:endParaRPr lang="ru-RU" altLang="ru-RU" sz="2800" dirty="0">
              <a:solidFill>
                <a:prstClr val="white"/>
              </a:solidFill>
              <a:latin typeface="Century Gothic" pitchFamily="34" charset="0"/>
            </a:endParaRPr>
          </a:p>
        </p:txBody>
      </p:sp>
      <p:sp>
        <p:nvSpPr>
          <p:cNvPr id="9" name="Прямоугольник 12"/>
          <p:cNvSpPr>
            <a:spLocks noChangeArrowheads="1"/>
          </p:cNvSpPr>
          <p:nvPr/>
        </p:nvSpPr>
        <p:spPr bwMode="auto">
          <a:xfrm>
            <a:off x="402436" y="1362872"/>
            <a:ext cx="7793528" cy="10658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0147" tIns="40074" rIns="80147" bIns="40074">
            <a:spAutoFit/>
          </a:bodyPr>
          <a:lstStyle>
            <a:lvl1pPr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r>
              <a:rPr lang="ru-RU" sz="3200">
                <a:latin typeface="Times New Roman" panose="02020603050405020304" pitchFamily="18" charset="0"/>
                <a:cs typeface="Times New Roman" panose="02020603050405020304" pitchFamily="18" charset="0"/>
              </a:rPr>
              <a:t>Графический органайзер «Метеор»</a:t>
            </a:r>
          </a:p>
          <a:p>
            <a:endParaRPr lang="ru-RU" altLang="ru-RU" sz="3200" b="1" i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" name="Picture 3" descr="C:\Users\Нуржан\Desktop\shooting-star-coloring-pages-1.gif"/>
          <p:cNvPicPr>
            <a:picLocks noChangeAspect="1" noChangeArrowheads="1"/>
          </p:cNvPicPr>
          <p:nvPr/>
        </p:nvPicPr>
        <p:blipFill>
          <a:blip r:embed="rId4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632" y="1942515"/>
            <a:ext cx="6480720" cy="45697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752614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0" y="0"/>
            <a:ext cx="9144000" cy="689111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  <a:extLst/>
        </p:spPr>
      </p:pic>
      <p:sp>
        <p:nvSpPr>
          <p:cNvPr id="409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61FA3044-2C8E-4526-B602-FDC2B4739437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7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4100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102" name="Прямоугольник 9"/>
          <p:cNvSpPr>
            <a:spLocks noChangeArrowheads="1"/>
          </p:cNvSpPr>
          <p:nvPr/>
        </p:nvSpPr>
        <p:spPr bwMode="auto">
          <a:xfrm>
            <a:off x="3174200" y="384104"/>
            <a:ext cx="2795594" cy="5118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0147" tIns="40074" rIns="80147" bIns="40074">
            <a:spAutoFit/>
          </a:bodyPr>
          <a:lstStyle>
            <a:lvl1pPr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/>
            <a:r>
              <a:rPr lang="ru-RU" altLang="ru-RU" sz="2800" b="1" smtClean="0">
                <a:solidFill>
                  <a:prstClr val="white"/>
                </a:solidFill>
                <a:latin typeface="Century Gothic" pitchFamily="34" charset="0"/>
              </a:rPr>
              <a:t>Проверь себя!</a:t>
            </a:r>
            <a:endParaRPr lang="ru-RU" altLang="ru-RU" sz="2800" dirty="0">
              <a:solidFill>
                <a:prstClr val="white"/>
              </a:solidFill>
              <a:latin typeface="Century Gothic" pitchFamily="34" charset="0"/>
            </a:endParaRPr>
          </a:p>
        </p:txBody>
      </p:sp>
      <p:pic>
        <p:nvPicPr>
          <p:cNvPr id="8" name="Picture 3" descr="C:\Users\Нуржан\Desktop\shooting-star-coloring-pages-1.gif"/>
          <p:cNvPicPr>
            <a:picLocks noChangeAspect="1" noChangeArrowheads="1"/>
          </p:cNvPicPr>
          <p:nvPr/>
        </p:nvPicPr>
        <p:blipFill rotWithShape="1">
          <a:blip r:embed="rId4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94" t="36527" r="5646" b="5142"/>
          <a:stretch/>
        </p:blipFill>
        <p:spPr bwMode="auto">
          <a:xfrm>
            <a:off x="63546" y="1052736"/>
            <a:ext cx="8612123" cy="54212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2003551" y="3068960"/>
            <a:ext cx="6096841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/>
              <a:t>Шока́н Уалиха́нов - первый казахский </a:t>
            </a:r>
            <a:endParaRPr lang="ru-RU" smtClean="0"/>
          </a:p>
          <a:p>
            <a:endParaRPr lang="ru-RU"/>
          </a:p>
          <a:p>
            <a:r>
              <a:rPr lang="ru-RU" smtClean="0"/>
              <a:t>      учёный</a:t>
            </a:r>
            <a:r>
              <a:rPr lang="ru-RU"/>
              <a:t>, историк, этнограф, путешественник, художник.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2915816" y="3992290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/>
              <a:t>Шокан Уалиханов прямой потомок знаменитого Аблай хана.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2699792" y="4761330"/>
            <a:ext cx="284687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/>
              <a:t>Годы жизни Ш.Уалиханова </a:t>
            </a:r>
            <a:endParaRPr lang="ru-RU" smtClean="0"/>
          </a:p>
          <a:p>
            <a:r>
              <a:rPr lang="ru-RU" smtClean="0"/>
              <a:t>            1835- </a:t>
            </a:r>
            <a:r>
              <a:rPr lang="ru-RU"/>
              <a:t>1865 гг.</a:t>
            </a:r>
          </a:p>
        </p:txBody>
      </p:sp>
    </p:spTree>
    <p:extLst>
      <p:ext uri="{BB962C8B-B14F-4D97-AF65-F5344CB8AC3E}">
        <p14:creationId xmlns:p14="http://schemas.microsoft.com/office/powerpoint/2010/main" val="63128506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44118" y="-32292"/>
            <a:ext cx="9144000" cy="689111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  <a:extLst/>
        </p:spPr>
      </p:pic>
      <p:pic>
        <p:nvPicPr>
          <p:cNvPr id="32" name="Picture 2" descr="C:\Users\Нуржан\Desktop\zifri_97632-612.jpg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06" t="5125" r="76675" b="54908"/>
          <a:stretch/>
        </p:blipFill>
        <p:spPr bwMode="auto">
          <a:xfrm>
            <a:off x="287872" y="5086441"/>
            <a:ext cx="935407" cy="12440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09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61FA3044-2C8E-4526-B602-FDC2B4739437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8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4100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102" name="Прямоугольник 9"/>
          <p:cNvSpPr>
            <a:spLocks noChangeArrowheads="1"/>
          </p:cNvSpPr>
          <p:nvPr/>
        </p:nvSpPr>
        <p:spPr bwMode="auto">
          <a:xfrm>
            <a:off x="2021038" y="463639"/>
            <a:ext cx="5330903" cy="5118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0147" tIns="40074" rIns="80147" bIns="40074">
            <a:spAutoFit/>
          </a:bodyPr>
          <a:lstStyle>
            <a:lvl1pPr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r>
              <a:rPr lang="ru-RU" sz="2800" b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Количественные числительные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18DE77DE-25EC-4E3F-A480-D81C8DE76EAE}"/>
              </a:ext>
            </a:extLst>
          </p:cNvPr>
          <p:cNvSpPr/>
          <p:nvPr/>
        </p:nvSpPr>
        <p:spPr>
          <a:xfrm>
            <a:off x="755576" y="1289953"/>
            <a:ext cx="763284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x-none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42FD9C56-A532-4F4A-9AA6-35AFC5337A01}"/>
              </a:ext>
            </a:extLst>
          </p:cNvPr>
          <p:cNvSpPr/>
          <p:nvPr/>
        </p:nvSpPr>
        <p:spPr>
          <a:xfrm>
            <a:off x="2286000" y="3105835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x-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x-none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53DFC412-965D-454C-A877-D093A81B0306}"/>
              </a:ext>
            </a:extLst>
          </p:cNvPr>
          <p:cNvSpPr/>
          <p:nvPr/>
        </p:nvSpPr>
        <p:spPr>
          <a:xfrm>
            <a:off x="448369" y="1302372"/>
            <a:ext cx="7930952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i="1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endParaRPr lang="ru-RU" i="1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Имя числительное </a:t>
            </a:r>
            <a:r>
              <a:rPr lang="ru-RU" sz="2400">
                <a:latin typeface="Times New Roman" pitchFamily="18" charset="0"/>
                <a:cs typeface="Times New Roman" pitchFamily="18" charset="0"/>
              </a:rPr>
              <a:t>– самостоятельная часть речи, которая обозначает количество </a:t>
            </a:r>
            <a:r>
              <a:rPr lang="ru-RU" sz="24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>
                <a:latin typeface="Times New Roman" pitchFamily="18" charset="0"/>
                <a:cs typeface="Times New Roman" pitchFamily="18" charset="0"/>
              </a:rPr>
              <a:t>или порядок предметов при счете. Числительные отвечают на вопросы сколько? Который? Какой? </a:t>
            </a:r>
            <a:endParaRPr lang="ru-RU" sz="240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40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smtClean="0">
                <a:latin typeface="Times New Roman" pitchFamily="18" charset="0"/>
                <a:cs typeface="Times New Roman" pitchFamily="18" charset="0"/>
              </a:rPr>
              <a:t>Например</a:t>
            </a:r>
            <a:r>
              <a:rPr lang="ru-RU" sz="240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2400" i="1">
                <a:latin typeface="Times New Roman" pitchFamily="18" charset="0"/>
                <a:cs typeface="Times New Roman" pitchFamily="18" charset="0"/>
              </a:rPr>
              <a:t>два этажа, восемь ручек, </a:t>
            </a:r>
            <a:r>
              <a:rPr lang="ru-RU" sz="2400" i="1" smtClean="0">
                <a:latin typeface="Times New Roman" pitchFamily="18" charset="0"/>
                <a:cs typeface="Times New Roman" pitchFamily="18" charset="0"/>
              </a:rPr>
              <a:t>трое щенят</a:t>
            </a:r>
            <a:r>
              <a:rPr lang="ru-RU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              </a:t>
            </a:r>
            <a:endParaRPr lang="x-none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3" name="Picture 2" descr="C:\Users\Нуржан\Desktop\zifri_97632-612.jpg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771" t="7370" r="59164" b="56092"/>
          <a:stretch/>
        </p:blipFill>
        <p:spPr bwMode="auto">
          <a:xfrm>
            <a:off x="1094948" y="4083774"/>
            <a:ext cx="796332" cy="11372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5" name="Picture 2" descr="C:\Users\Нуржан\Desktop\zifri_97632-612.jpg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0419" t="7577" r="41540" b="55315"/>
          <a:stretch/>
        </p:blipFill>
        <p:spPr bwMode="auto">
          <a:xfrm>
            <a:off x="1784955" y="5128773"/>
            <a:ext cx="795300" cy="11549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6" name="Picture 2" descr="C:\Users\Нуржан\Desktop\zifri_97632-612.jpg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7562" t="5645" r="23114" b="54388"/>
          <a:stretch/>
        </p:blipFill>
        <p:spPr bwMode="auto">
          <a:xfrm>
            <a:off x="2557804" y="3979087"/>
            <a:ext cx="851895" cy="12440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7" name="Picture 2" descr="C:\Users\Нуржан\Desktop\zifri_97632-612.jpg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6875" t="9560" r="4518" b="50473"/>
          <a:stretch/>
        </p:blipFill>
        <p:spPr bwMode="auto">
          <a:xfrm>
            <a:off x="3275856" y="5128773"/>
            <a:ext cx="820255" cy="12440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8" name="Picture 2" descr="C:\Users\Нуржан\Desktop\zifri_97632-612.jpg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55" t="52183" r="78026" b="7850"/>
          <a:stretch/>
        </p:blipFill>
        <p:spPr bwMode="auto">
          <a:xfrm>
            <a:off x="3946141" y="4091435"/>
            <a:ext cx="935407" cy="12440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9" name="Picture 2" descr="C:\Users\Нуржан\Desktop\zifri_97632-612.jpg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2022" t="49930" r="42022" b="10103"/>
          <a:stretch/>
        </p:blipFill>
        <p:spPr bwMode="auto">
          <a:xfrm>
            <a:off x="4953360" y="5084268"/>
            <a:ext cx="703413" cy="12440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" name="Picture 2" descr="C:\Users\Нуржан\Desktop\zifri_97632-612.jpg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042" t="52600" r="57739" b="7433"/>
          <a:stretch/>
        </p:blipFill>
        <p:spPr bwMode="auto">
          <a:xfrm>
            <a:off x="5640862" y="4129825"/>
            <a:ext cx="935407" cy="12440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1" name="Picture 2" descr="C:\Users\Нуржан\Desktop\zifri_97632-612.jpg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6211" t="52344" r="22570" b="7689"/>
          <a:stretch/>
        </p:blipFill>
        <p:spPr bwMode="auto">
          <a:xfrm>
            <a:off x="6520368" y="5221049"/>
            <a:ext cx="935407" cy="12440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3" name="Picture 2" descr="C:\Users\Нуржан\Desktop\zifri_97632-612.jpg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7477" t="52106" r="4435" b="7927"/>
          <a:stretch/>
        </p:blipFill>
        <p:spPr bwMode="auto">
          <a:xfrm>
            <a:off x="7393638" y="4030406"/>
            <a:ext cx="797410" cy="12440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7173074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11870" y="5738"/>
            <a:ext cx="9148420" cy="6894447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  <a:extLst/>
        </p:spPr>
      </p:pic>
      <p:sp>
        <p:nvSpPr>
          <p:cNvPr id="409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61FA3044-2C8E-4526-B602-FDC2B4739437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9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4100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102" name="Прямоугольник 9"/>
          <p:cNvSpPr>
            <a:spLocks noChangeArrowheads="1"/>
          </p:cNvSpPr>
          <p:nvPr/>
        </p:nvSpPr>
        <p:spPr bwMode="auto">
          <a:xfrm>
            <a:off x="1115617" y="444913"/>
            <a:ext cx="5616623" cy="5118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0147" tIns="40074" rIns="80147" bIns="40074">
            <a:spAutoFit/>
          </a:bodyPr>
          <a:lstStyle>
            <a:lvl1pPr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/>
            <a:r>
              <a:rPr lang="ru-RU" sz="2800" b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Количественное числительное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18DE77DE-25EC-4E3F-A480-D81C8DE76EAE}"/>
              </a:ext>
            </a:extLst>
          </p:cNvPr>
          <p:cNvSpPr/>
          <p:nvPr/>
        </p:nvSpPr>
        <p:spPr>
          <a:xfrm>
            <a:off x="755576" y="1289953"/>
            <a:ext cx="763284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x-none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683568" y="1700808"/>
            <a:ext cx="7992101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Числительное</a:t>
            </a:r>
          </a:p>
          <a:p>
            <a:endParaRPr lang="ru-RU" sz="4000" b="1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4000">
                <a:latin typeface="Times New Roman" pitchFamily="18" charset="0"/>
                <a:cs typeface="Times New Roman" pitchFamily="18" charset="0"/>
              </a:rPr>
              <a:t>количественные </a:t>
            </a:r>
            <a:r>
              <a:rPr lang="ru-RU" sz="4000" smtClean="0">
                <a:latin typeface="Times New Roman" pitchFamily="18" charset="0"/>
                <a:cs typeface="Times New Roman" pitchFamily="18" charset="0"/>
              </a:rPr>
              <a:t>        </a:t>
            </a:r>
            <a:r>
              <a:rPr lang="ru-RU" sz="4000">
                <a:latin typeface="Times New Roman" pitchFamily="18" charset="0"/>
                <a:cs typeface="Times New Roman" pitchFamily="18" charset="0"/>
              </a:rPr>
              <a:t>порядковые </a:t>
            </a:r>
            <a:endParaRPr lang="ru-RU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0" name="Прямая со стрелкой 9"/>
          <p:cNvCxnSpPr/>
          <p:nvPr/>
        </p:nvCxnSpPr>
        <p:spPr>
          <a:xfrm flipH="1">
            <a:off x="2123728" y="2348880"/>
            <a:ext cx="1872208" cy="53744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 стрелкой 11"/>
          <p:cNvCxnSpPr/>
          <p:nvPr/>
        </p:nvCxnSpPr>
        <p:spPr>
          <a:xfrm>
            <a:off x="5125374" y="2348880"/>
            <a:ext cx="886786" cy="64807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Picture 2" descr="C:\Users\Нуржан\Desktop\zifri_97632-612.jpg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06" t="5125" r="76675" b="54908"/>
          <a:stretch/>
        </p:blipFill>
        <p:spPr bwMode="auto">
          <a:xfrm>
            <a:off x="287872" y="5086441"/>
            <a:ext cx="935407" cy="12440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Picture 2" descr="C:\Users\Нуржан\Desktop\zifri_97632-612.jpg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771" t="7370" r="59164" b="56092"/>
          <a:stretch/>
        </p:blipFill>
        <p:spPr bwMode="auto">
          <a:xfrm>
            <a:off x="1094948" y="4083774"/>
            <a:ext cx="796332" cy="11372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2" descr="C:\Users\Нуржан\Desktop\zifri_97632-612.jpg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0419" t="7577" r="41540" b="55315"/>
          <a:stretch/>
        </p:blipFill>
        <p:spPr bwMode="auto">
          <a:xfrm>
            <a:off x="1784955" y="5128773"/>
            <a:ext cx="795300" cy="11549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" name="Picture 2" descr="C:\Users\Нуржан\Desktop\zifri_97632-612.jpg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7562" t="5645" r="23114" b="54388"/>
          <a:stretch/>
        </p:blipFill>
        <p:spPr bwMode="auto">
          <a:xfrm>
            <a:off x="2557804" y="3979087"/>
            <a:ext cx="851895" cy="12440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" name="Picture 2" descr="C:\Users\Нуржан\Desktop\zifri_97632-612.jpg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6875" t="9560" r="4518" b="50473"/>
          <a:stretch/>
        </p:blipFill>
        <p:spPr bwMode="auto">
          <a:xfrm>
            <a:off x="3275856" y="5128773"/>
            <a:ext cx="820255" cy="12440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" name="Picture 2" descr="C:\Users\Нуржан\Desktop\zifri_97632-612.jpg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55" t="52183" r="78026" b="7850"/>
          <a:stretch/>
        </p:blipFill>
        <p:spPr bwMode="auto">
          <a:xfrm>
            <a:off x="3946141" y="4091435"/>
            <a:ext cx="935407" cy="12440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" name="Picture 2" descr="C:\Users\Нуржан\Desktop\zifri_97632-612.jpg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2022" t="49930" r="42022" b="10103"/>
          <a:stretch/>
        </p:blipFill>
        <p:spPr bwMode="auto">
          <a:xfrm>
            <a:off x="4953360" y="5084268"/>
            <a:ext cx="703413" cy="12440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2" name="Picture 2" descr="C:\Users\Нуржан\Desktop\zifri_97632-612.jpg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042" t="52600" r="57739" b="7433"/>
          <a:stretch/>
        </p:blipFill>
        <p:spPr bwMode="auto">
          <a:xfrm>
            <a:off x="5640862" y="4129825"/>
            <a:ext cx="935407" cy="12440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3" name="Picture 2" descr="C:\Users\Нуржан\Desktop\zifri_97632-612.jpg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6211" t="52344" r="22570" b="7689"/>
          <a:stretch/>
        </p:blipFill>
        <p:spPr bwMode="auto">
          <a:xfrm>
            <a:off x="6520368" y="5221049"/>
            <a:ext cx="935407" cy="12440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4" name="Picture 2" descr="C:\Users\Нуржан\Desktop\zifri_97632-612.jpg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7477" t="52106" r="4435" b="7927"/>
          <a:stretch/>
        </p:blipFill>
        <p:spPr bwMode="auto">
          <a:xfrm>
            <a:off x="7393638" y="4030406"/>
            <a:ext cx="797410" cy="12440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202245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474</TotalTime>
  <Words>589</Words>
  <Application>Microsoft Office PowerPoint</Application>
  <PresentationFormat>Экран (4:3)</PresentationFormat>
  <Paragraphs>184</Paragraphs>
  <Slides>21</Slides>
  <Notes>21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7" baseType="lpstr">
      <vt:lpstr>Arial</vt:lpstr>
      <vt:lpstr>Calibri</vt:lpstr>
      <vt:lpstr>Century Gothic</vt:lpstr>
      <vt:lpstr>Comfortaa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Бахыт</dc:creator>
  <cp:lastModifiedBy>Данагул</cp:lastModifiedBy>
  <cp:revision>81</cp:revision>
  <dcterms:created xsi:type="dcterms:W3CDTF">2020-07-18T05:19:20Z</dcterms:created>
  <dcterms:modified xsi:type="dcterms:W3CDTF">2024-12-06T15:21:36Z</dcterms:modified>
</cp:coreProperties>
</file>