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81" r:id="rId4"/>
    <p:sldId id="284" r:id="rId5"/>
    <p:sldId id="311" r:id="rId6"/>
    <p:sldId id="264" r:id="rId7"/>
    <p:sldId id="302" r:id="rId8"/>
    <p:sldId id="295" r:id="rId9"/>
    <p:sldId id="310" r:id="rId10"/>
    <p:sldId id="312" r:id="rId11"/>
    <p:sldId id="304" r:id="rId12"/>
    <p:sldId id="291" r:id="rId13"/>
    <p:sldId id="293" r:id="rId14"/>
    <p:sldId id="292" r:id="rId15"/>
    <p:sldId id="300" r:id="rId16"/>
    <p:sldId id="303" r:id="rId17"/>
    <p:sldId id="30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0C1858-DE9D-434B-9EA1-12B986BE7BF3}">
          <p14:sldIdLst>
            <p14:sldId id="257"/>
            <p14:sldId id="258"/>
          </p14:sldIdLst>
        </p14:section>
        <p14:section name="Раздел без заголовка" id="{9B569F62-CB46-417C-B8C9-E78A76FC5375}">
          <p14:sldIdLst>
            <p14:sldId id="281"/>
          </p14:sldIdLst>
        </p14:section>
        <p14:section name="Раздел без заголовка" id="{9B97EDAB-EB71-4903-8ADE-DC16F866F78D}">
          <p14:sldIdLst>
            <p14:sldId id="284"/>
            <p14:sldId id="311"/>
            <p14:sldId id="264"/>
            <p14:sldId id="302"/>
            <p14:sldId id="295"/>
            <p14:sldId id="310"/>
            <p14:sldId id="312"/>
            <p14:sldId id="304"/>
            <p14:sldId id="291"/>
            <p14:sldId id="293"/>
            <p14:sldId id="292"/>
            <p14:sldId id="300"/>
            <p14:sldId id="303"/>
            <p14:sldId id="30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8" autoAdjust="0"/>
    <p:restoredTop sz="94660"/>
  </p:normalViewPr>
  <p:slideViewPr>
    <p:cSldViewPr>
      <p:cViewPr varScale="1">
        <p:scale>
          <a:sx n="82" d="100"/>
          <a:sy n="82" d="100"/>
        </p:scale>
        <p:origin x="14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467545" y="2780928"/>
            <a:ext cx="7980068" cy="214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Волшебство музыки в творчестве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К.Г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Паустовского.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                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247" y="-8927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979712" y="260648"/>
            <a:ext cx="7227764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671" y="1407788"/>
            <a:ext cx="81590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Эдвард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 – композитор.</a:t>
            </a:r>
          </a:p>
          <a:p>
            <a:pPr lvl="0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Григ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встрился с девочкой.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Девочку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звали Дагни Педерсон.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Григ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 написать ей музыку.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/>
              <a:t>   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6135" y="0"/>
            <a:ext cx="9376024" cy="6926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38381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381" y="1420327"/>
            <a:ext cx="84747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i="1" dirty="0" smtClean="0"/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https://ust.kz/materials/docx/image/2019/february/d01/1549001069_html_b8f47ce1addef4c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9526"/>
            <a:ext cx="7579488" cy="5005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8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5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619672" y="260648"/>
            <a:ext cx="7587804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№ 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3036" y="1514108"/>
            <a:ext cx="48215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</a:t>
            </a:r>
            <a:r>
              <a:rPr lang="ru-RU" sz="2000" b="1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предложения. Какой информации в них не хватает? Какая часть речи пропущена? Спишите, вставляя пропущенные слова.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Однажды Григ встретил в лесу маленькую девочку с … косичками.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Я подарю тебе одну интересную вещь. Но только не сейчас, а лет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через…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Разве за всю свою жизнь вы можете сделать всего … или … игрушек?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На заглавном листе я прикажу напечатать: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Педерсен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дочери лесника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Хагерупа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Педерсена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ей исполнится … лет».</a:t>
            </a:r>
          </a:p>
        </p:txBody>
      </p:sp>
      <p:pic>
        <p:nvPicPr>
          <p:cNvPr id="12" name="Рисунок 11" descr="C:\Users\Светлана\Desktop\WhatsApp Image 2020-11-22 at 05.54.34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4" y="1514108"/>
            <a:ext cx="3793032" cy="378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5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9554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619672" y="260648"/>
            <a:ext cx="7587804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/>
              <a:t>                       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3036" y="1514108"/>
            <a:ext cx="45826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Однажды Григ встретил в лесу маленькую девочку с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двумя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косичками.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Я подарю тебе одну интересную вещь. Но только не сейчас, а лет через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Разве за всю свою жизнь вы можете сделать всего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игрушек?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На заглавном листе я прикажу напечатать: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Педерсен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дочери лесника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Хагерупа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Педерсена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ей исполнится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восемнадцать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лет».</a:t>
            </a:r>
          </a:p>
        </p:txBody>
      </p:sp>
      <p:pic>
        <p:nvPicPr>
          <p:cNvPr id="13" name="Рисунок 12" descr="C:\Users\Светлана\Desktop\WhatsApp Image 2020-11-22 at 05.21.52 (1)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6" y="1447154"/>
            <a:ext cx="3556491" cy="2264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7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8927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160183" y="6640583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619672" y="260648"/>
            <a:ext cx="7587804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№ 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7"/>
            <a:ext cx="73448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 и запишите ответы.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числительные вы использовали?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Сколько тебе лет?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каком году ты родился (родилась)?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Какой сейчас идет год?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 каком классе ты учишься?</a:t>
            </a:r>
          </a:p>
          <a:p>
            <a:endParaRPr lang="kk-K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10756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619672" y="260648"/>
            <a:ext cx="7587804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/>
              <a:t>                        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07788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Мне одиннадцать лет.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Я родился (родилась)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дветысячи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восьмом году.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Сейчас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дветысячи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двадцатый  год.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Я учусь в пятом классе.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13338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971600" y="476672"/>
            <a:ext cx="6048672" cy="192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</a:p>
          <a:p>
            <a:pPr algn="ctr"/>
            <a:endParaRPr lang="ru-RU" sz="3200" dirty="0"/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верные (В) и неверные (Н) ответы.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92388" y="3222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https://ust.kz/materials/docx/image/2019/february/d01/1549001069_html_780e4cf8eb035f5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04262"/>
            <a:ext cx="7219448" cy="3761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4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619672" y="260648"/>
            <a:ext cx="6120680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0352" y="2852936"/>
            <a:ext cx="1174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1407788"/>
            <a:ext cx="8163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Чтобы закрепить полученные знания, вы можете зайти на сайт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кластер к слову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s://ust.kz/materials/docx/image/2019/february/d01/1549001069_html_734f5114910a53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8117"/>
            <a:ext cx="4896544" cy="3629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32609"/>
            <a:ext cx="75177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узнаете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композитор;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через музыку можно передать настроение и понять основную мысль;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ключевых слов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словосочетаний главную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мысль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существительные, прилагательные, числительные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согласовывая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роду, числу и падежу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Рисунок 6" descr="https://ust.kz/materials/docx/image/2019/february/d01/1549001069_html_5c9e33772cae641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9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Рисунок 6" descr="Константин Паустовск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3528392" cy="29330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55575" y="3573016"/>
            <a:ext cx="80191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Константин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Георгиевич Паустовский (1892–1968 гг.) – писатель, классик русской литературы ХХ века. В своем творчестве воспевал красоту природы, писал поучительные сказки и рассказы для детей такие как: «Теплый хлеб», «Похождения жука-носорога», «Дремучий медведь», «Растрепанный воробей», «Заботливый цветок» и другие.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Многие произведения переведены на немецкий, французский и английский языки.</a:t>
            </a:r>
          </a:p>
        </p:txBody>
      </p:sp>
    </p:spTree>
    <p:extLst>
      <p:ext uri="{BB962C8B-B14F-4D97-AF65-F5344CB8AC3E}">
        <p14:creationId xmlns:p14="http://schemas.microsoft.com/office/powerpoint/2010/main" val="21903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899592" y="155679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Композитор, лес, девочка, корзина, еловые шишки, музыка.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09577"/>
              </p:ext>
            </p:extLst>
          </p:nvPr>
        </p:nvGraphicFramePr>
        <p:xfrm>
          <a:off x="0" y="980336"/>
          <a:ext cx="9180512" cy="648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         Ключевые слова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84" y="3861048"/>
            <a:ext cx="4399294" cy="243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9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21220" y="-1744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07504" y="260648"/>
            <a:ext cx="9099972" cy="11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из  рассказа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К.Г.Паустовского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«Корзина с еловыми шишкам»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Светлана\Desktop\WhatsApp Image 2020-11-22 at 05.30.21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5212"/>
            <a:ext cx="5976664" cy="3764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554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3" y="1151880"/>
            <a:ext cx="78480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 Эдвард Григ проводил осень в лесах около Бергена.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Однажды Григ встретил в лесу маленькую девочку с двумя косичками. Она собирала в карзину еловые шишки.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тебя зовут, девочка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спросил Григ.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Педерсон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вполголоса ответила девочка.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Вот беда! – сказал Григ. – Мне нечего тебе подарить. Я не ношу в карманах ни кукол, ни лент, ни бархатных зайцев.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меня есть старая мамина кукла, -ответила девочка.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сказал Григ, - я придумал. Я подарю тебе одну интересную вещь. Но только не сейчас, а лет через десять.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даже всплеснула руками.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Ой, как долго!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Понимаешь, мне нужно ее еще сделать.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Разве за всю свою жизнь,- строго спросила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 вы можете сделать всего пять или шесть игрушек?</a:t>
            </a:r>
          </a:p>
        </p:txBody>
      </p:sp>
    </p:spTree>
    <p:extLst>
      <p:ext uri="{BB962C8B-B14F-4D97-AF65-F5344CB8AC3E}">
        <p14:creationId xmlns:p14="http://schemas.microsoft.com/office/powerpoint/2010/main" val="25543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247" y="-8927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51878"/>
            <a:ext cx="81361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Ты еще маленькая и многого не понимаешь. А теперь давай корзину. Я провожу тебя.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вздохнула и протянула Григу корзину. Она действительно была тяжелая. В еловых шишках много смолы, и потому они весят гораздо больше сосновых.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Когда среди деревьев показался дом лесника, Григ сказал: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Ну, теперь ты добежишь сама,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Педерсон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Норвегии много девочек с таким именем и фамилией, как у тебя. Как зовут твоего отца?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Хагеруп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ответила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спросила: - Разве вы не зайдете к нам? У нас вышитая скатерть, рыжий кот и стеклянная лодка. Дедушка позволит вам взять ее в руки.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Спасибо. Сейчас мне некогда. Прощай,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«Я напишу музыку, - решил Григ. – На заглавном листе я прикажу напечатать: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Педерсон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дочери лесника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Хагерупа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Педерсена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ей исполнится восемнадцать лет». </a:t>
            </a:r>
          </a:p>
        </p:txBody>
      </p:sp>
    </p:spTree>
    <p:extLst>
      <p:ext uri="{BB962C8B-B14F-4D97-AF65-F5344CB8AC3E}">
        <p14:creationId xmlns:p14="http://schemas.microsoft.com/office/powerpoint/2010/main" val="329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247" y="-8927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979712" y="260648"/>
            <a:ext cx="7227764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671" y="1407788"/>
            <a:ext cx="81590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 на вопросы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Кто такой Эдвард Григ?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 кем встретился Григ в лесу?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 звали девочку?</a:t>
            </a:r>
          </a:p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решил Григ подарить девочке?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790</Words>
  <Application>Microsoft Office PowerPoint</Application>
  <PresentationFormat>Экран (4:3)</PresentationFormat>
  <Paragraphs>117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Comfortaa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161</cp:revision>
  <dcterms:created xsi:type="dcterms:W3CDTF">2020-07-18T05:19:20Z</dcterms:created>
  <dcterms:modified xsi:type="dcterms:W3CDTF">2024-12-06T16:10:08Z</dcterms:modified>
</cp:coreProperties>
</file>