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2" r:id="rId4"/>
    <p:sldId id="281" r:id="rId5"/>
    <p:sldId id="277" r:id="rId6"/>
    <p:sldId id="280" r:id="rId7"/>
    <p:sldId id="259" r:id="rId8"/>
    <p:sldId id="274" r:id="rId9"/>
    <p:sldId id="284" r:id="rId10"/>
    <p:sldId id="285" r:id="rId11"/>
    <p:sldId id="286" r:id="rId12"/>
    <p:sldId id="287" r:id="rId13"/>
    <p:sldId id="288" r:id="rId14"/>
    <p:sldId id="278" r:id="rId15"/>
    <p:sldId id="289" r:id="rId16"/>
    <p:sldId id="268" r:id="rId17"/>
    <p:sldId id="269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2DFDA-D97D-4A59-952E-13715351FC8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7E820B-407A-44C6-99C7-CA303CBBB87D}">
      <dgm:prSet custT="1"/>
      <dgm:spPr/>
      <dgm:t>
        <a:bodyPr/>
        <a:lstStyle/>
        <a:p>
          <a:pPr rtl="0"/>
          <a:endParaRPr lang="x-none" sz="2000"/>
        </a:p>
      </dgm:t>
    </dgm:pt>
    <dgm:pt modelId="{BDAB85A1-45E7-4E11-96D8-03B92C85A54E}" type="parTrans" cxnId="{AC3F8C52-4103-4C31-8FCD-D72CAF85A8D9}">
      <dgm:prSet/>
      <dgm:spPr/>
      <dgm:t>
        <a:bodyPr/>
        <a:lstStyle/>
        <a:p>
          <a:endParaRPr lang="ru-RU"/>
        </a:p>
      </dgm:t>
    </dgm:pt>
    <dgm:pt modelId="{557A96B9-1DD9-4B92-A8C6-FCA7F6A29D2B}" type="sibTrans" cxnId="{AC3F8C52-4103-4C31-8FCD-D72CAF85A8D9}">
      <dgm:prSet/>
      <dgm:spPr/>
      <dgm:t>
        <a:bodyPr/>
        <a:lstStyle/>
        <a:p>
          <a:endParaRPr lang="ru-RU"/>
        </a:p>
      </dgm:t>
    </dgm:pt>
    <dgm:pt modelId="{25595AA6-4F06-4861-A099-4C554AC7A120}">
      <dgm:prSet/>
      <dgm:spPr/>
      <dgm:t>
        <a:bodyPr/>
        <a:lstStyle/>
        <a:p>
          <a:pPr rtl="0"/>
          <a:endParaRPr lang="ru-RU" dirty="0"/>
        </a:p>
      </dgm:t>
    </dgm:pt>
    <dgm:pt modelId="{DE867594-3BD8-4F56-B4EF-15E2CF61AF1D}" type="sibTrans" cxnId="{28AAF58B-056E-4B13-93C4-07BA04210332}">
      <dgm:prSet/>
      <dgm:spPr/>
      <dgm:t>
        <a:bodyPr/>
        <a:lstStyle/>
        <a:p>
          <a:endParaRPr lang="ru-RU"/>
        </a:p>
      </dgm:t>
    </dgm:pt>
    <dgm:pt modelId="{A48ABDB1-7EF5-4096-935C-C2EAAA1D235A}" type="parTrans" cxnId="{28AAF58B-056E-4B13-93C4-07BA04210332}">
      <dgm:prSet/>
      <dgm:spPr/>
      <dgm:t>
        <a:bodyPr/>
        <a:lstStyle/>
        <a:p>
          <a:endParaRPr lang="ru-RU"/>
        </a:p>
      </dgm:t>
    </dgm:pt>
    <dgm:pt modelId="{E27551E1-1FF9-4555-9904-184A224850A8}">
      <dgm:prSet/>
      <dgm:spPr/>
      <dgm:t>
        <a:bodyPr/>
        <a:lstStyle/>
        <a:p>
          <a:pPr rtl="0"/>
          <a:r>
            <a:rPr lang="ru-RU" i="1" dirty="0" smtClean="0"/>
            <a:t> </a:t>
          </a:r>
          <a:endParaRPr lang="ru-RU" dirty="0"/>
        </a:p>
      </dgm:t>
    </dgm:pt>
    <dgm:pt modelId="{47660FD7-013B-4CD9-BF2E-A23C909DEDD6}" type="sibTrans" cxnId="{8B2989F4-403F-4786-A61C-E622F08D3130}">
      <dgm:prSet/>
      <dgm:spPr/>
      <dgm:t>
        <a:bodyPr/>
        <a:lstStyle/>
        <a:p>
          <a:endParaRPr lang="ru-RU"/>
        </a:p>
      </dgm:t>
    </dgm:pt>
    <dgm:pt modelId="{18B5B60D-F93B-45B1-85C7-D1A1BC233F2B}" type="parTrans" cxnId="{8B2989F4-403F-4786-A61C-E622F08D3130}">
      <dgm:prSet/>
      <dgm:spPr/>
      <dgm:t>
        <a:bodyPr/>
        <a:lstStyle/>
        <a:p>
          <a:endParaRPr lang="ru-RU"/>
        </a:p>
      </dgm:t>
    </dgm:pt>
    <dgm:pt modelId="{84F8AACD-3AFD-44A8-9B38-1A12268E6C4B}">
      <dgm:prSet/>
      <dgm:spPr/>
      <dgm:t>
        <a:bodyPr/>
        <a:lstStyle/>
        <a:p>
          <a:pPr rtl="0"/>
          <a:endParaRPr lang="kk-KZ" i="1" dirty="0"/>
        </a:p>
      </dgm:t>
    </dgm:pt>
    <dgm:pt modelId="{23CE8FF8-D052-42EA-A201-E4A0349216F0}" type="sibTrans" cxnId="{07A0D6CF-0FA1-4F0D-A73C-AD00C2FF5A47}">
      <dgm:prSet/>
      <dgm:spPr/>
      <dgm:t>
        <a:bodyPr/>
        <a:lstStyle/>
        <a:p>
          <a:endParaRPr lang="ru-RU"/>
        </a:p>
      </dgm:t>
    </dgm:pt>
    <dgm:pt modelId="{C4F49753-E384-4FA4-9364-4D7333BEF7D7}" type="parTrans" cxnId="{07A0D6CF-0FA1-4F0D-A73C-AD00C2FF5A47}">
      <dgm:prSet/>
      <dgm:spPr/>
      <dgm:t>
        <a:bodyPr/>
        <a:lstStyle/>
        <a:p>
          <a:endParaRPr lang="ru-RU"/>
        </a:p>
      </dgm:t>
    </dgm:pt>
    <dgm:pt modelId="{13740455-3B76-4F6F-A6E1-9A75E88B2445}">
      <dgm:prSet/>
      <dgm:spPr/>
      <dgm:t>
        <a:bodyPr/>
        <a:lstStyle/>
        <a:p>
          <a:pPr rtl="0"/>
          <a:endParaRPr lang="kk-KZ" dirty="0"/>
        </a:p>
      </dgm:t>
    </dgm:pt>
    <dgm:pt modelId="{FB939C4D-FC1B-42FC-8D1E-D65D44D44620}" type="sibTrans" cxnId="{B51DBF73-F4B4-48D1-AC38-5C6EAC76ADAE}">
      <dgm:prSet/>
      <dgm:spPr/>
      <dgm:t>
        <a:bodyPr/>
        <a:lstStyle/>
        <a:p>
          <a:endParaRPr lang="ru-RU"/>
        </a:p>
      </dgm:t>
    </dgm:pt>
    <dgm:pt modelId="{8594AF13-6311-4A80-8911-5F7DA8069E27}" type="parTrans" cxnId="{B51DBF73-F4B4-48D1-AC38-5C6EAC76ADAE}">
      <dgm:prSet/>
      <dgm:spPr/>
      <dgm:t>
        <a:bodyPr/>
        <a:lstStyle/>
        <a:p>
          <a:endParaRPr lang="ru-RU"/>
        </a:p>
      </dgm:t>
    </dgm:pt>
    <dgm:pt modelId="{04742999-B942-430C-B69A-33DD2A8CE5DA}">
      <dgm:prSet/>
      <dgm:spPr/>
      <dgm:t>
        <a:bodyPr/>
        <a:lstStyle/>
        <a:p>
          <a:pPr rtl="0"/>
          <a:endParaRPr lang="kk-KZ" dirty="0"/>
        </a:p>
      </dgm:t>
    </dgm:pt>
    <dgm:pt modelId="{5F152C5F-0075-484D-A6CA-AF5350827907}" type="sibTrans" cxnId="{E8118114-D794-4E66-9470-B61E3422F6DC}">
      <dgm:prSet/>
      <dgm:spPr/>
      <dgm:t>
        <a:bodyPr/>
        <a:lstStyle/>
        <a:p>
          <a:endParaRPr lang="ru-RU"/>
        </a:p>
      </dgm:t>
    </dgm:pt>
    <dgm:pt modelId="{D480F6BC-080D-4EBF-AE5F-3222259A52B0}" type="parTrans" cxnId="{E8118114-D794-4E66-9470-B61E3422F6DC}">
      <dgm:prSet/>
      <dgm:spPr/>
      <dgm:t>
        <a:bodyPr/>
        <a:lstStyle/>
        <a:p>
          <a:endParaRPr lang="ru-RU"/>
        </a:p>
      </dgm:t>
    </dgm:pt>
    <dgm:pt modelId="{8C89DE86-D956-4487-BBA2-05008F9122CB}">
      <dgm:prSet/>
      <dgm:spPr/>
      <dgm:t>
        <a:bodyPr/>
        <a:lstStyle/>
        <a:p>
          <a:pPr rtl="0"/>
          <a:endParaRPr lang="kk-KZ" dirty="0"/>
        </a:p>
      </dgm:t>
    </dgm:pt>
    <dgm:pt modelId="{6794563B-B2E5-44EE-9319-2615E9F650F8}" type="sibTrans" cxnId="{FAEECD2F-54C9-4F51-AFC8-56FCA0243F72}">
      <dgm:prSet/>
      <dgm:spPr/>
      <dgm:t>
        <a:bodyPr/>
        <a:lstStyle/>
        <a:p>
          <a:endParaRPr lang="ru-RU"/>
        </a:p>
      </dgm:t>
    </dgm:pt>
    <dgm:pt modelId="{F2CE081D-536B-46FB-8437-57AB73AFD0F7}" type="parTrans" cxnId="{FAEECD2F-54C9-4F51-AFC8-56FCA0243F72}">
      <dgm:prSet/>
      <dgm:spPr/>
      <dgm:t>
        <a:bodyPr/>
        <a:lstStyle/>
        <a:p>
          <a:endParaRPr lang="ru-RU"/>
        </a:p>
      </dgm:t>
    </dgm:pt>
    <dgm:pt modelId="{82F0978C-C8AB-441F-ACAF-A40AB8FF39BE}">
      <dgm:prSet/>
      <dgm:spPr/>
      <dgm:t>
        <a:bodyPr/>
        <a:lstStyle/>
        <a:p>
          <a:pPr rtl="0"/>
          <a:endParaRPr lang="kk-KZ" dirty="0"/>
        </a:p>
      </dgm:t>
    </dgm:pt>
    <dgm:pt modelId="{73BF1023-60D6-4B63-A336-C4AC11697F39}" type="sibTrans" cxnId="{8C92772B-E8BF-41DD-859D-46A1963A03D5}">
      <dgm:prSet/>
      <dgm:spPr/>
      <dgm:t>
        <a:bodyPr/>
        <a:lstStyle/>
        <a:p>
          <a:endParaRPr lang="ru-RU"/>
        </a:p>
      </dgm:t>
    </dgm:pt>
    <dgm:pt modelId="{DE6EC8DD-3E34-4278-A66A-42A8DB80D6A9}" type="parTrans" cxnId="{8C92772B-E8BF-41DD-859D-46A1963A03D5}">
      <dgm:prSet/>
      <dgm:spPr/>
      <dgm:t>
        <a:bodyPr/>
        <a:lstStyle/>
        <a:p>
          <a:endParaRPr lang="ru-RU"/>
        </a:p>
      </dgm:t>
    </dgm:pt>
    <dgm:pt modelId="{96DA5FB1-4AC6-4060-9FCB-140F6DBD9B46}">
      <dgm:prSet/>
      <dgm:spPr/>
      <dgm:t>
        <a:bodyPr/>
        <a:lstStyle/>
        <a:p>
          <a:pPr rtl="0"/>
          <a:endParaRPr lang="x-none"/>
        </a:p>
      </dgm:t>
    </dgm:pt>
    <dgm:pt modelId="{5F1B1779-5FAE-4B51-A3FA-C3BE9A2F3756}" type="sibTrans" cxnId="{5CD2BF30-4916-4800-90F2-C4B5AACDE698}">
      <dgm:prSet/>
      <dgm:spPr/>
      <dgm:t>
        <a:bodyPr/>
        <a:lstStyle/>
        <a:p>
          <a:endParaRPr lang="ru-RU"/>
        </a:p>
      </dgm:t>
    </dgm:pt>
    <dgm:pt modelId="{AA59826A-8628-408D-986E-8C8913AAA25D}" type="parTrans" cxnId="{5CD2BF30-4916-4800-90F2-C4B5AACDE698}">
      <dgm:prSet/>
      <dgm:spPr/>
      <dgm:t>
        <a:bodyPr/>
        <a:lstStyle/>
        <a:p>
          <a:endParaRPr lang="ru-RU"/>
        </a:p>
      </dgm:t>
    </dgm:pt>
    <dgm:pt modelId="{66BE712E-37A5-4756-AF64-C2817A7E0589}">
      <dgm:prSet/>
      <dgm:spPr/>
      <dgm:t>
        <a:bodyPr/>
        <a:lstStyle/>
        <a:p>
          <a:pPr rtl="0"/>
          <a:endParaRPr lang="ru-RU" dirty="0"/>
        </a:p>
      </dgm:t>
    </dgm:pt>
    <dgm:pt modelId="{6B3E86D0-9F46-446A-BB61-FBA47188CB46}" type="sibTrans" cxnId="{0126BDE8-A266-44A3-A250-A9DAB6BFD78B}">
      <dgm:prSet/>
      <dgm:spPr/>
      <dgm:t>
        <a:bodyPr/>
        <a:lstStyle/>
        <a:p>
          <a:endParaRPr lang="ru-RU"/>
        </a:p>
      </dgm:t>
    </dgm:pt>
    <dgm:pt modelId="{39BF75E9-78F9-43D2-AFEA-553FDC47111B}" type="parTrans" cxnId="{0126BDE8-A266-44A3-A250-A9DAB6BFD78B}">
      <dgm:prSet/>
      <dgm:spPr/>
      <dgm:t>
        <a:bodyPr/>
        <a:lstStyle/>
        <a:p>
          <a:endParaRPr lang="ru-RU"/>
        </a:p>
      </dgm:t>
    </dgm:pt>
    <dgm:pt modelId="{DDC2FBE0-51BF-4770-B57B-D7D6FDB68BC9}">
      <dgm:prSet/>
      <dgm:spPr/>
      <dgm:t>
        <a:bodyPr/>
        <a:lstStyle/>
        <a:p>
          <a:pPr rtl="0"/>
          <a:endParaRPr lang="ru-RU" dirty="0"/>
        </a:p>
      </dgm:t>
    </dgm:pt>
    <dgm:pt modelId="{1441B6DA-87E6-4D74-9B61-2FDDCC75EDB9}" type="sibTrans" cxnId="{645EB70B-25EC-480A-A78A-5AE8BB841384}">
      <dgm:prSet/>
      <dgm:spPr/>
      <dgm:t>
        <a:bodyPr/>
        <a:lstStyle/>
        <a:p>
          <a:endParaRPr lang="ru-RU"/>
        </a:p>
      </dgm:t>
    </dgm:pt>
    <dgm:pt modelId="{1F638601-2FA3-46AD-AC16-5743EC2BB2CA}" type="parTrans" cxnId="{645EB70B-25EC-480A-A78A-5AE8BB841384}">
      <dgm:prSet/>
      <dgm:spPr/>
      <dgm:t>
        <a:bodyPr/>
        <a:lstStyle/>
        <a:p>
          <a:endParaRPr lang="ru-RU"/>
        </a:p>
      </dgm:t>
    </dgm:pt>
    <dgm:pt modelId="{0583E124-C98B-4B6B-BE79-FC18B59C0CBA}">
      <dgm:prSet/>
      <dgm:spPr/>
      <dgm:t>
        <a:bodyPr/>
        <a:lstStyle/>
        <a:p>
          <a:pPr rtl="0"/>
          <a:r>
            <a:rPr lang="ru-RU" smtClean="0"/>
            <a:t>-Какие слова связаны по смыслу со словом  дружба?</a:t>
          </a:r>
          <a:r>
            <a:rPr lang="ru-RU" i="1" smtClean="0"/>
            <a:t> </a:t>
          </a:r>
          <a:endParaRPr lang="ru-RU" i="1" dirty="0"/>
        </a:p>
      </dgm:t>
    </dgm:pt>
    <dgm:pt modelId="{2A1B98D2-E329-419A-A608-63AE567DAC07}" type="sibTrans" cxnId="{68853ED6-5018-487E-9D21-A5A81217B4FE}">
      <dgm:prSet/>
      <dgm:spPr/>
      <dgm:t>
        <a:bodyPr/>
        <a:lstStyle/>
        <a:p>
          <a:endParaRPr lang="ru-RU"/>
        </a:p>
      </dgm:t>
    </dgm:pt>
    <dgm:pt modelId="{726D3C46-B66B-4E6A-846B-306E05FA9461}" type="parTrans" cxnId="{68853ED6-5018-487E-9D21-A5A81217B4FE}">
      <dgm:prSet/>
      <dgm:spPr/>
      <dgm:t>
        <a:bodyPr/>
        <a:lstStyle/>
        <a:p>
          <a:endParaRPr lang="ru-RU"/>
        </a:p>
      </dgm:t>
    </dgm:pt>
    <dgm:pt modelId="{F8923DF4-A5C3-4D82-8B7F-26C453CD14BA}">
      <dgm:prSet/>
      <dgm:spPr/>
      <dgm:t>
        <a:bodyPr/>
        <a:lstStyle/>
        <a:p>
          <a:pPr rtl="0"/>
          <a:endParaRPr lang="ru-RU" i="1" dirty="0"/>
        </a:p>
      </dgm:t>
    </dgm:pt>
    <dgm:pt modelId="{67940B34-C233-4F7D-8DE7-764C43864DDE}" type="sibTrans" cxnId="{47EE6780-4D8A-4058-A996-07909946E83F}">
      <dgm:prSet/>
      <dgm:spPr/>
      <dgm:t>
        <a:bodyPr/>
        <a:lstStyle/>
        <a:p>
          <a:endParaRPr lang="ru-RU"/>
        </a:p>
      </dgm:t>
    </dgm:pt>
    <dgm:pt modelId="{2DE1F0F3-17E1-45BA-BF95-D3AF13F923DA}" type="parTrans" cxnId="{47EE6780-4D8A-4058-A996-07909946E83F}">
      <dgm:prSet/>
      <dgm:spPr/>
      <dgm:t>
        <a:bodyPr/>
        <a:lstStyle/>
        <a:p>
          <a:endParaRPr lang="ru-RU"/>
        </a:p>
      </dgm:t>
    </dgm:pt>
    <dgm:pt modelId="{425863BF-FFBF-465A-92CE-D5F9BF444774}" type="pres">
      <dgm:prSet presAssocID="{44F2DFDA-D97D-4A59-952E-13715351FC8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37754F-A6E8-46F2-8D71-A56FC0684991}" type="pres">
      <dgm:prSet presAssocID="{44F2DFDA-D97D-4A59-952E-13715351FC88}" presName="cycle" presStyleCnt="0"/>
      <dgm:spPr/>
    </dgm:pt>
    <dgm:pt modelId="{2BD436B1-E3CF-4887-BD97-0A4C0D4A1C6D}" type="pres">
      <dgm:prSet presAssocID="{44F2DFDA-D97D-4A59-952E-13715351FC88}" presName="centerShape" presStyleCnt="0"/>
      <dgm:spPr/>
    </dgm:pt>
    <dgm:pt modelId="{E49C38F6-1C84-4AE2-8C32-60BCBD07414A}" type="pres">
      <dgm:prSet presAssocID="{44F2DFDA-D97D-4A59-952E-13715351FC88}" presName="connSite" presStyleLbl="node1" presStyleIdx="0" presStyleCnt="14"/>
      <dgm:spPr/>
    </dgm:pt>
    <dgm:pt modelId="{6E21328A-8688-4FC0-B734-471BAB7CFB3C}" type="pres">
      <dgm:prSet presAssocID="{44F2DFDA-D97D-4A59-952E-13715351FC88}" presName="visible" presStyleLbl="node1" presStyleIdx="0" presStyleCnt="14" custScaleX="351615" custScaleY="773634"/>
      <dgm:spPr/>
    </dgm:pt>
    <dgm:pt modelId="{8EB21AD3-DAC9-4BE6-8218-A72A20FF637A}" type="pres">
      <dgm:prSet presAssocID="{BDAB85A1-45E7-4E11-96D8-03B92C85A54E}" presName="Name25" presStyleLbl="parChTrans1D1" presStyleIdx="0" presStyleCnt="13"/>
      <dgm:spPr/>
      <dgm:t>
        <a:bodyPr/>
        <a:lstStyle/>
        <a:p>
          <a:endParaRPr lang="ru-RU"/>
        </a:p>
      </dgm:t>
    </dgm:pt>
    <dgm:pt modelId="{20B31EAE-8A6D-4AAF-AA20-DC81FA03BE7B}" type="pres">
      <dgm:prSet presAssocID="{7A7E820B-407A-44C6-99C7-CA303CBBB87D}" presName="node" presStyleCnt="0"/>
      <dgm:spPr/>
    </dgm:pt>
    <dgm:pt modelId="{167C33E8-3217-483C-BCB3-2276C6383777}" type="pres">
      <dgm:prSet presAssocID="{7A7E820B-407A-44C6-99C7-CA303CBBB87D}" presName="parentNode" presStyleLbl="node1" presStyleIdx="1" presStyleCnt="14" custScaleX="800473" custScaleY="341673" custLinFactNeighborX="42413" custLinFactNeighborY="-37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0C3F7-9941-40AF-8BB1-04B50B98EC4C}" type="pres">
      <dgm:prSet presAssocID="{7A7E820B-407A-44C6-99C7-CA303CBBB87D}" presName="childNode" presStyleLbl="revTx" presStyleIdx="0" presStyleCnt="0">
        <dgm:presLayoutVars>
          <dgm:bulletEnabled val="1"/>
        </dgm:presLayoutVars>
      </dgm:prSet>
      <dgm:spPr/>
    </dgm:pt>
    <dgm:pt modelId="{EAD2DF78-A77D-44DB-9DFF-CF2F47A1FCCB}" type="pres">
      <dgm:prSet presAssocID="{A48ABDB1-7EF5-4096-935C-C2EAAA1D235A}" presName="Name25" presStyleLbl="parChTrans1D1" presStyleIdx="1" presStyleCnt="13"/>
      <dgm:spPr/>
      <dgm:t>
        <a:bodyPr/>
        <a:lstStyle/>
        <a:p>
          <a:endParaRPr lang="ru-RU"/>
        </a:p>
      </dgm:t>
    </dgm:pt>
    <dgm:pt modelId="{863B2FD9-52C9-47BF-A6A1-5C610BCBAC7E}" type="pres">
      <dgm:prSet presAssocID="{25595AA6-4F06-4861-A099-4C554AC7A120}" presName="node" presStyleCnt="0"/>
      <dgm:spPr/>
    </dgm:pt>
    <dgm:pt modelId="{44571D57-C745-4117-8AA2-A16EF7286DB3}" type="pres">
      <dgm:prSet presAssocID="{25595AA6-4F06-4861-A099-4C554AC7A120}" presName="parentNode" presStyleLbl="node1" presStyleIdx="2" presStyleCnt="14" custFlipVert="1" custScaleX="863937" custScaleY="296353" custLinFactX="2301" custLinFactNeighborX="100000" custLinFactNeighborY="68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1A50D-9E4C-49B5-86E1-690E41CE3B53}" type="pres">
      <dgm:prSet presAssocID="{25595AA6-4F06-4861-A099-4C554AC7A120}" presName="childNode" presStyleLbl="revTx" presStyleIdx="0" presStyleCnt="0">
        <dgm:presLayoutVars>
          <dgm:bulletEnabled val="1"/>
        </dgm:presLayoutVars>
      </dgm:prSet>
      <dgm:spPr/>
    </dgm:pt>
    <dgm:pt modelId="{595AAA2A-EF9F-4FCF-9B16-DD74F87F93A4}" type="pres">
      <dgm:prSet presAssocID="{18B5B60D-F93B-45B1-85C7-D1A1BC233F2B}" presName="Name25" presStyleLbl="parChTrans1D1" presStyleIdx="2" presStyleCnt="13"/>
      <dgm:spPr/>
      <dgm:t>
        <a:bodyPr/>
        <a:lstStyle/>
        <a:p>
          <a:endParaRPr lang="ru-RU"/>
        </a:p>
      </dgm:t>
    </dgm:pt>
    <dgm:pt modelId="{38ECDE97-73F3-4533-BD80-8C68FE968526}" type="pres">
      <dgm:prSet presAssocID="{E27551E1-1FF9-4555-9904-184A224850A8}" presName="node" presStyleCnt="0"/>
      <dgm:spPr/>
    </dgm:pt>
    <dgm:pt modelId="{AAED2801-B5A5-4D5E-82BD-FD97945A1B35}" type="pres">
      <dgm:prSet presAssocID="{E27551E1-1FF9-4555-9904-184A224850A8}" presName="parentNode" presStyleLbl="node1" presStyleIdx="3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6C96-1C4F-4A3E-AD0E-C1ECDAC84739}" type="pres">
      <dgm:prSet presAssocID="{E27551E1-1FF9-4555-9904-184A224850A8}" presName="childNode" presStyleLbl="revTx" presStyleIdx="0" presStyleCnt="0">
        <dgm:presLayoutVars>
          <dgm:bulletEnabled val="1"/>
        </dgm:presLayoutVars>
      </dgm:prSet>
      <dgm:spPr/>
    </dgm:pt>
    <dgm:pt modelId="{1D296A0A-3FAD-4CBE-BFA0-94B9B59AF86F}" type="pres">
      <dgm:prSet presAssocID="{2DE1F0F3-17E1-45BA-BF95-D3AF13F923DA}" presName="Name25" presStyleLbl="parChTrans1D1" presStyleIdx="3" presStyleCnt="13"/>
      <dgm:spPr/>
      <dgm:t>
        <a:bodyPr/>
        <a:lstStyle/>
        <a:p>
          <a:endParaRPr lang="ru-RU"/>
        </a:p>
      </dgm:t>
    </dgm:pt>
    <dgm:pt modelId="{09D9E53F-CFA3-4E16-A2DE-850E78AF1E2B}" type="pres">
      <dgm:prSet presAssocID="{F8923DF4-A5C3-4D82-8B7F-26C453CD14BA}" presName="node" presStyleCnt="0"/>
      <dgm:spPr/>
    </dgm:pt>
    <dgm:pt modelId="{FC75E94B-0124-4AC6-8E45-5E180BF60657}" type="pres">
      <dgm:prSet presAssocID="{F8923DF4-A5C3-4D82-8B7F-26C453CD14BA}" presName="parentNode" presStyleLbl="node1" presStyleIdx="4" presStyleCnt="14" custScaleX="841334" custScaleY="336456" custLinFactNeighborX="51476" custLinFactNeighborY="-110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D3859-DC2E-4C71-BCFC-4311DFC01B7A}" type="pres">
      <dgm:prSet presAssocID="{F8923DF4-A5C3-4D82-8B7F-26C453CD14BA}" presName="childNode" presStyleLbl="revTx" presStyleIdx="0" presStyleCnt="0">
        <dgm:presLayoutVars>
          <dgm:bulletEnabled val="1"/>
        </dgm:presLayoutVars>
      </dgm:prSet>
      <dgm:spPr/>
    </dgm:pt>
    <dgm:pt modelId="{12B714AA-DFA4-415C-813A-0072942C7A50}" type="pres">
      <dgm:prSet presAssocID="{C4F49753-E384-4FA4-9364-4D7333BEF7D7}" presName="Name25" presStyleLbl="parChTrans1D1" presStyleIdx="4" presStyleCnt="13"/>
      <dgm:spPr/>
      <dgm:t>
        <a:bodyPr/>
        <a:lstStyle/>
        <a:p>
          <a:endParaRPr lang="ru-RU"/>
        </a:p>
      </dgm:t>
    </dgm:pt>
    <dgm:pt modelId="{C6A4220F-2664-43B8-B68F-9F7BC2F20F63}" type="pres">
      <dgm:prSet presAssocID="{84F8AACD-3AFD-44A8-9B38-1A12268E6C4B}" presName="node" presStyleCnt="0"/>
      <dgm:spPr/>
    </dgm:pt>
    <dgm:pt modelId="{BD60D427-4ED9-4BC8-BB99-FF07B36E2E2E}" type="pres">
      <dgm:prSet presAssocID="{84F8AACD-3AFD-44A8-9B38-1A12268E6C4B}" presName="parentNode" presStyleLbl="node1" presStyleIdx="5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E5192-E16B-4B47-A6A5-386F30F35C72}" type="pres">
      <dgm:prSet presAssocID="{84F8AACD-3AFD-44A8-9B38-1A12268E6C4B}" presName="childNode" presStyleLbl="revTx" presStyleIdx="0" presStyleCnt="0">
        <dgm:presLayoutVars>
          <dgm:bulletEnabled val="1"/>
        </dgm:presLayoutVars>
      </dgm:prSet>
      <dgm:spPr/>
    </dgm:pt>
    <dgm:pt modelId="{94E132D9-67D8-4592-A1F7-551121515FE9}" type="pres">
      <dgm:prSet presAssocID="{8594AF13-6311-4A80-8911-5F7DA8069E27}" presName="Name25" presStyleLbl="parChTrans1D1" presStyleIdx="5" presStyleCnt="13"/>
      <dgm:spPr/>
      <dgm:t>
        <a:bodyPr/>
        <a:lstStyle/>
        <a:p>
          <a:endParaRPr lang="ru-RU"/>
        </a:p>
      </dgm:t>
    </dgm:pt>
    <dgm:pt modelId="{DF6E7366-7EAF-4EE5-9B62-50B21D261303}" type="pres">
      <dgm:prSet presAssocID="{13740455-3B76-4F6F-A6E1-9A75E88B2445}" presName="node" presStyleCnt="0"/>
      <dgm:spPr/>
    </dgm:pt>
    <dgm:pt modelId="{E786EA8F-03C0-4A02-9153-9AAF83088CC0}" type="pres">
      <dgm:prSet presAssocID="{13740455-3B76-4F6F-A6E1-9A75E88B2445}" presName="parentNode" presStyleLbl="node1" presStyleIdx="6" presStyleCnt="14" custFlipVert="1" custScaleX="870643" custScaleY="375731" custLinFactNeighborX="10958" custLinFactNeighborY="-271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75F1F-ACAA-4213-B4F0-C10456A23745}" type="pres">
      <dgm:prSet presAssocID="{13740455-3B76-4F6F-A6E1-9A75E88B2445}" presName="childNode" presStyleLbl="revTx" presStyleIdx="0" presStyleCnt="0">
        <dgm:presLayoutVars>
          <dgm:bulletEnabled val="1"/>
        </dgm:presLayoutVars>
      </dgm:prSet>
      <dgm:spPr/>
    </dgm:pt>
    <dgm:pt modelId="{BCEFE20E-0A5D-4013-9A4E-74F094886C94}" type="pres">
      <dgm:prSet presAssocID="{D480F6BC-080D-4EBF-AE5F-3222259A52B0}" presName="Name25" presStyleLbl="parChTrans1D1" presStyleIdx="6" presStyleCnt="13"/>
      <dgm:spPr/>
      <dgm:t>
        <a:bodyPr/>
        <a:lstStyle/>
        <a:p>
          <a:endParaRPr lang="ru-RU"/>
        </a:p>
      </dgm:t>
    </dgm:pt>
    <dgm:pt modelId="{D4586287-479D-4404-BA0A-662689BD7CE1}" type="pres">
      <dgm:prSet presAssocID="{04742999-B942-430C-B69A-33DD2A8CE5DA}" presName="node" presStyleCnt="0"/>
      <dgm:spPr/>
    </dgm:pt>
    <dgm:pt modelId="{93A4C9F8-AEA6-4074-95B3-A3D51832DB53}" type="pres">
      <dgm:prSet presAssocID="{04742999-B942-430C-B69A-33DD2A8CE5DA}" presName="parentNode" presStyleLbl="node1" presStyleIdx="7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2BA2-741D-45D8-9F3D-5A2F6B662C44}" type="pres">
      <dgm:prSet presAssocID="{04742999-B942-430C-B69A-33DD2A8CE5DA}" presName="childNode" presStyleLbl="revTx" presStyleIdx="0" presStyleCnt="0">
        <dgm:presLayoutVars>
          <dgm:bulletEnabled val="1"/>
        </dgm:presLayoutVars>
      </dgm:prSet>
      <dgm:spPr/>
    </dgm:pt>
    <dgm:pt modelId="{87943798-0D4A-4881-B051-D034A9B7D445}" type="pres">
      <dgm:prSet presAssocID="{F2CE081D-536B-46FB-8437-57AB73AFD0F7}" presName="Name25" presStyleLbl="parChTrans1D1" presStyleIdx="7" presStyleCnt="13"/>
      <dgm:spPr/>
      <dgm:t>
        <a:bodyPr/>
        <a:lstStyle/>
        <a:p>
          <a:endParaRPr lang="ru-RU"/>
        </a:p>
      </dgm:t>
    </dgm:pt>
    <dgm:pt modelId="{87D9DE94-84C3-448E-8CB5-B74B60DA281B}" type="pres">
      <dgm:prSet presAssocID="{8C89DE86-D956-4487-BBA2-05008F9122CB}" presName="node" presStyleCnt="0"/>
      <dgm:spPr/>
    </dgm:pt>
    <dgm:pt modelId="{ACF0BF1B-A2E2-45EA-99F7-7FD8BC2B7DBE}" type="pres">
      <dgm:prSet presAssocID="{8C89DE86-D956-4487-BBA2-05008F9122CB}" presName="parentNode" presStyleLbl="node1" presStyleIdx="8" presStyleCnt="14" custScaleX="855373" custScaleY="313801" custLinFactNeighborX="26730" custLinFactNeighborY="-80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D79EE-C609-4BED-960D-06D7FF143C12}" type="pres">
      <dgm:prSet presAssocID="{8C89DE86-D956-4487-BBA2-05008F9122CB}" presName="childNode" presStyleLbl="revTx" presStyleIdx="0" presStyleCnt="0">
        <dgm:presLayoutVars>
          <dgm:bulletEnabled val="1"/>
        </dgm:presLayoutVars>
      </dgm:prSet>
      <dgm:spPr/>
    </dgm:pt>
    <dgm:pt modelId="{DFA3E7B7-CBC9-4F5A-8ECE-0D7DD002984B}" type="pres">
      <dgm:prSet presAssocID="{DE6EC8DD-3E34-4278-A66A-42A8DB80D6A9}" presName="Name25" presStyleLbl="parChTrans1D1" presStyleIdx="8" presStyleCnt="13"/>
      <dgm:spPr/>
      <dgm:t>
        <a:bodyPr/>
        <a:lstStyle/>
        <a:p>
          <a:endParaRPr lang="ru-RU"/>
        </a:p>
      </dgm:t>
    </dgm:pt>
    <dgm:pt modelId="{FA7ECCCA-8A94-44DE-AF32-8CE3D552AB05}" type="pres">
      <dgm:prSet presAssocID="{82F0978C-C8AB-441F-ACAF-A40AB8FF39BE}" presName="node" presStyleCnt="0"/>
      <dgm:spPr/>
    </dgm:pt>
    <dgm:pt modelId="{90E56086-FA0B-44E1-99CA-59080EE7871F}" type="pres">
      <dgm:prSet presAssocID="{82F0978C-C8AB-441F-ACAF-A40AB8FF39BE}" presName="parentNode" presStyleLbl="node1" presStyleIdx="9" presStyleCnt="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08ED1-5E85-4782-BA66-BFF377AFEF58}" type="pres">
      <dgm:prSet presAssocID="{82F0978C-C8AB-441F-ACAF-A40AB8FF39BE}" presName="childNode" presStyleLbl="revTx" presStyleIdx="0" presStyleCnt="0">
        <dgm:presLayoutVars>
          <dgm:bulletEnabled val="1"/>
        </dgm:presLayoutVars>
      </dgm:prSet>
      <dgm:spPr/>
    </dgm:pt>
    <dgm:pt modelId="{CB984EB7-3C04-4415-BFA6-59C33D661816}" type="pres">
      <dgm:prSet presAssocID="{AA59826A-8628-408D-986E-8C8913AAA25D}" presName="Name25" presStyleLbl="parChTrans1D1" presStyleIdx="9" presStyleCnt="13"/>
      <dgm:spPr/>
      <dgm:t>
        <a:bodyPr/>
        <a:lstStyle/>
        <a:p>
          <a:endParaRPr lang="ru-RU"/>
        </a:p>
      </dgm:t>
    </dgm:pt>
    <dgm:pt modelId="{53B48F70-ABA2-49C6-8680-E96BED714E16}" type="pres">
      <dgm:prSet presAssocID="{96DA5FB1-4AC6-4060-9FCB-140F6DBD9B46}" presName="node" presStyleCnt="0"/>
      <dgm:spPr/>
    </dgm:pt>
    <dgm:pt modelId="{47E67EE1-F70D-43E8-8DB8-5F3C1CBBDCF7}" type="pres">
      <dgm:prSet presAssocID="{96DA5FB1-4AC6-4060-9FCB-140F6DBD9B46}" presName="parentNode" presStyleLbl="node1" presStyleIdx="10" presStyleCnt="14" custScaleX="841741" custScaleY="371865" custLinFactNeighborX="98492" custLinFactNeighborY="-64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35C83-F06E-42B5-9E70-93DFC2F84A0D}" type="pres">
      <dgm:prSet presAssocID="{96DA5FB1-4AC6-4060-9FCB-140F6DBD9B46}" presName="childNode" presStyleLbl="revTx" presStyleIdx="0" presStyleCnt="0">
        <dgm:presLayoutVars>
          <dgm:bulletEnabled val="1"/>
        </dgm:presLayoutVars>
      </dgm:prSet>
      <dgm:spPr/>
    </dgm:pt>
    <dgm:pt modelId="{CEA7288A-C3C5-484A-840C-FC56A8D5E8FF}" type="pres">
      <dgm:prSet presAssocID="{39BF75E9-78F9-43D2-AFEA-553FDC47111B}" presName="Name25" presStyleLbl="parChTrans1D1" presStyleIdx="10" presStyleCnt="13"/>
      <dgm:spPr/>
      <dgm:t>
        <a:bodyPr/>
        <a:lstStyle/>
        <a:p>
          <a:endParaRPr lang="ru-RU"/>
        </a:p>
      </dgm:t>
    </dgm:pt>
    <dgm:pt modelId="{E74399EB-A247-43A7-AADB-C9472FB0722B}" type="pres">
      <dgm:prSet presAssocID="{66BE712E-37A5-4756-AF64-C2817A7E0589}" presName="node" presStyleCnt="0"/>
      <dgm:spPr/>
    </dgm:pt>
    <dgm:pt modelId="{2B14D97D-504C-4ED4-99A8-F410E0893D4B}" type="pres">
      <dgm:prSet presAssocID="{66BE712E-37A5-4756-AF64-C2817A7E0589}" presName="parentNode" presStyleLbl="node1" presStyleIdx="11" presStyleCnt="14" custLinFactY="31570" custLinFactNeighborX="-3291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0954B-21BB-4297-AB4E-341054123F88}" type="pres">
      <dgm:prSet presAssocID="{66BE712E-37A5-4756-AF64-C2817A7E0589}" presName="childNode" presStyleLbl="revTx" presStyleIdx="0" presStyleCnt="0">
        <dgm:presLayoutVars>
          <dgm:bulletEnabled val="1"/>
        </dgm:presLayoutVars>
      </dgm:prSet>
      <dgm:spPr/>
    </dgm:pt>
    <dgm:pt modelId="{299AA754-D931-42C2-A09F-89305E68AEE3}" type="pres">
      <dgm:prSet presAssocID="{1F638601-2FA3-46AD-AC16-5743EC2BB2CA}" presName="Name25" presStyleLbl="parChTrans1D1" presStyleIdx="11" presStyleCnt="13"/>
      <dgm:spPr/>
      <dgm:t>
        <a:bodyPr/>
        <a:lstStyle/>
        <a:p>
          <a:endParaRPr lang="ru-RU"/>
        </a:p>
      </dgm:t>
    </dgm:pt>
    <dgm:pt modelId="{D538C813-E341-4779-A8F3-4B9DED4643F5}" type="pres">
      <dgm:prSet presAssocID="{DDC2FBE0-51BF-4770-B57B-D7D6FDB68BC9}" presName="node" presStyleCnt="0"/>
      <dgm:spPr/>
    </dgm:pt>
    <dgm:pt modelId="{E46DD36B-D2FC-4892-822F-8736F932668A}" type="pres">
      <dgm:prSet presAssocID="{DDC2FBE0-51BF-4770-B57B-D7D6FDB68BC9}" presName="parentNode" presStyleLbl="node1" presStyleIdx="12" presStyleCnt="14" custScaleX="851536" custScaleY="295255" custLinFactX="76062" custLinFactNeighborX="100000" custLinFactNeighborY="-61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70B5-1A77-4959-B474-287A0F6181E0}" type="pres">
      <dgm:prSet presAssocID="{DDC2FBE0-51BF-4770-B57B-D7D6FDB68BC9}" presName="childNode" presStyleLbl="revTx" presStyleIdx="0" presStyleCnt="0">
        <dgm:presLayoutVars>
          <dgm:bulletEnabled val="1"/>
        </dgm:presLayoutVars>
      </dgm:prSet>
      <dgm:spPr/>
    </dgm:pt>
    <dgm:pt modelId="{56199202-D8D1-4AB0-A67A-2E8861C6B05A}" type="pres">
      <dgm:prSet presAssocID="{726D3C46-B66B-4E6A-846B-306E05FA9461}" presName="Name25" presStyleLbl="parChTrans1D1" presStyleIdx="12" presStyleCnt="13"/>
      <dgm:spPr/>
      <dgm:t>
        <a:bodyPr/>
        <a:lstStyle/>
        <a:p>
          <a:endParaRPr lang="ru-RU"/>
        </a:p>
      </dgm:t>
    </dgm:pt>
    <dgm:pt modelId="{5006E475-68BC-491C-953A-51F25BF38BA1}" type="pres">
      <dgm:prSet presAssocID="{0583E124-C98B-4B6B-BE79-FC18B59C0CBA}" presName="node" presStyleCnt="0"/>
      <dgm:spPr/>
    </dgm:pt>
    <dgm:pt modelId="{CC8E9687-AA58-4277-A1CF-6935C00177C7}" type="pres">
      <dgm:prSet presAssocID="{0583E124-C98B-4B6B-BE79-FC18B59C0CBA}" presName="parentNode" presStyleLbl="node1" presStyleIdx="13" presStyleCnt="14" custFlipVert="1" custScaleX="18767" custScaleY="29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DC6CD-8E85-4C13-8E30-A357F4B050F1}" type="pres">
      <dgm:prSet presAssocID="{0583E124-C98B-4B6B-BE79-FC18B59C0C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3AB0D2A-A892-4AE8-A751-2A29892F4164}" type="presOf" srcId="{84F8AACD-3AFD-44A8-9B38-1A12268E6C4B}" destId="{BD60D427-4ED9-4BC8-BB99-FF07B36E2E2E}" srcOrd="0" destOrd="0" presId="urn:microsoft.com/office/officeart/2005/8/layout/radial2"/>
    <dgm:cxn modelId="{07A0D6CF-0FA1-4F0D-A73C-AD00C2FF5A47}" srcId="{44F2DFDA-D97D-4A59-952E-13715351FC88}" destId="{84F8AACD-3AFD-44A8-9B38-1A12268E6C4B}" srcOrd="4" destOrd="0" parTransId="{C4F49753-E384-4FA4-9364-4D7333BEF7D7}" sibTransId="{23CE8FF8-D052-42EA-A201-E4A0349216F0}"/>
    <dgm:cxn modelId="{EE85FDD6-6DCE-4EA4-BDA1-818E04975698}" type="presOf" srcId="{13740455-3B76-4F6F-A6E1-9A75E88B2445}" destId="{E786EA8F-03C0-4A02-9153-9AAF83088CC0}" srcOrd="0" destOrd="0" presId="urn:microsoft.com/office/officeart/2005/8/layout/radial2"/>
    <dgm:cxn modelId="{4481613E-7045-45A9-9CC7-8977E4B42DF9}" type="presOf" srcId="{8594AF13-6311-4A80-8911-5F7DA8069E27}" destId="{94E132D9-67D8-4592-A1F7-551121515FE9}" srcOrd="0" destOrd="0" presId="urn:microsoft.com/office/officeart/2005/8/layout/radial2"/>
    <dgm:cxn modelId="{0FF71089-20D7-41D1-9DF8-07BB3E4EDA0F}" type="presOf" srcId="{04742999-B942-430C-B69A-33DD2A8CE5DA}" destId="{93A4C9F8-AEA6-4074-95B3-A3D51832DB53}" srcOrd="0" destOrd="0" presId="urn:microsoft.com/office/officeart/2005/8/layout/radial2"/>
    <dgm:cxn modelId="{28AAF58B-056E-4B13-93C4-07BA04210332}" srcId="{44F2DFDA-D97D-4A59-952E-13715351FC88}" destId="{25595AA6-4F06-4861-A099-4C554AC7A120}" srcOrd="1" destOrd="0" parTransId="{A48ABDB1-7EF5-4096-935C-C2EAAA1D235A}" sibTransId="{DE867594-3BD8-4F56-B4EF-15E2CF61AF1D}"/>
    <dgm:cxn modelId="{E9B16F5C-38A3-41D7-BA8F-3622ED7B37E5}" type="presOf" srcId="{AA59826A-8628-408D-986E-8C8913AAA25D}" destId="{CB984EB7-3C04-4415-BFA6-59C33D661816}" srcOrd="0" destOrd="0" presId="urn:microsoft.com/office/officeart/2005/8/layout/radial2"/>
    <dgm:cxn modelId="{B74D344B-CE69-4643-B245-F615A147BF84}" type="presOf" srcId="{726D3C46-B66B-4E6A-846B-306E05FA9461}" destId="{56199202-D8D1-4AB0-A67A-2E8861C6B05A}" srcOrd="0" destOrd="0" presId="urn:microsoft.com/office/officeart/2005/8/layout/radial2"/>
    <dgm:cxn modelId="{B8F82B15-5E54-47AF-B0CB-DD302F777EFA}" type="presOf" srcId="{1F638601-2FA3-46AD-AC16-5743EC2BB2CA}" destId="{299AA754-D931-42C2-A09F-89305E68AEE3}" srcOrd="0" destOrd="0" presId="urn:microsoft.com/office/officeart/2005/8/layout/radial2"/>
    <dgm:cxn modelId="{EA48B893-C8AD-4BFC-B774-7CFBF6705B7B}" type="presOf" srcId="{F2CE081D-536B-46FB-8437-57AB73AFD0F7}" destId="{87943798-0D4A-4881-B051-D034A9B7D445}" srcOrd="0" destOrd="0" presId="urn:microsoft.com/office/officeart/2005/8/layout/radial2"/>
    <dgm:cxn modelId="{BAABE643-9BE2-4C8A-A393-FBC5ADDD0314}" type="presOf" srcId="{DDC2FBE0-51BF-4770-B57B-D7D6FDB68BC9}" destId="{E46DD36B-D2FC-4892-822F-8736F932668A}" srcOrd="0" destOrd="0" presId="urn:microsoft.com/office/officeart/2005/8/layout/radial2"/>
    <dgm:cxn modelId="{0B6F777C-4473-4D10-8FF5-CCBD8A66D5E3}" type="presOf" srcId="{66BE712E-37A5-4756-AF64-C2817A7E0589}" destId="{2B14D97D-504C-4ED4-99A8-F410E0893D4B}" srcOrd="0" destOrd="0" presId="urn:microsoft.com/office/officeart/2005/8/layout/radial2"/>
    <dgm:cxn modelId="{47EE6780-4D8A-4058-A996-07909946E83F}" srcId="{44F2DFDA-D97D-4A59-952E-13715351FC88}" destId="{F8923DF4-A5C3-4D82-8B7F-26C453CD14BA}" srcOrd="3" destOrd="0" parTransId="{2DE1F0F3-17E1-45BA-BF95-D3AF13F923DA}" sibTransId="{67940B34-C233-4F7D-8DE7-764C43864DDE}"/>
    <dgm:cxn modelId="{08E6F15F-E73D-4907-B5E6-6821D924CC98}" type="presOf" srcId="{44F2DFDA-D97D-4A59-952E-13715351FC88}" destId="{425863BF-FFBF-465A-92CE-D5F9BF444774}" srcOrd="0" destOrd="0" presId="urn:microsoft.com/office/officeart/2005/8/layout/radial2"/>
    <dgm:cxn modelId="{562EB790-C7F7-4145-A33A-9FEC61AA6063}" type="presOf" srcId="{39BF75E9-78F9-43D2-AFEA-553FDC47111B}" destId="{CEA7288A-C3C5-484A-840C-FC56A8D5E8FF}" srcOrd="0" destOrd="0" presId="urn:microsoft.com/office/officeart/2005/8/layout/radial2"/>
    <dgm:cxn modelId="{A0E54EF8-F165-4399-93BC-95871829CADB}" type="presOf" srcId="{8C89DE86-D956-4487-BBA2-05008F9122CB}" destId="{ACF0BF1B-A2E2-45EA-99F7-7FD8BC2B7DBE}" srcOrd="0" destOrd="0" presId="urn:microsoft.com/office/officeart/2005/8/layout/radial2"/>
    <dgm:cxn modelId="{38F6198B-7914-4DAC-9067-40681DFE6303}" type="presOf" srcId="{F8923DF4-A5C3-4D82-8B7F-26C453CD14BA}" destId="{FC75E94B-0124-4AC6-8E45-5E180BF60657}" srcOrd="0" destOrd="0" presId="urn:microsoft.com/office/officeart/2005/8/layout/radial2"/>
    <dgm:cxn modelId="{D1C759BF-3F4D-43E5-9CE2-F6CDCBAB56DE}" type="presOf" srcId="{D480F6BC-080D-4EBF-AE5F-3222259A52B0}" destId="{BCEFE20E-0A5D-4013-9A4E-74F094886C94}" srcOrd="0" destOrd="0" presId="urn:microsoft.com/office/officeart/2005/8/layout/radial2"/>
    <dgm:cxn modelId="{C740E1DF-0D6F-4F4C-8E9E-9FFABAF4B26A}" type="presOf" srcId="{DE6EC8DD-3E34-4278-A66A-42A8DB80D6A9}" destId="{DFA3E7B7-CBC9-4F5A-8ECE-0D7DD002984B}" srcOrd="0" destOrd="0" presId="urn:microsoft.com/office/officeart/2005/8/layout/radial2"/>
    <dgm:cxn modelId="{00AB7F05-9406-4BD7-BDBC-A7909AECEC74}" type="presOf" srcId="{C4F49753-E384-4FA4-9364-4D7333BEF7D7}" destId="{12B714AA-DFA4-415C-813A-0072942C7A50}" srcOrd="0" destOrd="0" presId="urn:microsoft.com/office/officeart/2005/8/layout/radial2"/>
    <dgm:cxn modelId="{D9A79CAB-9116-4BDD-BDB0-CE7BCD571A54}" type="presOf" srcId="{E27551E1-1FF9-4555-9904-184A224850A8}" destId="{AAED2801-B5A5-4D5E-82BD-FD97945A1B35}" srcOrd="0" destOrd="0" presId="urn:microsoft.com/office/officeart/2005/8/layout/radial2"/>
    <dgm:cxn modelId="{645EB70B-25EC-480A-A78A-5AE8BB841384}" srcId="{44F2DFDA-D97D-4A59-952E-13715351FC88}" destId="{DDC2FBE0-51BF-4770-B57B-D7D6FDB68BC9}" srcOrd="11" destOrd="0" parTransId="{1F638601-2FA3-46AD-AC16-5743EC2BB2CA}" sibTransId="{1441B6DA-87E6-4D74-9B61-2FDDCC75EDB9}"/>
    <dgm:cxn modelId="{20290350-F707-400F-BC85-1E1A64506AD6}" type="presOf" srcId="{25595AA6-4F06-4861-A099-4C554AC7A120}" destId="{44571D57-C745-4117-8AA2-A16EF7286DB3}" srcOrd="0" destOrd="0" presId="urn:microsoft.com/office/officeart/2005/8/layout/radial2"/>
    <dgm:cxn modelId="{8C92772B-E8BF-41DD-859D-46A1963A03D5}" srcId="{44F2DFDA-D97D-4A59-952E-13715351FC88}" destId="{82F0978C-C8AB-441F-ACAF-A40AB8FF39BE}" srcOrd="8" destOrd="0" parTransId="{DE6EC8DD-3E34-4278-A66A-42A8DB80D6A9}" sibTransId="{73BF1023-60D6-4B63-A336-C4AC11697F39}"/>
    <dgm:cxn modelId="{F323F87C-6A5C-424C-B6AB-2416206015CF}" type="presOf" srcId="{82F0978C-C8AB-441F-ACAF-A40AB8FF39BE}" destId="{90E56086-FA0B-44E1-99CA-59080EE7871F}" srcOrd="0" destOrd="0" presId="urn:microsoft.com/office/officeart/2005/8/layout/radial2"/>
    <dgm:cxn modelId="{B51DBF73-F4B4-48D1-AC38-5C6EAC76ADAE}" srcId="{44F2DFDA-D97D-4A59-952E-13715351FC88}" destId="{13740455-3B76-4F6F-A6E1-9A75E88B2445}" srcOrd="5" destOrd="0" parTransId="{8594AF13-6311-4A80-8911-5F7DA8069E27}" sibTransId="{FB939C4D-FC1B-42FC-8D1E-D65D44D44620}"/>
    <dgm:cxn modelId="{FAEECD2F-54C9-4F51-AFC8-56FCA0243F72}" srcId="{44F2DFDA-D97D-4A59-952E-13715351FC88}" destId="{8C89DE86-D956-4487-BBA2-05008F9122CB}" srcOrd="7" destOrd="0" parTransId="{F2CE081D-536B-46FB-8437-57AB73AFD0F7}" sibTransId="{6794563B-B2E5-44EE-9319-2615E9F650F8}"/>
    <dgm:cxn modelId="{E8118114-D794-4E66-9470-B61E3422F6DC}" srcId="{44F2DFDA-D97D-4A59-952E-13715351FC88}" destId="{04742999-B942-430C-B69A-33DD2A8CE5DA}" srcOrd="6" destOrd="0" parTransId="{D480F6BC-080D-4EBF-AE5F-3222259A52B0}" sibTransId="{5F152C5F-0075-484D-A6CA-AF5350827907}"/>
    <dgm:cxn modelId="{D5CA4DC0-F9C5-4F58-8582-A459D78581AA}" type="presOf" srcId="{2DE1F0F3-17E1-45BA-BF95-D3AF13F923DA}" destId="{1D296A0A-3FAD-4CBE-BFA0-94B9B59AF86F}" srcOrd="0" destOrd="0" presId="urn:microsoft.com/office/officeart/2005/8/layout/radial2"/>
    <dgm:cxn modelId="{816749B5-E126-4B44-A9CD-9088164E70A1}" type="presOf" srcId="{18B5B60D-F93B-45B1-85C7-D1A1BC233F2B}" destId="{595AAA2A-EF9F-4FCF-9B16-DD74F87F93A4}" srcOrd="0" destOrd="0" presId="urn:microsoft.com/office/officeart/2005/8/layout/radial2"/>
    <dgm:cxn modelId="{8B2989F4-403F-4786-A61C-E622F08D3130}" srcId="{44F2DFDA-D97D-4A59-952E-13715351FC88}" destId="{E27551E1-1FF9-4555-9904-184A224850A8}" srcOrd="2" destOrd="0" parTransId="{18B5B60D-F93B-45B1-85C7-D1A1BC233F2B}" sibTransId="{47660FD7-013B-4CD9-BF2E-A23C909DEDD6}"/>
    <dgm:cxn modelId="{D9ACCBF0-F951-40BD-A543-0B376DB48F19}" type="presOf" srcId="{BDAB85A1-45E7-4E11-96D8-03B92C85A54E}" destId="{8EB21AD3-DAC9-4BE6-8218-A72A20FF637A}" srcOrd="0" destOrd="0" presId="urn:microsoft.com/office/officeart/2005/8/layout/radial2"/>
    <dgm:cxn modelId="{C68BC726-4FB0-43C2-AC83-B775B31F7F8D}" type="presOf" srcId="{A48ABDB1-7EF5-4096-935C-C2EAAA1D235A}" destId="{EAD2DF78-A77D-44DB-9DFF-CF2F47A1FCCB}" srcOrd="0" destOrd="0" presId="urn:microsoft.com/office/officeart/2005/8/layout/radial2"/>
    <dgm:cxn modelId="{0126BDE8-A266-44A3-A250-A9DAB6BFD78B}" srcId="{44F2DFDA-D97D-4A59-952E-13715351FC88}" destId="{66BE712E-37A5-4756-AF64-C2817A7E0589}" srcOrd="10" destOrd="0" parTransId="{39BF75E9-78F9-43D2-AFEA-553FDC47111B}" sibTransId="{6B3E86D0-9F46-446A-BB61-FBA47188CB46}"/>
    <dgm:cxn modelId="{5CD2BF30-4916-4800-90F2-C4B5AACDE698}" srcId="{44F2DFDA-D97D-4A59-952E-13715351FC88}" destId="{96DA5FB1-4AC6-4060-9FCB-140F6DBD9B46}" srcOrd="9" destOrd="0" parTransId="{AA59826A-8628-408D-986E-8C8913AAA25D}" sibTransId="{5F1B1779-5FAE-4B51-A3FA-C3BE9A2F3756}"/>
    <dgm:cxn modelId="{68853ED6-5018-487E-9D21-A5A81217B4FE}" srcId="{44F2DFDA-D97D-4A59-952E-13715351FC88}" destId="{0583E124-C98B-4B6B-BE79-FC18B59C0CBA}" srcOrd="12" destOrd="0" parTransId="{726D3C46-B66B-4E6A-846B-306E05FA9461}" sibTransId="{2A1B98D2-E329-419A-A608-63AE567DAC07}"/>
    <dgm:cxn modelId="{AC3F8C52-4103-4C31-8FCD-D72CAF85A8D9}" srcId="{44F2DFDA-D97D-4A59-952E-13715351FC88}" destId="{7A7E820B-407A-44C6-99C7-CA303CBBB87D}" srcOrd="0" destOrd="0" parTransId="{BDAB85A1-45E7-4E11-96D8-03B92C85A54E}" sibTransId="{557A96B9-1DD9-4B92-A8C6-FCA7F6A29D2B}"/>
    <dgm:cxn modelId="{15115834-6AB9-44C9-85D3-407481DF477B}" type="presOf" srcId="{96DA5FB1-4AC6-4060-9FCB-140F6DBD9B46}" destId="{47E67EE1-F70D-43E8-8DB8-5F3C1CBBDCF7}" srcOrd="0" destOrd="0" presId="urn:microsoft.com/office/officeart/2005/8/layout/radial2"/>
    <dgm:cxn modelId="{E0DED11E-BE5E-4B90-83A4-0C63C7F8BCB8}" type="presOf" srcId="{7A7E820B-407A-44C6-99C7-CA303CBBB87D}" destId="{167C33E8-3217-483C-BCB3-2276C6383777}" srcOrd="0" destOrd="0" presId="urn:microsoft.com/office/officeart/2005/8/layout/radial2"/>
    <dgm:cxn modelId="{C3D4318B-CA4B-4053-8C2C-420733DC757B}" type="presOf" srcId="{0583E124-C98B-4B6B-BE79-FC18B59C0CBA}" destId="{CC8E9687-AA58-4277-A1CF-6935C00177C7}" srcOrd="0" destOrd="0" presId="urn:microsoft.com/office/officeart/2005/8/layout/radial2"/>
    <dgm:cxn modelId="{C469F98D-3F6C-46C0-B90F-2C7AB6B266ED}" type="presParOf" srcId="{425863BF-FFBF-465A-92CE-D5F9BF444774}" destId="{9A37754F-A6E8-46F2-8D71-A56FC0684991}" srcOrd="0" destOrd="0" presId="urn:microsoft.com/office/officeart/2005/8/layout/radial2"/>
    <dgm:cxn modelId="{54767049-6481-4E1A-9650-8CD45A50D489}" type="presParOf" srcId="{9A37754F-A6E8-46F2-8D71-A56FC0684991}" destId="{2BD436B1-E3CF-4887-BD97-0A4C0D4A1C6D}" srcOrd="0" destOrd="0" presId="urn:microsoft.com/office/officeart/2005/8/layout/radial2"/>
    <dgm:cxn modelId="{2FB4E4E5-71DE-4D43-81CA-F48EEECF5918}" type="presParOf" srcId="{2BD436B1-E3CF-4887-BD97-0A4C0D4A1C6D}" destId="{E49C38F6-1C84-4AE2-8C32-60BCBD07414A}" srcOrd="0" destOrd="0" presId="urn:microsoft.com/office/officeart/2005/8/layout/radial2"/>
    <dgm:cxn modelId="{EE70D760-2174-4701-9741-AD11EFB879E7}" type="presParOf" srcId="{2BD436B1-E3CF-4887-BD97-0A4C0D4A1C6D}" destId="{6E21328A-8688-4FC0-B734-471BAB7CFB3C}" srcOrd="1" destOrd="0" presId="urn:microsoft.com/office/officeart/2005/8/layout/radial2"/>
    <dgm:cxn modelId="{839A1A49-10C4-4FCC-BBE1-1E75C79AC5C4}" type="presParOf" srcId="{9A37754F-A6E8-46F2-8D71-A56FC0684991}" destId="{8EB21AD3-DAC9-4BE6-8218-A72A20FF637A}" srcOrd="1" destOrd="0" presId="urn:microsoft.com/office/officeart/2005/8/layout/radial2"/>
    <dgm:cxn modelId="{70D9F6D4-F102-4938-A337-C1D47FE8208D}" type="presParOf" srcId="{9A37754F-A6E8-46F2-8D71-A56FC0684991}" destId="{20B31EAE-8A6D-4AAF-AA20-DC81FA03BE7B}" srcOrd="2" destOrd="0" presId="urn:microsoft.com/office/officeart/2005/8/layout/radial2"/>
    <dgm:cxn modelId="{196ACB9F-2A09-4B34-99A7-98CEFF31E1C7}" type="presParOf" srcId="{20B31EAE-8A6D-4AAF-AA20-DC81FA03BE7B}" destId="{167C33E8-3217-483C-BCB3-2276C6383777}" srcOrd="0" destOrd="0" presId="urn:microsoft.com/office/officeart/2005/8/layout/radial2"/>
    <dgm:cxn modelId="{7BEE439C-30AC-4EC2-A621-AEED0B32757B}" type="presParOf" srcId="{20B31EAE-8A6D-4AAF-AA20-DC81FA03BE7B}" destId="{63A0C3F7-9941-40AF-8BB1-04B50B98EC4C}" srcOrd="1" destOrd="0" presId="urn:microsoft.com/office/officeart/2005/8/layout/radial2"/>
    <dgm:cxn modelId="{6286FE8A-7A5E-458B-8A7D-F93610811C47}" type="presParOf" srcId="{9A37754F-A6E8-46F2-8D71-A56FC0684991}" destId="{EAD2DF78-A77D-44DB-9DFF-CF2F47A1FCCB}" srcOrd="3" destOrd="0" presId="urn:microsoft.com/office/officeart/2005/8/layout/radial2"/>
    <dgm:cxn modelId="{C664545D-4CEC-4031-9838-480C7F22EDB6}" type="presParOf" srcId="{9A37754F-A6E8-46F2-8D71-A56FC0684991}" destId="{863B2FD9-52C9-47BF-A6A1-5C610BCBAC7E}" srcOrd="4" destOrd="0" presId="urn:microsoft.com/office/officeart/2005/8/layout/radial2"/>
    <dgm:cxn modelId="{D5DE337F-EB9B-4157-A99A-2879320FDA8E}" type="presParOf" srcId="{863B2FD9-52C9-47BF-A6A1-5C610BCBAC7E}" destId="{44571D57-C745-4117-8AA2-A16EF7286DB3}" srcOrd="0" destOrd="0" presId="urn:microsoft.com/office/officeart/2005/8/layout/radial2"/>
    <dgm:cxn modelId="{94841B80-2380-45C3-8352-83793663EE93}" type="presParOf" srcId="{863B2FD9-52C9-47BF-A6A1-5C610BCBAC7E}" destId="{0681A50D-9E4C-49B5-86E1-690E41CE3B53}" srcOrd="1" destOrd="0" presId="urn:microsoft.com/office/officeart/2005/8/layout/radial2"/>
    <dgm:cxn modelId="{E78A1904-639F-4B71-B87F-2E44EF5A7842}" type="presParOf" srcId="{9A37754F-A6E8-46F2-8D71-A56FC0684991}" destId="{595AAA2A-EF9F-4FCF-9B16-DD74F87F93A4}" srcOrd="5" destOrd="0" presId="urn:microsoft.com/office/officeart/2005/8/layout/radial2"/>
    <dgm:cxn modelId="{B3007C22-DBDF-424D-84A6-81061CD884A5}" type="presParOf" srcId="{9A37754F-A6E8-46F2-8D71-A56FC0684991}" destId="{38ECDE97-73F3-4533-BD80-8C68FE968526}" srcOrd="6" destOrd="0" presId="urn:microsoft.com/office/officeart/2005/8/layout/radial2"/>
    <dgm:cxn modelId="{4481BAEE-4F92-4A06-B22B-0C8AB671F236}" type="presParOf" srcId="{38ECDE97-73F3-4533-BD80-8C68FE968526}" destId="{AAED2801-B5A5-4D5E-82BD-FD97945A1B35}" srcOrd="0" destOrd="0" presId="urn:microsoft.com/office/officeart/2005/8/layout/radial2"/>
    <dgm:cxn modelId="{D3F73E33-F305-4A93-8E21-20E6A09C6CCC}" type="presParOf" srcId="{38ECDE97-73F3-4533-BD80-8C68FE968526}" destId="{CA356C96-1C4F-4A3E-AD0E-C1ECDAC84739}" srcOrd="1" destOrd="0" presId="urn:microsoft.com/office/officeart/2005/8/layout/radial2"/>
    <dgm:cxn modelId="{3395246A-DD3E-4880-BA60-C26FD3A2034B}" type="presParOf" srcId="{9A37754F-A6E8-46F2-8D71-A56FC0684991}" destId="{1D296A0A-3FAD-4CBE-BFA0-94B9B59AF86F}" srcOrd="7" destOrd="0" presId="urn:microsoft.com/office/officeart/2005/8/layout/radial2"/>
    <dgm:cxn modelId="{3001BC17-D5C9-4676-8E64-1A92724BFA3A}" type="presParOf" srcId="{9A37754F-A6E8-46F2-8D71-A56FC0684991}" destId="{09D9E53F-CFA3-4E16-A2DE-850E78AF1E2B}" srcOrd="8" destOrd="0" presId="urn:microsoft.com/office/officeart/2005/8/layout/radial2"/>
    <dgm:cxn modelId="{22F60625-3D2E-4500-AA9D-383B01F13FC6}" type="presParOf" srcId="{09D9E53F-CFA3-4E16-A2DE-850E78AF1E2B}" destId="{FC75E94B-0124-4AC6-8E45-5E180BF60657}" srcOrd="0" destOrd="0" presId="urn:microsoft.com/office/officeart/2005/8/layout/radial2"/>
    <dgm:cxn modelId="{A5D2EE50-E617-4BB2-A3E7-4690401B883B}" type="presParOf" srcId="{09D9E53F-CFA3-4E16-A2DE-850E78AF1E2B}" destId="{89CD3859-DC2E-4C71-BCFC-4311DFC01B7A}" srcOrd="1" destOrd="0" presId="urn:microsoft.com/office/officeart/2005/8/layout/radial2"/>
    <dgm:cxn modelId="{1CEE07DB-2FF7-48EF-8DE2-C2A7F9536079}" type="presParOf" srcId="{9A37754F-A6E8-46F2-8D71-A56FC0684991}" destId="{12B714AA-DFA4-415C-813A-0072942C7A50}" srcOrd="9" destOrd="0" presId="urn:microsoft.com/office/officeart/2005/8/layout/radial2"/>
    <dgm:cxn modelId="{18F6195D-C122-4BEC-894B-C824175FAA1E}" type="presParOf" srcId="{9A37754F-A6E8-46F2-8D71-A56FC0684991}" destId="{C6A4220F-2664-43B8-B68F-9F7BC2F20F63}" srcOrd="10" destOrd="0" presId="urn:microsoft.com/office/officeart/2005/8/layout/radial2"/>
    <dgm:cxn modelId="{4847BC03-3456-470C-BC74-F3031DBCD29D}" type="presParOf" srcId="{C6A4220F-2664-43B8-B68F-9F7BC2F20F63}" destId="{BD60D427-4ED9-4BC8-BB99-FF07B36E2E2E}" srcOrd="0" destOrd="0" presId="urn:microsoft.com/office/officeart/2005/8/layout/radial2"/>
    <dgm:cxn modelId="{87223ADC-BF27-4E32-9BA9-0E0DCBF35E65}" type="presParOf" srcId="{C6A4220F-2664-43B8-B68F-9F7BC2F20F63}" destId="{4C8E5192-E16B-4B47-A6A5-386F30F35C72}" srcOrd="1" destOrd="0" presId="urn:microsoft.com/office/officeart/2005/8/layout/radial2"/>
    <dgm:cxn modelId="{39144071-8730-4F1E-AE20-970013CBA514}" type="presParOf" srcId="{9A37754F-A6E8-46F2-8D71-A56FC0684991}" destId="{94E132D9-67D8-4592-A1F7-551121515FE9}" srcOrd="11" destOrd="0" presId="urn:microsoft.com/office/officeart/2005/8/layout/radial2"/>
    <dgm:cxn modelId="{11A847B6-4096-4BFA-8082-5E2025E32D4F}" type="presParOf" srcId="{9A37754F-A6E8-46F2-8D71-A56FC0684991}" destId="{DF6E7366-7EAF-4EE5-9B62-50B21D261303}" srcOrd="12" destOrd="0" presId="urn:microsoft.com/office/officeart/2005/8/layout/radial2"/>
    <dgm:cxn modelId="{70165B05-3D15-4797-89E8-EC10120E4734}" type="presParOf" srcId="{DF6E7366-7EAF-4EE5-9B62-50B21D261303}" destId="{E786EA8F-03C0-4A02-9153-9AAF83088CC0}" srcOrd="0" destOrd="0" presId="urn:microsoft.com/office/officeart/2005/8/layout/radial2"/>
    <dgm:cxn modelId="{B5511145-A9FF-4C05-A247-D39DFCB4C7C5}" type="presParOf" srcId="{DF6E7366-7EAF-4EE5-9B62-50B21D261303}" destId="{C7875F1F-ACAA-4213-B4F0-C10456A23745}" srcOrd="1" destOrd="0" presId="urn:microsoft.com/office/officeart/2005/8/layout/radial2"/>
    <dgm:cxn modelId="{00FA0573-5623-44F1-B5F7-30A752848BAB}" type="presParOf" srcId="{9A37754F-A6E8-46F2-8D71-A56FC0684991}" destId="{BCEFE20E-0A5D-4013-9A4E-74F094886C94}" srcOrd="13" destOrd="0" presId="urn:microsoft.com/office/officeart/2005/8/layout/radial2"/>
    <dgm:cxn modelId="{29149E23-5072-4B6E-AA17-4CA2CB1AB092}" type="presParOf" srcId="{9A37754F-A6E8-46F2-8D71-A56FC0684991}" destId="{D4586287-479D-4404-BA0A-662689BD7CE1}" srcOrd="14" destOrd="0" presId="urn:microsoft.com/office/officeart/2005/8/layout/radial2"/>
    <dgm:cxn modelId="{D3873B4B-3C9F-427E-856E-EC5762C78452}" type="presParOf" srcId="{D4586287-479D-4404-BA0A-662689BD7CE1}" destId="{93A4C9F8-AEA6-4074-95B3-A3D51832DB53}" srcOrd="0" destOrd="0" presId="urn:microsoft.com/office/officeart/2005/8/layout/radial2"/>
    <dgm:cxn modelId="{14AEFD26-A3AE-4628-9FE4-6FAD455411CF}" type="presParOf" srcId="{D4586287-479D-4404-BA0A-662689BD7CE1}" destId="{FCA12BA2-741D-45D8-9F3D-5A2F6B662C44}" srcOrd="1" destOrd="0" presId="urn:microsoft.com/office/officeart/2005/8/layout/radial2"/>
    <dgm:cxn modelId="{2B849CE5-840F-490F-BFA4-A64CAEC66952}" type="presParOf" srcId="{9A37754F-A6E8-46F2-8D71-A56FC0684991}" destId="{87943798-0D4A-4881-B051-D034A9B7D445}" srcOrd="15" destOrd="0" presId="urn:microsoft.com/office/officeart/2005/8/layout/radial2"/>
    <dgm:cxn modelId="{342127EC-81CD-4F2C-8E15-5EAED8595B31}" type="presParOf" srcId="{9A37754F-A6E8-46F2-8D71-A56FC0684991}" destId="{87D9DE94-84C3-448E-8CB5-B74B60DA281B}" srcOrd="16" destOrd="0" presId="urn:microsoft.com/office/officeart/2005/8/layout/radial2"/>
    <dgm:cxn modelId="{16EAEEA4-0EE2-430D-97CC-C6C4DA849233}" type="presParOf" srcId="{87D9DE94-84C3-448E-8CB5-B74B60DA281B}" destId="{ACF0BF1B-A2E2-45EA-99F7-7FD8BC2B7DBE}" srcOrd="0" destOrd="0" presId="urn:microsoft.com/office/officeart/2005/8/layout/radial2"/>
    <dgm:cxn modelId="{F49F2C13-59A3-43B3-B9B0-CDFEE7BAD53A}" type="presParOf" srcId="{87D9DE94-84C3-448E-8CB5-B74B60DA281B}" destId="{1CAD79EE-C609-4BED-960D-06D7FF143C12}" srcOrd="1" destOrd="0" presId="urn:microsoft.com/office/officeart/2005/8/layout/radial2"/>
    <dgm:cxn modelId="{51747EB1-558D-469D-8799-A6B8A5A49007}" type="presParOf" srcId="{9A37754F-A6E8-46F2-8D71-A56FC0684991}" destId="{DFA3E7B7-CBC9-4F5A-8ECE-0D7DD002984B}" srcOrd="17" destOrd="0" presId="urn:microsoft.com/office/officeart/2005/8/layout/radial2"/>
    <dgm:cxn modelId="{AEED6263-A32C-4DAE-8242-5132B0641735}" type="presParOf" srcId="{9A37754F-A6E8-46F2-8D71-A56FC0684991}" destId="{FA7ECCCA-8A94-44DE-AF32-8CE3D552AB05}" srcOrd="18" destOrd="0" presId="urn:microsoft.com/office/officeart/2005/8/layout/radial2"/>
    <dgm:cxn modelId="{62A3285C-71ED-4D6C-9FE5-20CD1372C105}" type="presParOf" srcId="{FA7ECCCA-8A94-44DE-AF32-8CE3D552AB05}" destId="{90E56086-FA0B-44E1-99CA-59080EE7871F}" srcOrd="0" destOrd="0" presId="urn:microsoft.com/office/officeart/2005/8/layout/radial2"/>
    <dgm:cxn modelId="{512F6F2C-6A32-473E-814F-3DCB5FCCEAAB}" type="presParOf" srcId="{FA7ECCCA-8A94-44DE-AF32-8CE3D552AB05}" destId="{32808ED1-5E85-4782-BA66-BFF377AFEF58}" srcOrd="1" destOrd="0" presId="urn:microsoft.com/office/officeart/2005/8/layout/radial2"/>
    <dgm:cxn modelId="{CC123950-F9FC-4365-BF1D-2F3DB97B7499}" type="presParOf" srcId="{9A37754F-A6E8-46F2-8D71-A56FC0684991}" destId="{CB984EB7-3C04-4415-BFA6-59C33D661816}" srcOrd="19" destOrd="0" presId="urn:microsoft.com/office/officeart/2005/8/layout/radial2"/>
    <dgm:cxn modelId="{A9B8B0CE-0688-4EC8-8BA8-F87CEFE6E649}" type="presParOf" srcId="{9A37754F-A6E8-46F2-8D71-A56FC0684991}" destId="{53B48F70-ABA2-49C6-8680-E96BED714E16}" srcOrd="20" destOrd="0" presId="urn:microsoft.com/office/officeart/2005/8/layout/radial2"/>
    <dgm:cxn modelId="{D2D21A06-6E0D-4319-9D5E-B2A9D9DDE07A}" type="presParOf" srcId="{53B48F70-ABA2-49C6-8680-E96BED714E16}" destId="{47E67EE1-F70D-43E8-8DB8-5F3C1CBBDCF7}" srcOrd="0" destOrd="0" presId="urn:microsoft.com/office/officeart/2005/8/layout/radial2"/>
    <dgm:cxn modelId="{C08FE5F6-6F3E-402E-B072-CF2950B3E41F}" type="presParOf" srcId="{53B48F70-ABA2-49C6-8680-E96BED714E16}" destId="{8F635C83-F06E-42B5-9E70-93DFC2F84A0D}" srcOrd="1" destOrd="0" presId="urn:microsoft.com/office/officeart/2005/8/layout/radial2"/>
    <dgm:cxn modelId="{EC86D8B2-24C2-4951-B205-8A243FAC65C3}" type="presParOf" srcId="{9A37754F-A6E8-46F2-8D71-A56FC0684991}" destId="{CEA7288A-C3C5-484A-840C-FC56A8D5E8FF}" srcOrd="21" destOrd="0" presId="urn:microsoft.com/office/officeart/2005/8/layout/radial2"/>
    <dgm:cxn modelId="{D4688BB8-7DAE-4CEF-AC44-0360ADE0F700}" type="presParOf" srcId="{9A37754F-A6E8-46F2-8D71-A56FC0684991}" destId="{E74399EB-A247-43A7-AADB-C9472FB0722B}" srcOrd="22" destOrd="0" presId="urn:microsoft.com/office/officeart/2005/8/layout/radial2"/>
    <dgm:cxn modelId="{F37F8370-765C-48A3-87D3-AB2B74D59D95}" type="presParOf" srcId="{E74399EB-A247-43A7-AADB-C9472FB0722B}" destId="{2B14D97D-504C-4ED4-99A8-F410E0893D4B}" srcOrd="0" destOrd="0" presId="urn:microsoft.com/office/officeart/2005/8/layout/radial2"/>
    <dgm:cxn modelId="{1DCF4BA6-19A6-4ABF-BE2D-841CC6588F74}" type="presParOf" srcId="{E74399EB-A247-43A7-AADB-C9472FB0722B}" destId="{61A0954B-21BB-4297-AB4E-341054123F88}" srcOrd="1" destOrd="0" presId="urn:microsoft.com/office/officeart/2005/8/layout/radial2"/>
    <dgm:cxn modelId="{683065E6-1A6F-4DC4-8492-CF02E216D480}" type="presParOf" srcId="{9A37754F-A6E8-46F2-8D71-A56FC0684991}" destId="{299AA754-D931-42C2-A09F-89305E68AEE3}" srcOrd="23" destOrd="0" presId="urn:microsoft.com/office/officeart/2005/8/layout/radial2"/>
    <dgm:cxn modelId="{0B3F5019-1B4F-4455-BD19-4C70D75A00F9}" type="presParOf" srcId="{9A37754F-A6E8-46F2-8D71-A56FC0684991}" destId="{D538C813-E341-4779-A8F3-4B9DED4643F5}" srcOrd="24" destOrd="0" presId="urn:microsoft.com/office/officeart/2005/8/layout/radial2"/>
    <dgm:cxn modelId="{F272569D-11C0-48E2-8FB3-80091B2E839A}" type="presParOf" srcId="{D538C813-E341-4779-A8F3-4B9DED4643F5}" destId="{E46DD36B-D2FC-4892-822F-8736F932668A}" srcOrd="0" destOrd="0" presId="urn:microsoft.com/office/officeart/2005/8/layout/radial2"/>
    <dgm:cxn modelId="{22A165AC-E9B7-46FC-A18B-8214B36E06F0}" type="presParOf" srcId="{D538C813-E341-4779-A8F3-4B9DED4643F5}" destId="{E58370B5-1A77-4959-B474-287A0F6181E0}" srcOrd="1" destOrd="0" presId="urn:microsoft.com/office/officeart/2005/8/layout/radial2"/>
    <dgm:cxn modelId="{05D7A472-C48C-4D36-B4B9-BE4FEC5F8F0A}" type="presParOf" srcId="{9A37754F-A6E8-46F2-8D71-A56FC0684991}" destId="{56199202-D8D1-4AB0-A67A-2E8861C6B05A}" srcOrd="25" destOrd="0" presId="urn:microsoft.com/office/officeart/2005/8/layout/radial2"/>
    <dgm:cxn modelId="{3B8E5ACE-1FAE-4E6E-8848-46303EF31AB6}" type="presParOf" srcId="{9A37754F-A6E8-46F2-8D71-A56FC0684991}" destId="{5006E475-68BC-491C-953A-51F25BF38BA1}" srcOrd="26" destOrd="0" presId="urn:microsoft.com/office/officeart/2005/8/layout/radial2"/>
    <dgm:cxn modelId="{DF8B1067-21E7-4F11-88AE-D2E279A1338D}" type="presParOf" srcId="{5006E475-68BC-491C-953A-51F25BF38BA1}" destId="{CC8E9687-AA58-4277-A1CF-6935C00177C7}" srcOrd="0" destOrd="0" presId="urn:microsoft.com/office/officeart/2005/8/layout/radial2"/>
    <dgm:cxn modelId="{B4B3665D-0E7D-4705-A087-A83A8EAB8290}" type="presParOf" srcId="{5006E475-68BC-491C-953A-51F25BF38BA1}" destId="{235DC6CD-8E85-4C13-8E30-A357F4B050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2DFDA-D97D-4A59-952E-13715351FC8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7E820B-407A-44C6-99C7-CA303CBBB87D}">
      <dgm:prSet custT="1"/>
      <dgm:spPr/>
      <dgm:t>
        <a:bodyPr/>
        <a:lstStyle/>
        <a:p>
          <a:pPr rtl="0"/>
          <a:r>
            <a:rPr lang="ru-RU" sz="2000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инструмент</a:t>
          </a:r>
          <a:endParaRPr lang="x-none" sz="2000" i="1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AB85A1-45E7-4E11-96D8-03B92C85A54E}" type="parTrans" cxnId="{AC3F8C52-4103-4C31-8FCD-D72CAF85A8D9}">
      <dgm:prSet/>
      <dgm:spPr/>
      <dgm:t>
        <a:bodyPr/>
        <a:lstStyle/>
        <a:p>
          <a:endParaRPr lang="ru-RU"/>
        </a:p>
      </dgm:t>
    </dgm:pt>
    <dgm:pt modelId="{557A96B9-1DD9-4B92-A8C6-FCA7F6A29D2B}" type="sibTrans" cxnId="{AC3F8C52-4103-4C31-8FCD-D72CAF85A8D9}">
      <dgm:prSet/>
      <dgm:spPr/>
      <dgm:t>
        <a:bodyPr/>
        <a:lstStyle/>
        <a:p>
          <a:endParaRPr lang="ru-RU"/>
        </a:p>
      </dgm:t>
    </dgm:pt>
    <dgm:pt modelId="{25595AA6-4F06-4861-A099-4C554AC7A120}">
      <dgm:prSet custT="1"/>
      <dgm:spPr/>
      <dgm:t>
        <a:bodyPr/>
        <a:lstStyle/>
        <a:p>
          <a:pPr rtl="0"/>
          <a:r>
            <a:rPr lang="ru-RU" sz="2000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мелодия</a:t>
          </a:r>
          <a:endParaRPr lang="ru-RU" sz="2000" i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867594-3BD8-4F56-B4EF-15E2CF61AF1D}" type="sibTrans" cxnId="{28AAF58B-056E-4B13-93C4-07BA04210332}">
      <dgm:prSet/>
      <dgm:spPr/>
      <dgm:t>
        <a:bodyPr/>
        <a:lstStyle/>
        <a:p>
          <a:endParaRPr lang="ru-RU"/>
        </a:p>
      </dgm:t>
    </dgm:pt>
    <dgm:pt modelId="{A48ABDB1-7EF5-4096-935C-C2EAAA1D235A}" type="parTrans" cxnId="{28AAF58B-056E-4B13-93C4-07BA04210332}">
      <dgm:prSet/>
      <dgm:spPr/>
      <dgm:t>
        <a:bodyPr/>
        <a:lstStyle/>
        <a:p>
          <a:endParaRPr lang="ru-RU"/>
        </a:p>
      </dgm:t>
    </dgm:pt>
    <dgm:pt modelId="{E27551E1-1FF9-4555-9904-184A224850A8}">
      <dgm:prSet/>
      <dgm:spPr/>
      <dgm:t>
        <a:bodyPr/>
        <a:lstStyle/>
        <a:p>
          <a:pPr rtl="0"/>
          <a:r>
            <a:rPr lang="ru-RU" i="1" dirty="0" smtClean="0"/>
            <a:t> </a:t>
          </a:r>
          <a:endParaRPr lang="ru-RU" dirty="0"/>
        </a:p>
      </dgm:t>
    </dgm:pt>
    <dgm:pt modelId="{47660FD7-013B-4CD9-BF2E-A23C909DEDD6}" type="sibTrans" cxnId="{8B2989F4-403F-4786-A61C-E622F08D3130}">
      <dgm:prSet/>
      <dgm:spPr/>
      <dgm:t>
        <a:bodyPr/>
        <a:lstStyle/>
        <a:p>
          <a:endParaRPr lang="ru-RU"/>
        </a:p>
      </dgm:t>
    </dgm:pt>
    <dgm:pt modelId="{18B5B60D-F93B-45B1-85C7-D1A1BC233F2B}" type="parTrans" cxnId="{8B2989F4-403F-4786-A61C-E622F08D3130}">
      <dgm:prSet/>
      <dgm:spPr/>
      <dgm:t>
        <a:bodyPr/>
        <a:lstStyle/>
        <a:p>
          <a:endParaRPr lang="ru-RU"/>
        </a:p>
      </dgm:t>
    </dgm:pt>
    <dgm:pt modelId="{84F8AACD-3AFD-44A8-9B38-1A12268E6C4B}">
      <dgm:prSet/>
      <dgm:spPr/>
      <dgm:t>
        <a:bodyPr/>
        <a:lstStyle/>
        <a:p>
          <a:pPr rtl="0"/>
          <a:endParaRPr lang="kk-KZ" i="1" dirty="0"/>
        </a:p>
      </dgm:t>
    </dgm:pt>
    <dgm:pt modelId="{23CE8FF8-D052-42EA-A201-E4A0349216F0}" type="sibTrans" cxnId="{07A0D6CF-0FA1-4F0D-A73C-AD00C2FF5A47}">
      <dgm:prSet/>
      <dgm:spPr/>
      <dgm:t>
        <a:bodyPr/>
        <a:lstStyle/>
        <a:p>
          <a:endParaRPr lang="ru-RU"/>
        </a:p>
      </dgm:t>
    </dgm:pt>
    <dgm:pt modelId="{C4F49753-E384-4FA4-9364-4D7333BEF7D7}" type="parTrans" cxnId="{07A0D6CF-0FA1-4F0D-A73C-AD00C2FF5A47}">
      <dgm:prSet/>
      <dgm:spPr/>
      <dgm:t>
        <a:bodyPr/>
        <a:lstStyle/>
        <a:p>
          <a:endParaRPr lang="ru-RU"/>
        </a:p>
      </dgm:t>
    </dgm:pt>
    <dgm:pt modelId="{13740455-3B76-4F6F-A6E1-9A75E88B2445}">
      <dgm:prSet custT="1"/>
      <dgm:spPr/>
      <dgm:t>
        <a:bodyPr/>
        <a:lstStyle/>
        <a:p>
          <a:pPr rtl="0"/>
          <a:r>
            <a:rPr lang="kk-KZ" sz="2200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акын</a:t>
          </a:r>
          <a:endParaRPr lang="kk-KZ" sz="2200" i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939C4D-FC1B-42FC-8D1E-D65D44D44620}" type="sibTrans" cxnId="{B51DBF73-F4B4-48D1-AC38-5C6EAC76ADAE}">
      <dgm:prSet/>
      <dgm:spPr/>
      <dgm:t>
        <a:bodyPr/>
        <a:lstStyle/>
        <a:p>
          <a:endParaRPr lang="ru-RU"/>
        </a:p>
      </dgm:t>
    </dgm:pt>
    <dgm:pt modelId="{8594AF13-6311-4A80-8911-5F7DA8069E27}" type="parTrans" cxnId="{B51DBF73-F4B4-48D1-AC38-5C6EAC76ADAE}">
      <dgm:prSet/>
      <dgm:spPr/>
      <dgm:t>
        <a:bodyPr/>
        <a:lstStyle/>
        <a:p>
          <a:endParaRPr lang="ru-RU"/>
        </a:p>
      </dgm:t>
    </dgm:pt>
    <dgm:pt modelId="{04742999-B942-430C-B69A-33DD2A8CE5DA}">
      <dgm:prSet/>
      <dgm:spPr/>
      <dgm:t>
        <a:bodyPr/>
        <a:lstStyle/>
        <a:p>
          <a:pPr rtl="0"/>
          <a:endParaRPr lang="kk-KZ" dirty="0"/>
        </a:p>
      </dgm:t>
    </dgm:pt>
    <dgm:pt modelId="{5F152C5F-0075-484D-A6CA-AF5350827907}" type="sibTrans" cxnId="{E8118114-D794-4E66-9470-B61E3422F6DC}">
      <dgm:prSet/>
      <dgm:spPr/>
      <dgm:t>
        <a:bodyPr/>
        <a:lstStyle/>
        <a:p>
          <a:endParaRPr lang="ru-RU"/>
        </a:p>
      </dgm:t>
    </dgm:pt>
    <dgm:pt modelId="{D480F6BC-080D-4EBF-AE5F-3222259A52B0}" type="parTrans" cxnId="{E8118114-D794-4E66-9470-B61E3422F6DC}">
      <dgm:prSet/>
      <dgm:spPr/>
      <dgm:t>
        <a:bodyPr/>
        <a:lstStyle/>
        <a:p>
          <a:endParaRPr lang="ru-RU"/>
        </a:p>
      </dgm:t>
    </dgm:pt>
    <dgm:pt modelId="{8C89DE86-D956-4487-BBA2-05008F9122CB}">
      <dgm:prSet custT="1"/>
      <dgm:spPr/>
      <dgm:t>
        <a:bodyPr/>
        <a:lstStyle/>
        <a:p>
          <a:pPr rtl="0"/>
          <a:r>
            <a:rPr lang="kk-KZ" sz="2000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музыка</a:t>
          </a:r>
          <a:endParaRPr lang="kk-KZ" sz="2000" i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563B-B2E5-44EE-9319-2615E9F650F8}" type="sibTrans" cxnId="{FAEECD2F-54C9-4F51-AFC8-56FCA0243F72}">
      <dgm:prSet/>
      <dgm:spPr/>
      <dgm:t>
        <a:bodyPr/>
        <a:lstStyle/>
        <a:p>
          <a:endParaRPr lang="ru-RU"/>
        </a:p>
      </dgm:t>
    </dgm:pt>
    <dgm:pt modelId="{F2CE081D-536B-46FB-8437-57AB73AFD0F7}" type="parTrans" cxnId="{FAEECD2F-54C9-4F51-AFC8-56FCA0243F72}">
      <dgm:prSet/>
      <dgm:spPr/>
      <dgm:t>
        <a:bodyPr/>
        <a:lstStyle/>
        <a:p>
          <a:endParaRPr lang="ru-RU"/>
        </a:p>
      </dgm:t>
    </dgm:pt>
    <dgm:pt modelId="{82F0978C-C8AB-441F-ACAF-A40AB8FF39BE}">
      <dgm:prSet/>
      <dgm:spPr/>
      <dgm:t>
        <a:bodyPr/>
        <a:lstStyle/>
        <a:p>
          <a:pPr rtl="0"/>
          <a:endParaRPr lang="kk-KZ" dirty="0"/>
        </a:p>
      </dgm:t>
    </dgm:pt>
    <dgm:pt modelId="{73BF1023-60D6-4B63-A336-C4AC11697F39}" type="sibTrans" cxnId="{8C92772B-E8BF-41DD-859D-46A1963A03D5}">
      <dgm:prSet/>
      <dgm:spPr/>
      <dgm:t>
        <a:bodyPr/>
        <a:lstStyle/>
        <a:p>
          <a:endParaRPr lang="ru-RU"/>
        </a:p>
      </dgm:t>
    </dgm:pt>
    <dgm:pt modelId="{DE6EC8DD-3E34-4278-A66A-42A8DB80D6A9}" type="parTrans" cxnId="{8C92772B-E8BF-41DD-859D-46A1963A03D5}">
      <dgm:prSet/>
      <dgm:spPr/>
      <dgm:t>
        <a:bodyPr/>
        <a:lstStyle/>
        <a:p>
          <a:endParaRPr lang="ru-RU"/>
        </a:p>
      </dgm:t>
    </dgm:pt>
    <dgm:pt modelId="{96DA5FB1-4AC6-4060-9FCB-140F6DBD9B46}">
      <dgm:prSet custT="1"/>
      <dgm:spPr/>
      <dgm:t>
        <a:bodyPr/>
        <a:lstStyle/>
        <a:p>
          <a:pPr rtl="0"/>
          <a:r>
            <a:rPr lang="ru-RU" sz="2000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ноты</a:t>
          </a:r>
          <a:endParaRPr lang="x-none" sz="2000" i="1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1B1779-5FAE-4B51-A3FA-C3BE9A2F3756}" type="sibTrans" cxnId="{5CD2BF30-4916-4800-90F2-C4B5AACDE698}">
      <dgm:prSet/>
      <dgm:spPr/>
      <dgm:t>
        <a:bodyPr/>
        <a:lstStyle/>
        <a:p>
          <a:endParaRPr lang="ru-RU"/>
        </a:p>
      </dgm:t>
    </dgm:pt>
    <dgm:pt modelId="{AA59826A-8628-408D-986E-8C8913AAA25D}" type="parTrans" cxnId="{5CD2BF30-4916-4800-90F2-C4B5AACDE698}">
      <dgm:prSet/>
      <dgm:spPr/>
      <dgm:t>
        <a:bodyPr/>
        <a:lstStyle/>
        <a:p>
          <a:endParaRPr lang="ru-RU"/>
        </a:p>
      </dgm:t>
    </dgm:pt>
    <dgm:pt modelId="{66BE712E-37A5-4756-AF64-C2817A7E0589}">
      <dgm:prSet/>
      <dgm:spPr/>
      <dgm:t>
        <a:bodyPr/>
        <a:lstStyle/>
        <a:p>
          <a:pPr rtl="0"/>
          <a:endParaRPr lang="ru-RU" dirty="0"/>
        </a:p>
      </dgm:t>
    </dgm:pt>
    <dgm:pt modelId="{6B3E86D0-9F46-446A-BB61-FBA47188CB46}" type="sibTrans" cxnId="{0126BDE8-A266-44A3-A250-A9DAB6BFD78B}">
      <dgm:prSet/>
      <dgm:spPr/>
      <dgm:t>
        <a:bodyPr/>
        <a:lstStyle/>
        <a:p>
          <a:endParaRPr lang="ru-RU"/>
        </a:p>
      </dgm:t>
    </dgm:pt>
    <dgm:pt modelId="{39BF75E9-78F9-43D2-AFEA-553FDC47111B}" type="parTrans" cxnId="{0126BDE8-A266-44A3-A250-A9DAB6BFD78B}">
      <dgm:prSet/>
      <dgm:spPr/>
      <dgm:t>
        <a:bodyPr/>
        <a:lstStyle/>
        <a:p>
          <a:endParaRPr lang="ru-RU"/>
        </a:p>
      </dgm:t>
    </dgm:pt>
    <dgm:pt modelId="{DDC2FBE0-51BF-4770-B57B-D7D6FDB68BC9}">
      <dgm:prSet custT="1"/>
      <dgm:spPr/>
      <dgm:t>
        <a:bodyPr/>
        <a:lstStyle/>
        <a:p>
          <a:pPr rtl="0"/>
          <a:r>
            <a:rPr lang="ru-RU" sz="2000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композитор</a:t>
          </a:r>
          <a:endParaRPr lang="ru-RU" sz="2000" i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41B6DA-87E6-4D74-9B61-2FDDCC75EDB9}" type="sibTrans" cxnId="{645EB70B-25EC-480A-A78A-5AE8BB841384}">
      <dgm:prSet/>
      <dgm:spPr/>
      <dgm:t>
        <a:bodyPr/>
        <a:lstStyle/>
        <a:p>
          <a:endParaRPr lang="ru-RU"/>
        </a:p>
      </dgm:t>
    </dgm:pt>
    <dgm:pt modelId="{1F638601-2FA3-46AD-AC16-5743EC2BB2CA}" type="parTrans" cxnId="{645EB70B-25EC-480A-A78A-5AE8BB841384}">
      <dgm:prSet/>
      <dgm:spPr/>
      <dgm:t>
        <a:bodyPr/>
        <a:lstStyle/>
        <a:p>
          <a:endParaRPr lang="ru-RU"/>
        </a:p>
      </dgm:t>
    </dgm:pt>
    <dgm:pt modelId="{0583E124-C98B-4B6B-BE79-FC18B59C0CBA}">
      <dgm:prSet/>
      <dgm:spPr/>
      <dgm:t>
        <a:bodyPr/>
        <a:lstStyle/>
        <a:p>
          <a:pPr rtl="0"/>
          <a:r>
            <a:rPr lang="ru-RU" dirty="0" smtClean="0"/>
            <a:t>-Какие слова связаны по смыслу со словом  дружба?</a:t>
          </a:r>
          <a:r>
            <a:rPr lang="ru-RU" i="1" dirty="0" smtClean="0"/>
            <a:t> </a:t>
          </a:r>
          <a:endParaRPr lang="ru-RU" i="1" dirty="0"/>
        </a:p>
      </dgm:t>
    </dgm:pt>
    <dgm:pt modelId="{2A1B98D2-E329-419A-A608-63AE567DAC07}" type="sibTrans" cxnId="{68853ED6-5018-487E-9D21-A5A81217B4FE}">
      <dgm:prSet/>
      <dgm:spPr/>
      <dgm:t>
        <a:bodyPr/>
        <a:lstStyle/>
        <a:p>
          <a:endParaRPr lang="ru-RU"/>
        </a:p>
      </dgm:t>
    </dgm:pt>
    <dgm:pt modelId="{726D3C46-B66B-4E6A-846B-306E05FA9461}" type="parTrans" cxnId="{68853ED6-5018-487E-9D21-A5A81217B4FE}">
      <dgm:prSet/>
      <dgm:spPr/>
      <dgm:t>
        <a:bodyPr/>
        <a:lstStyle/>
        <a:p>
          <a:endParaRPr lang="ru-RU"/>
        </a:p>
      </dgm:t>
    </dgm:pt>
    <dgm:pt modelId="{F8923DF4-A5C3-4D82-8B7F-26C453CD14BA}">
      <dgm:prSet custT="1"/>
      <dgm:spPr/>
      <dgm:t>
        <a:bodyPr/>
        <a:lstStyle/>
        <a:p>
          <a:pPr rtl="0"/>
          <a:r>
            <a:rPr lang="ru-RU" sz="2200" i="1" dirty="0" err="1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кюй</a:t>
          </a:r>
          <a:endParaRPr lang="ru-RU" sz="2200" i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0B34-C233-4F7D-8DE7-764C43864DDE}" type="sibTrans" cxnId="{47EE6780-4D8A-4058-A996-07909946E83F}">
      <dgm:prSet/>
      <dgm:spPr/>
      <dgm:t>
        <a:bodyPr/>
        <a:lstStyle/>
        <a:p>
          <a:endParaRPr lang="ru-RU"/>
        </a:p>
      </dgm:t>
    </dgm:pt>
    <dgm:pt modelId="{2DE1F0F3-17E1-45BA-BF95-D3AF13F923DA}" type="parTrans" cxnId="{47EE6780-4D8A-4058-A996-07909946E83F}">
      <dgm:prSet/>
      <dgm:spPr/>
      <dgm:t>
        <a:bodyPr/>
        <a:lstStyle/>
        <a:p>
          <a:endParaRPr lang="ru-RU"/>
        </a:p>
      </dgm:t>
    </dgm:pt>
    <dgm:pt modelId="{425863BF-FFBF-465A-92CE-D5F9BF444774}" type="pres">
      <dgm:prSet presAssocID="{44F2DFDA-D97D-4A59-952E-13715351FC8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37754F-A6E8-46F2-8D71-A56FC0684991}" type="pres">
      <dgm:prSet presAssocID="{44F2DFDA-D97D-4A59-952E-13715351FC88}" presName="cycle" presStyleCnt="0"/>
      <dgm:spPr/>
    </dgm:pt>
    <dgm:pt modelId="{2BD436B1-E3CF-4887-BD97-0A4C0D4A1C6D}" type="pres">
      <dgm:prSet presAssocID="{44F2DFDA-D97D-4A59-952E-13715351FC88}" presName="centerShape" presStyleCnt="0"/>
      <dgm:spPr/>
    </dgm:pt>
    <dgm:pt modelId="{E49C38F6-1C84-4AE2-8C32-60BCBD07414A}" type="pres">
      <dgm:prSet presAssocID="{44F2DFDA-D97D-4A59-952E-13715351FC88}" presName="connSite" presStyleLbl="node1" presStyleIdx="0" presStyleCnt="14"/>
      <dgm:spPr/>
    </dgm:pt>
    <dgm:pt modelId="{6E21328A-8688-4FC0-B734-471BAB7CFB3C}" type="pres">
      <dgm:prSet presAssocID="{44F2DFDA-D97D-4A59-952E-13715351FC88}" presName="visible" presStyleLbl="node1" presStyleIdx="0" presStyleCnt="14" custScaleX="351615" custScaleY="773634"/>
      <dgm:spPr/>
    </dgm:pt>
    <dgm:pt modelId="{8EB21AD3-DAC9-4BE6-8218-A72A20FF637A}" type="pres">
      <dgm:prSet presAssocID="{BDAB85A1-45E7-4E11-96D8-03B92C85A54E}" presName="Name25" presStyleLbl="parChTrans1D1" presStyleIdx="0" presStyleCnt="13"/>
      <dgm:spPr/>
      <dgm:t>
        <a:bodyPr/>
        <a:lstStyle/>
        <a:p>
          <a:endParaRPr lang="ru-RU"/>
        </a:p>
      </dgm:t>
    </dgm:pt>
    <dgm:pt modelId="{20B31EAE-8A6D-4AAF-AA20-DC81FA03BE7B}" type="pres">
      <dgm:prSet presAssocID="{7A7E820B-407A-44C6-99C7-CA303CBBB87D}" presName="node" presStyleCnt="0"/>
      <dgm:spPr/>
    </dgm:pt>
    <dgm:pt modelId="{167C33E8-3217-483C-BCB3-2276C6383777}" type="pres">
      <dgm:prSet presAssocID="{7A7E820B-407A-44C6-99C7-CA303CBBB87D}" presName="parentNode" presStyleLbl="node1" presStyleIdx="1" presStyleCnt="14" custScaleX="800473" custScaleY="280705" custLinFactNeighborX="-5084" custLinFactNeighborY="38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0C3F7-9941-40AF-8BB1-04B50B98EC4C}" type="pres">
      <dgm:prSet presAssocID="{7A7E820B-407A-44C6-99C7-CA303CBBB87D}" presName="childNode" presStyleLbl="revTx" presStyleIdx="0" presStyleCnt="0">
        <dgm:presLayoutVars>
          <dgm:bulletEnabled val="1"/>
        </dgm:presLayoutVars>
      </dgm:prSet>
      <dgm:spPr/>
    </dgm:pt>
    <dgm:pt modelId="{EAD2DF78-A77D-44DB-9DFF-CF2F47A1FCCB}" type="pres">
      <dgm:prSet presAssocID="{A48ABDB1-7EF5-4096-935C-C2EAAA1D235A}" presName="Name25" presStyleLbl="parChTrans1D1" presStyleIdx="1" presStyleCnt="13"/>
      <dgm:spPr/>
      <dgm:t>
        <a:bodyPr/>
        <a:lstStyle/>
        <a:p>
          <a:endParaRPr lang="ru-RU"/>
        </a:p>
      </dgm:t>
    </dgm:pt>
    <dgm:pt modelId="{863B2FD9-52C9-47BF-A6A1-5C610BCBAC7E}" type="pres">
      <dgm:prSet presAssocID="{25595AA6-4F06-4861-A099-4C554AC7A120}" presName="node" presStyleCnt="0"/>
      <dgm:spPr/>
    </dgm:pt>
    <dgm:pt modelId="{44571D57-C745-4117-8AA2-A16EF7286DB3}" type="pres">
      <dgm:prSet presAssocID="{25595AA6-4F06-4861-A099-4C554AC7A120}" presName="parentNode" presStyleLbl="node1" presStyleIdx="2" presStyleCnt="14" custAng="10800000" custFlipVert="1" custScaleX="863937" custScaleY="288276" custLinFactX="200000" custLinFactNeighborX="202271" custLinFactNeighborY="89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1A50D-9E4C-49B5-86E1-690E41CE3B53}" type="pres">
      <dgm:prSet presAssocID="{25595AA6-4F06-4861-A099-4C554AC7A120}" presName="childNode" presStyleLbl="revTx" presStyleIdx="0" presStyleCnt="0">
        <dgm:presLayoutVars>
          <dgm:bulletEnabled val="1"/>
        </dgm:presLayoutVars>
      </dgm:prSet>
      <dgm:spPr/>
    </dgm:pt>
    <dgm:pt modelId="{595AAA2A-EF9F-4FCF-9B16-DD74F87F93A4}" type="pres">
      <dgm:prSet presAssocID="{18B5B60D-F93B-45B1-85C7-D1A1BC233F2B}" presName="Name25" presStyleLbl="parChTrans1D1" presStyleIdx="2" presStyleCnt="13"/>
      <dgm:spPr/>
      <dgm:t>
        <a:bodyPr/>
        <a:lstStyle/>
        <a:p>
          <a:endParaRPr lang="ru-RU"/>
        </a:p>
      </dgm:t>
    </dgm:pt>
    <dgm:pt modelId="{38ECDE97-73F3-4533-BD80-8C68FE968526}" type="pres">
      <dgm:prSet presAssocID="{E27551E1-1FF9-4555-9904-184A224850A8}" presName="node" presStyleCnt="0"/>
      <dgm:spPr/>
    </dgm:pt>
    <dgm:pt modelId="{AAED2801-B5A5-4D5E-82BD-FD97945A1B35}" type="pres">
      <dgm:prSet presAssocID="{E27551E1-1FF9-4555-9904-184A224850A8}" presName="parentNode" presStyleLbl="node1" presStyleIdx="3" presStyleCnt="14" custLinFactY="59521" custLinFactNeighborX="6759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6C96-1C4F-4A3E-AD0E-C1ECDAC84739}" type="pres">
      <dgm:prSet presAssocID="{E27551E1-1FF9-4555-9904-184A224850A8}" presName="childNode" presStyleLbl="revTx" presStyleIdx="0" presStyleCnt="0">
        <dgm:presLayoutVars>
          <dgm:bulletEnabled val="1"/>
        </dgm:presLayoutVars>
      </dgm:prSet>
      <dgm:spPr/>
    </dgm:pt>
    <dgm:pt modelId="{1D296A0A-3FAD-4CBE-BFA0-94B9B59AF86F}" type="pres">
      <dgm:prSet presAssocID="{2DE1F0F3-17E1-45BA-BF95-D3AF13F923DA}" presName="Name25" presStyleLbl="parChTrans1D1" presStyleIdx="3" presStyleCnt="13"/>
      <dgm:spPr/>
      <dgm:t>
        <a:bodyPr/>
        <a:lstStyle/>
        <a:p>
          <a:endParaRPr lang="ru-RU"/>
        </a:p>
      </dgm:t>
    </dgm:pt>
    <dgm:pt modelId="{09D9E53F-CFA3-4E16-A2DE-850E78AF1E2B}" type="pres">
      <dgm:prSet presAssocID="{F8923DF4-A5C3-4D82-8B7F-26C453CD14BA}" presName="node" presStyleCnt="0"/>
      <dgm:spPr/>
    </dgm:pt>
    <dgm:pt modelId="{FC75E94B-0124-4AC6-8E45-5E180BF60657}" type="pres">
      <dgm:prSet presAssocID="{F8923DF4-A5C3-4D82-8B7F-26C453CD14BA}" presName="parentNode" presStyleLbl="node1" presStyleIdx="4" presStyleCnt="14" custScaleX="841334" custScaleY="336456" custLinFactX="112266" custLinFactNeighborX="200000" custLinFactNeighborY="85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D3859-DC2E-4C71-BCFC-4311DFC01B7A}" type="pres">
      <dgm:prSet presAssocID="{F8923DF4-A5C3-4D82-8B7F-26C453CD14BA}" presName="childNode" presStyleLbl="revTx" presStyleIdx="0" presStyleCnt="0">
        <dgm:presLayoutVars>
          <dgm:bulletEnabled val="1"/>
        </dgm:presLayoutVars>
      </dgm:prSet>
      <dgm:spPr/>
    </dgm:pt>
    <dgm:pt modelId="{12B714AA-DFA4-415C-813A-0072942C7A50}" type="pres">
      <dgm:prSet presAssocID="{C4F49753-E384-4FA4-9364-4D7333BEF7D7}" presName="Name25" presStyleLbl="parChTrans1D1" presStyleIdx="4" presStyleCnt="13"/>
      <dgm:spPr/>
      <dgm:t>
        <a:bodyPr/>
        <a:lstStyle/>
        <a:p>
          <a:endParaRPr lang="ru-RU"/>
        </a:p>
      </dgm:t>
    </dgm:pt>
    <dgm:pt modelId="{C6A4220F-2664-43B8-B68F-9F7BC2F20F63}" type="pres">
      <dgm:prSet presAssocID="{84F8AACD-3AFD-44A8-9B38-1A12268E6C4B}" presName="node" presStyleCnt="0"/>
      <dgm:spPr/>
    </dgm:pt>
    <dgm:pt modelId="{BD60D427-4ED9-4BC8-BB99-FF07B36E2E2E}" type="pres">
      <dgm:prSet presAssocID="{84F8AACD-3AFD-44A8-9B38-1A12268E6C4B}" presName="parentNode" presStyleLbl="node1" presStyleIdx="5" presStyleCnt="14" custLinFactY="100000" custLinFactNeighborX="-25184" custLinFactNeighborY="106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E5192-E16B-4B47-A6A5-386F30F35C72}" type="pres">
      <dgm:prSet presAssocID="{84F8AACD-3AFD-44A8-9B38-1A12268E6C4B}" presName="childNode" presStyleLbl="revTx" presStyleIdx="0" presStyleCnt="0">
        <dgm:presLayoutVars>
          <dgm:bulletEnabled val="1"/>
        </dgm:presLayoutVars>
      </dgm:prSet>
      <dgm:spPr/>
    </dgm:pt>
    <dgm:pt modelId="{94E132D9-67D8-4592-A1F7-551121515FE9}" type="pres">
      <dgm:prSet presAssocID="{8594AF13-6311-4A80-8911-5F7DA8069E27}" presName="Name25" presStyleLbl="parChTrans1D1" presStyleIdx="5" presStyleCnt="13"/>
      <dgm:spPr/>
      <dgm:t>
        <a:bodyPr/>
        <a:lstStyle/>
        <a:p>
          <a:endParaRPr lang="ru-RU"/>
        </a:p>
      </dgm:t>
    </dgm:pt>
    <dgm:pt modelId="{DF6E7366-7EAF-4EE5-9B62-50B21D261303}" type="pres">
      <dgm:prSet presAssocID="{13740455-3B76-4F6F-A6E1-9A75E88B2445}" presName="node" presStyleCnt="0"/>
      <dgm:spPr/>
    </dgm:pt>
    <dgm:pt modelId="{E786EA8F-03C0-4A02-9153-9AAF83088CC0}" type="pres">
      <dgm:prSet presAssocID="{13740455-3B76-4F6F-A6E1-9A75E88B2445}" presName="parentNode" presStyleLbl="node1" presStyleIdx="6" presStyleCnt="14" custAng="10800000" custFlipVert="1" custScaleX="870643" custScaleY="320870" custLinFactX="100000" custLinFactNeighborX="128776" custLinFactNeighborY="64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75F1F-ACAA-4213-B4F0-C10456A23745}" type="pres">
      <dgm:prSet presAssocID="{13740455-3B76-4F6F-A6E1-9A75E88B2445}" presName="childNode" presStyleLbl="revTx" presStyleIdx="0" presStyleCnt="0">
        <dgm:presLayoutVars>
          <dgm:bulletEnabled val="1"/>
        </dgm:presLayoutVars>
      </dgm:prSet>
      <dgm:spPr/>
    </dgm:pt>
    <dgm:pt modelId="{BCEFE20E-0A5D-4013-9A4E-74F094886C94}" type="pres">
      <dgm:prSet presAssocID="{D480F6BC-080D-4EBF-AE5F-3222259A52B0}" presName="Name25" presStyleLbl="parChTrans1D1" presStyleIdx="6" presStyleCnt="13"/>
      <dgm:spPr/>
      <dgm:t>
        <a:bodyPr/>
        <a:lstStyle/>
        <a:p>
          <a:endParaRPr lang="ru-RU"/>
        </a:p>
      </dgm:t>
    </dgm:pt>
    <dgm:pt modelId="{D4586287-479D-4404-BA0A-662689BD7CE1}" type="pres">
      <dgm:prSet presAssocID="{04742999-B942-430C-B69A-33DD2A8CE5DA}" presName="node" presStyleCnt="0"/>
      <dgm:spPr/>
    </dgm:pt>
    <dgm:pt modelId="{93A4C9F8-AEA6-4074-95B3-A3D51832DB53}" type="pres">
      <dgm:prSet presAssocID="{04742999-B942-430C-B69A-33DD2A8CE5DA}" presName="parentNode" presStyleLbl="node1" presStyleIdx="7" presStyleCnt="14" custLinFactY="100000" custLinFactNeighborX="75625" custLinFactNeighborY="109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2BA2-741D-45D8-9F3D-5A2F6B662C44}" type="pres">
      <dgm:prSet presAssocID="{04742999-B942-430C-B69A-33DD2A8CE5DA}" presName="childNode" presStyleLbl="revTx" presStyleIdx="0" presStyleCnt="0">
        <dgm:presLayoutVars>
          <dgm:bulletEnabled val="1"/>
        </dgm:presLayoutVars>
      </dgm:prSet>
      <dgm:spPr/>
    </dgm:pt>
    <dgm:pt modelId="{87943798-0D4A-4881-B051-D034A9B7D445}" type="pres">
      <dgm:prSet presAssocID="{F2CE081D-536B-46FB-8437-57AB73AFD0F7}" presName="Name25" presStyleLbl="parChTrans1D1" presStyleIdx="7" presStyleCnt="13"/>
      <dgm:spPr/>
      <dgm:t>
        <a:bodyPr/>
        <a:lstStyle/>
        <a:p>
          <a:endParaRPr lang="ru-RU"/>
        </a:p>
      </dgm:t>
    </dgm:pt>
    <dgm:pt modelId="{87D9DE94-84C3-448E-8CB5-B74B60DA281B}" type="pres">
      <dgm:prSet presAssocID="{8C89DE86-D956-4487-BBA2-05008F9122CB}" presName="node" presStyleCnt="0"/>
      <dgm:spPr/>
    </dgm:pt>
    <dgm:pt modelId="{ACF0BF1B-A2E2-45EA-99F7-7FD8BC2B7DBE}" type="pres">
      <dgm:prSet presAssocID="{8C89DE86-D956-4487-BBA2-05008F9122CB}" presName="parentNode" presStyleLbl="node1" presStyleIdx="8" presStyleCnt="14" custScaleX="855373" custScaleY="313801" custLinFactX="100000" custLinFactNeighborX="121141" custLinFactNeighborY="16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D79EE-C609-4BED-960D-06D7FF143C12}" type="pres">
      <dgm:prSet presAssocID="{8C89DE86-D956-4487-BBA2-05008F9122CB}" presName="childNode" presStyleLbl="revTx" presStyleIdx="0" presStyleCnt="0">
        <dgm:presLayoutVars>
          <dgm:bulletEnabled val="1"/>
        </dgm:presLayoutVars>
      </dgm:prSet>
      <dgm:spPr/>
    </dgm:pt>
    <dgm:pt modelId="{DFA3E7B7-CBC9-4F5A-8ECE-0D7DD002984B}" type="pres">
      <dgm:prSet presAssocID="{DE6EC8DD-3E34-4278-A66A-42A8DB80D6A9}" presName="Name25" presStyleLbl="parChTrans1D1" presStyleIdx="8" presStyleCnt="13"/>
      <dgm:spPr/>
      <dgm:t>
        <a:bodyPr/>
        <a:lstStyle/>
        <a:p>
          <a:endParaRPr lang="ru-RU"/>
        </a:p>
      </dgm:t>
    </dgm:pt>
    <dgm:pt modelId="{FA7ECCCA-8A94-44DE-AF32-8CE3D552AB05}" type="pres">
      <dgm:prSet presAssocID="{82F0978C-C8AB-441F-ACAF-A40AB8FF39BE}" presName="node" presStyleCnt="0"/>
      <dgm:spPr/>
    </dgm:pt>
    <dgm:pt modelId="{90E56086-FA0B-44E1-99CA-59080EE7871F}" type="pres">
      <dgm:prSet presAssocID="{82F0978C-C8AB-441F-ACAF-A40AB8FF39BE}" presName="parentNode" presStyleLbl="node1" presStyleIdx="9" presStyleCnt="14" custLinFactNeighborX="-25184" custLinFactNeighborY="49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08ED1-5E85-4782-BA66-BFF377AFEF58}" type="pres">
      <dgm:prSet presAssocID="{82F0978C-C8AB-441F-ACAF-A40AB8FF39BE}" presName="childNode" presStyleLbl="revTx" presStyleIdx="0" presStyleCnt="0">
        <dgm:presLayoutVars>
          <dgm:bulletEnabled val="1"/>
        </dgm:presLayoutVars>
      </dgm:prSet>
      <dgm:spPr/>
    </dgm:pt>
    <dgm:pt modelId="{CB984EB7-3C04-4415-BFA6-59C33D661816}" type="pres">
      <dgm:prSet presAssocID="{AA59826A-8628-408D-986E-8C8913AAA25D}" presName="Name25" presStyleLbl="parChTrans1D1" presStyleIdx="9" presStyleCnt="13"/>
      <dgm:spPr/>
      <dgm:t>
        <a:bodyPr/>
        <a:lstStyle/>
        <a:p>
          <a:endParaRPr lang="ru-RU"/>
        </a:p>
      </dgm:t>
    </dgm:pt>
    <dgm:pt modelId="{53B48F70-ABA2-49C6-8680-E96BED714E16}" type="pres">
      <dgm:prSet presAssocID="{96DA5FB1-4AC6-4060-9FCB-140F6DBD9B46}" presName="node" presStyleCnt="0"/>
      <dgm:spPr/>
    </dgm:pt>
    <dgm:pt modelId="{47E67EE1-F70D-43E8-8DB8-5F3C1CBBDCF7}" type="pres">
      <dgm:prSet presAssocID="{96DA5FB1-4AC6-4060-9FCB-140F6DBD9B46}" presName="parentNode" presStyleLbl="node1" presStyleIdx="10" presStyleCnt="14" custScaleX="841741" custScaleY="281922" custLinFactX="55069" custLinFactNeighborX="100000" custLinFactNeighborY="-347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35C83-F06E-42B5-9E70-93DFC2F84A0D}" type="pres">
      <dgm:prSet presAssocID="{96DA5FB1-4AC6-4060-9FCB-140F6DBD9B46}" presName="childNode" presStyleLbl="revTx" presStyleIdx="0" presStyleCnt="0">
        <dgm:presLayoutVars>
          <dgm:bulletEnabled val="1"/>
        </dgm:presLayoutVars>
      </dgm:prSet>
      <dgm:spPr/>
    </dgm:pt>
    <dgm:pt modelId="{CEA7288A-C3C5-484A-840C-FC56A8D5E8FF}" type="pres">
      <dgm:prSet presAssocID="{39BF75E9-78F9-43D2-AFEA-553FDC47111B}" presName="Name25" presStyleLbl="parChTrans1D1" presStyleIdx="10" presStyleCnt="13"/>
      <dgm:spPr/>
      <dgm:t>
        <a:bodyPr/>
        <a:lstStyle/>
        <a:p>
          <a:endParaRPr lang="ru-RU"/>
        </a:p>
      </dgm:t>
    </dgm:pt>
    <dgm:pt modelId="{E74399EB-A247-43A7-AADB-C9472FB0722B}" type="pres">
      <dgm:prSet presAssocID="{66BE712E-37A5-4756-AF64-C2817A7E0589}" presName="node" presStyleCnt="0"/>
      <dgm:spPr/>
    </dgm:pt>
    <dgm:pt modelId="{2B14D97D-504C-4ED4-99A8-F410E0893D4B}" type="pres">
      <dgm:prSet presAssocID="{66BE712E-37A5-4756-AF64-C2817A7E0589}" presName="parentNode" presStyleLbl="node1" presStyleIdx="11" presStyleCnt="14" custLinFactY="31570" custLinFactNeighborX="-3291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0954B-21BB-4297-AB4E-341054123F88}" type="pres">
      <dgm:prSet presAssocID="{66BE712E-37A5-4756-AF64-C2817A7E0589}" presName="childNode" presStyleLbl="revTx" presStyleIdx="0" presStyleCnt="0">
        <dgm:presLayoutVars>
          <dgm:bulletEnabled val="1"/>
        </dgm:presLayoutVars>
      </dgm:prSet>
      <dgm:spPr/>
    </dgm:pt>
    <dgm:pt modelId="{299AA754-D931-42C2-A09F-89305E68AEE3}" type="pres">
      <dgm:prSet presAssocID="{1F638601-2FA3-46AD-AC16-5743EC2BB2CA}" presName="Name25" presStyleLbl="parChTrans1D1" presStyleIdx="11" presStyleCnt="13"/>
      <dgm:spPr/>
      <dgm:t>
        <a:bodyPr/>
        <a:lstStyle/>
        <a:p>
          <a:endParaRPr lang="ru-RU"/>
        </a:p>
      </dgm:t>
    </dgm:pt>
    <dgm:pt modelId="{D538C813-E341-4779-A8F3-4B9DED4643F5}" type="pres">
      <dgm:prSet presAssocID="{DDC2FBE0-51BF-4770-B57B-D7D6FDB68BC9}" presName="node" presStyleCnt="0"/>
      <dgm:spPr/>
    </dgm:pt>
    <dgm:pt modelId="{E46DD36B-D2FC-4892-822F-8736F932668A}" type="pres">
      <dgm:prSet presAssocID="{DDC2FBE0-51BF-4770-B57B-D7D6FDB68BC9}" presName="parentNode" presStyleLbl="node1" presStyleIdx="12" presStyleCnt="14" custScaleX="977754" custScaleY="295255" custLinFactNeighborX="-13021" custLinFactNeighborY="-564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70B5-1A77-4959-B474-287A0F6181E0}" type="pres">
      <dgm:prSet presAssocID="{DDC2FBE0-51BF-4770-B57B-D7D6FDB68BC9}" presName="childNode" presStyleLbl="revTx" presStyleIdx="0" presStyleCnt="0">
        <dgm:presLayoutVars>
          <dgm:bulletEnabled val="1"/>
        </dgm:presLayoutVars>
      </dgm:prSet>
      <dgm:spPr/>
    </dgm:pt>
    <dgm:pt modelId="{56199202-D8D1-4AB0-A67A-2E8861C6B05A}" type="pres">
      <dgm:prSet presAssocID="{726D3C46-B66B-4E6A-846B-306E05FA9461}" presName="Name25" presStyleLbl="parChTrans1D1" presStyleIdx="12" presStyleCnt="13"/>
      <dgm:spPr/>
      <dgm:t>
        <a:bodyPr/>
        <a:lstStyle/>
        <a:p>
          <a:endParaRPr lang="ru-RU"/>
        </a:p>
      </dgm:t>
    </dgm:pt>
    <dgm:pt modelId="{5006E475-68BC-491C-953A-51F25BF38BA1}" type="pres">
      <dgm:prSet presAssocID="{0583E124-C98B-4B6B-BE79-FC18B59C0CBA}" presName="node" presStyleCnt="0"/>
      <dgm:spPr/>
    </dgm:pt>
    <dgm:pt modelId="{CC8E9687-AA58-4277-A1CF-6935C00177C7}" type="pres">
      <dgm:prSet presAssocID="{0583E124-C98B-4B6B-BE79-FC18B59C0CBA}" presName="parentNode" presStyleLbl="node1" presStyleIdx="13" presStyleCnt="14" custFlipVert="1" custScaleX="18767" custScaleY="29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DC6CD-8E85-4C13-8E30-A357F4B050F1}" type="pres">
      <dgm:prSet presAssocID="{0583E124-C98B-4B6B-BE79-FC18B59C0C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7B3D66D-BD2F-4082-BBFA-1B002C398325}" type="presOf" srcId="{1F638601-2FA3-46AD-AC16-5743EC2BB2CA}" destId="{299AA754-D931-42C2-A09F-89305E68AEE3}" srcOrd="0" destOrd="0" presId="urn:microsoft.com/office/officeart/2005/8/layout/radial2"/>
    <dgm:cxn modelId="{78E47E2A-A25D-48E7-AD13-7CA489F83A99}" type="presOf" srcId="{AA59826A-8628-408D-986E-8C8913AAA25D}" destId="{CB984EB7-3C04-4415-BFA6-59C33D661816}" srcOrd="0" destOrd="0" presId="urn:microsoft.com/office/officeart/2005/8/layout/radial2"/>
    <dgm:cxn modelId="{F48FBD6C-6918-4CA8-BA59-B07B5BD1B077}" type="presOf" srcId="{18B5B60D-F93B-45B1-85C7-D1A1BC233F2B}" destId="{595AAA2A-EF9F-4FCF-9B16-DD74F87F93A4}" srcOrd="0" destOrd="0" presId="urn:microsoft.com/office/officeart/2005/8/layout/radial2"/>
    <dgm:cxn modelId="{AC3F8C52-4103-4C31-8FCD-D72CAF85A8D9}" srcId="{44F2DFDA-D97D-4A59-952E-13715351FC88}" destId="{7A7E820B-407A-44C6-99C7-CA303CBBB87D}" srcOrd="0" destOrd="0" parTransId="{BDAB85A1-45E7-4E11-96D8-03B92C85A54E}" sibTransId="{557A96B9-1DD9-4B92-A8C6-FCA7F6A29D2B}"/>
    <dgm:cxn modelId="{F724006C-091C-46FF-8EBD-BB69C3320AD9}" type="presOf" srcId="{F8923DF4-A5C3-4D82-8B7F-26C453CD14BA}" destId="{FC75E94B-0124-4AC6-8E45-5E180BF60657}" srcOrd="0" destOrd="0" presId="urn:microsoft.com/office/officeart/2005/8/layout/radial2"/>
    <dgm:cxn modelId="{8B2989F4-403F-4786-A61C-E622F08D3130}" srcId="{44F2DFDA-D97D-4A59-952E-13715351FC88}" destId="{E27551E1-1FF9-4555-9904-184A224850A8}" srcOrd="2" destOrd="0" parTransId="{18B5B60D-F93B-45B1-85C7-D1A1BC233F2B}" sibTransId="{47660FD7-013B-4CD9-BF2E-A23C909DEDD6}"/>
    <dgm:cxn modelId="{EC2F6F4C-9D1D-43F9-9970-F2D230F0AFAA}" type="presOf" srcId="{39BF75E9-78F9-43D2-AFEA-553FDC47111B}" destId="{CEA7288A-C3C5-484A-840C-FC56A8D5E8FF}" srcOrd="0" destOrd="0" presId="urn:microsoft.com/office/officeart/2005/8/layout/radial2"/>
    <dgm:cxn modelId="{94CBAC7A-61AC-4A43-9C87-73B37DE58FAC}" type="presOf" srcId="{BDAB85A1-45E7-4E11-96D8-03B92C85A54E}" destId="{8EB21AD3-DAC9-4BE6-8218-A72A20FF637A}" srcOrd="0" destOrd="0" presId="urn:microsoft.com/office/officeart/2005/8/layout/radial2"/>
    <dgm:cxn modelId="{B8F8D3E9-7B0E-45FB-9E57-B719C1EF21AB}" type="presOf" srcId="{A48ABDB1-7EF5-4096-935C-C2EAAA1D235A}" destId="{EAD2DF78-A77D-44DB-9DFF-CF2F47A1FCCB}" srcOrd="0" destOrd="0" presId="urn:microsoft.com/office/officeart/2005/8/layout/radial2"/>
    <dgm:cxn modelId="{0126BDE8-A266-44A3-A250-A9DAB6BFD78B}" srcId="{44F2DFDA-D97D-4A59-952E-13715351FC88}" destId="{66BE712E-37A5-4756-AF64-C2817A7E0589}" srcOrd="10" destOrd="0" parTransId="{39BF75E9-78F9-43D2-AFEA-553FDC47111B}" sibTransId="{6B3E86D0-9F46-446A-BB61-FBA47188CB46}"/>
    <dgm:cxn modelId="{8E8A75C6-99CE-4B75-9A9C-C9606DD8A5E4}" type="presOf" srcId="{DE6EC8DD-3E34-4278-A66A-42A8DB80D6A9}" destId="{DFA3E7B7-CBC9-4F5A-8ECE-0D7DD002984B}" srcOrd="0" destOrd="0" presId="urn:microsoft.com/office/officeart/2005/8/layout/radial2"/>
    <dgm:cxn modelId="{2E3FE9F1-FC92-414D-931F-0A04C51AC149}" type="presOf" srcId="{82F0978C-C8AB-441F-ACAF-A40AB8FF39BE}" destId="{90E56086-FA0B-44E1-99CA-59080EE7871F}" srcOrd="0" destOrd="0" presId="urn:microsoft.com/office/officeart/2005/8/layout/radial2"/>
    <dgm:cxn modelId="{5CD2BF30-4916-4800-90F2-C4B5AACDE698}" srcId="{44F2DFDA-D97D-4A59-952E-13715351FC88}" destId="{96DA5FB1-4AC6-4060-9FCB-140F6DBD9B46}" srcOrd="9" destOrd="0" parTransId="{AA59826A-8628-408D-986E-8C8913AAA25D}" sibTransId="{5F1B1779-5FAE-4B51-A3FA-C3BE9A2F3756}"/>
    <dgm:cxn modelId="{FAEECD2F-54C9-4F51-AFC8-56FCA0243F72}" srcId="{44F2DFDA-D97D-4A59-952E-13715351FC88}" destId="{8C89DE86-D956-4487-BBA2-05008F9122CB}" srcOrd="7" destOrd="0" parTransId="{F2CE081D-536B-46FB-8437-57AB73AFD0F7}" sibTransId="{6794563B-B2E5-44EE-9319-2615E9F650F8}"/>
    <dgm:cxn modelId="{47EE6780-4D8A-4058-A996-07909946E83F}" srcId="{44F2DFDA-D97D-4A59-952E-13715351FC88}" destId="{F8923DF4-A5C3-4D82-8B7F-26C453CD14BA}" srcOrd="3" destOrd="0" parTransId="{2DE1F0F3-17E1-45BA-BF95-D3AF13F923DA}" sibTransId="{67940B34-C233-4F7D-8DE7-764C43864DDE}"/>
    <dgm:cxn modelId="{E8118114-D794-4E66-9470-B61E3422F6DC}" srcId="{44F2DFDA-D97D-4A59-952E-13715351FC88}" destId="{04742999-B942-430C-B69A-33DD2A8CE5DA}" srcOrd="6" destOrd="0" parTransId="{D480F6BC-080D-4EBF-AE5F-3222259A52B0}" sibTransId="{5F152C5F-0075-484D-A6CA-AF5350827907}"/>
    <dgm:cxn modelId="{688FDBF6-A333-4455-850A-927D1E8DD7F4}" type="presOf" srcId="{13740455-3B76-4F6F-A6E1-9A75E88B2445}" destId="{E786EA8F-03C0-4A02-9153-9AAF83088CC0}" srcOrd="0" destOrd="0" presId="urn:microsoft.com/office/officeart/2005/8/layout/radial2"/>
    <dgm:cxn modelId="{3468B828-891F-4306-B4D9-6C18DAE7BF37}" type="presOf" srcId="{DDC2FBE0-51BF-4770-B57B-D7D6FDB68BC9}" destId="{E46DD36B-D2FC-4892-822F-8736F932668A}" srcOrd="0" destOrd="0" presId="urn:microsoft.com/office/officeart/2005/8/layout/radial2"/>
    <dgm:cxn modelId="{28AAF58B-056E-4B13-93C4-07BA04210332}" srcId="{44F2DFDA-D97D-4A59-952E-13715351FC88}" destId="{25595AA6-4F06-4861-A099-4C554AC7A120}" srcOrd="1" destOrd="0" parTransId="{A48ABDB1-7EF5-4096-935C-C2EAAA1D235A}" sibTransId="{DE867594-3BD8-4F56-B4EF-15E2CF61AF1D}"/>
    <dgm:cxn modelId="{A197D812-0AE1-4801-BB29-6CE98360C9F0}" type="presOf" srcId="{E27551E1-1FF9-4555-9904-184A224850A8}" destId="{AAED2801-B5A5-4D5E-82BD-FD97945A1B35}" srcOrd="0" destOrd="0" presId="urn:microsoft.com/office/officeart/2005/8/layout/radial2"/>
    <dgm:cxn modelId="{07A0D6CF-0FA1-4F0D-A73C-AD00C2FF5A47}" srcId="{44F2DFDA-D97D-4A59-952E-13715351FC88}" destId="{84F8AACD-3AFD-44A8-9B38-1A12268E6C4B}" srcOrd="4" destOrd="0" parTransId="{C4F49753-E384-4FA4-9364-4D7333BEF7D7}" sibTransId="{23CE8FF8-D052-42EA-A201-E4A0349216F0}"/>
    <dgm:cxn modelId="{B51DBF73-F4B4-48D1-AC38-5C6EAC76ADAE}" srcId="{44F2DFDA-D97D-4A59-952E-13715351FC88}" destId="{13740455-3B76-4F6F-A6E1-9A75E88B2445}" srcOrd="5" destOrd="0" parTransId="{8594AF13-6311-4A80-8911-5F7DA8069E27}" sibTransId="{FB939C4D-FC1B-42FC-8D1E-D65D44D44620}"/>
    <dgm:cxn modelId="{ABF27EED-3C5C-403B-8EC6-C269B628B264}" type="presOf" srcId="{7A7E820B-407A-44C6-99C7-CA303CBBB87D}" destId="{167C33E8-3217-483C-BCB3-2276C6383777}" srcOrd="0" destOrd="0" presId="urn:microsoft.com/office/officeart/2005/8/layout/radial2"/>
    <dgm:cxn modelId="{087936FA-DB6E-4F0D-909E-BD5F5FBD28B0}" type="presOf" srcId="{726D3C46-B66B-4E6A-846B-306E05FA9461}" destId="{56199202-D8D1-4AB0-A67A-2E8861C6B05A}" srcOrd="0" destOrd="0" presId="urn:microsoft.com/office/officeart/2005/8/layout/radial2"/>
    <dgm:cxn modelId="{8C92772B-E8BF-41DD-859D-46A1963A03D5}" srcId="{44F2DFDA-D97D-4A59-952E-13715351FC88}" destId="{82F0978C-C8AB-441F-ACAF-A40AB8FF39BE}" srcOrd="8" destOrd="0" parTransId="{DE6EC8DD-3E34-4278-A66A-42A8DB80D6A9}" sibTransId="{73BF1023-60D6-4B63-A336-C4AC11697F39}"/>
    <dgm:cxn modelId="{858E245C-DC4F-4E1A-9ED1-0C0CC5252574}" type="presOf" srcId="{44F2DFDA-D97D-4A59-952E-13715351FC88}" destId="{425863BF-FFBF-465A-92CE-D5F9BF444774}" srcOrd="0" destOrd="0" presId="urn:microsoft.com/office/officeart/2005/8/layout/radial2"/>
    <dgm:cxn modelId="{AF34880B-E944-4A16-8FFA-7231BFEEB15C}" type="presOf" srcId="{66BE712E-37A5-4756-AF64-C2817A7E0589}" destId="{2B14D97D-504C-4ED4-99A8-F410E0893D4B}" srcOrd="0" destOrd="0" presId="urn:microsoft.com/office/officeart/2005/8/layout/radial2"/>
    <dgm:cxn modelId="{910A64D5-32B2-45E6-85D9-99832F40D7D4}" type="presOf" srcId="{D480F6BC-080D-4EBF-AE5F-3222259A52B0}" destId="{BCEFE20E-0A5D-4013-9A4E-74F094886C94}" srcOrd="0" destOrd="0" presId="urn:microsoft.com/office/officeart/2005/8/layout/radial2"/>
    <dgm:cxn modelId="{2734D340-6D33-4E1E-B6EA-E60CE8BB4959}" type="presOf" srcId="{0583E124-C98B-4B6B-BE79-FC18B59C0CBA}" destId="{CC8E9687-AA58-4277-A1CF-6935C00177C7}" srcOrd="0" destOrd="0" presId="urn:microsoft.com/office/officeart/2005/8/layout/radial2"/>
    <dgm:cxn modelId="{68853ED6-5018-487E-9D21-A5A81217B4FE}" srcId="{44F2DFDA-D97D-4A59-952E-13715351FC88}" destId="{0583E124-C98B-4B6B-BE79-FC18B59C0CBA}" srcOrd="12" destOrd="0" parTransId="{726D3C46-B66B-4E6A-846B-306E05FA9461}" sibTransId="{2A1B98D2-E329-419A-A608-63AE567DAC07}"/>
    <dgm:cxn modelId="{645EB70B-25EC-480A-A78A-5AE8BB841384}" srcId="{44F2DFDA-D97D-4A59-952E-13715351FC88}" destId="{DDC2FBE0-51BF-4770-B57B-D7D6FDB68BC9}" srcOrd="11" destOrd="0" parTransId="{1F638601-2FA3-46AD-AC16-5743EC2BB2CA}" sibTransId="{1441B6DA-87E6-4D74-9B61-2FDDCC75EDB9}"/>
    <dgm:cxn modelId="{73C09CCC-B412-4B55-AE19-EA849B6A49D4}" type="presOf" srcId="{04742999-B942-430C-B69A-33DD2A8CE5DA}" destId="{93A4C9F8-AEA6-4074-95B3-A3D51832DB53}" srcOrd="0" destOrd="0" presId="urn:microsoft.com/office/officeart/2005/8/layout/radial2"/>
    <dgm:cxn modelId="{509EF560-5277-42DF-A88C-361234C32614}" type="presOf" srcId="{C4F49753-E384-4FA4-9364-4D7333BEF7D7}" destId="{12B714AA-DFA4-415C-813A-0072942C7A50}" srcOrd="0" destOrd="0" presId="urn:microsoft.com/office/officeart/2005/8/layout/radial2"/>
    <dgm:cxn modelId="{BEAA07F7-02EB-414F-BAD4-A0EBE0E7FC5C}" type="presOf" srcId="{8C89DE86-D956-4487-BBA2-05008F9122CB}" destId="{ACF0BF1B-A2E2-45EA-99F7-7FD8BC2B7DBE}" srcOrd="0" destOrd="0" presId="urn:microsoft.com/office/officeart/2005/8/layout/radial2"/>
    <dgm:cxn modelId="{6A1797C1-BF40-404D-8C45-ED3D07002DA6}" type="presOf" srcId="{2DE1F0F3-17E1-45BA-BF95-D3AF13F923DA}" destId="{1D296A0A-3FAD-4CBE-BFA0-94B9B59AF86F}" srcOrd="0" destOrd="0" presId="urn:microsoft.com/office/officeart/2005/8/layout/radial2"/>
    <dgm:cxn modelId="{AE059748-B890-4C67-96AA-B073EA30CAE3}" type="presOf" srcId="{8594AF13-6311-4A80-8911-5F7DA8069E27}" destId="{94E132D9-67D8-4592-A1F7-551121515FE9}" srcOrd="0" destOrd="0" presId="urn:microsoft.com/office/officeart/2005/8/layout/radial2"/>
    <dgm:cxn modelId="{E254B1B6-181F-49E0-9CDD-474D4B654A33}" type="presOf" srcId="{84F8AACD-3AFD-44A8-9B38-1A12268E6C4B}" destId="{BD60D427-4ED9-4BC8-BB99-FF07B36E2E2E}" srcOrd="0" destOrd="0" presId="urn:microsoft.com/office/officeart/2005/8/layout/radial2"/>
    <dgm:cxn modelId="{4921E3BF-63D8-42BC-A0C7-BA4CD31B2BBA}" type="presOf" srcId="{25595AA6-4F06-4861-A099-4C554AC7A120}" destId="{44571D57-C745-4117-8AA2-A16EF7286DB3}" srcOrd="0" destOrd="0" presId="urn:microsoft.com/office/officeart/2005/8/layout/radial2"/>
    <dgm:cxn modelId="{FFB6E981-A8B3-4432-B967-7D30264A6541}" type="presOf" srcId="{96DA5FB1-4AC6-4060-9FCB-140F6DBD9B46}" destId="{47E67EE1-F70D-43E8-8DB8-5F3C1CBBDCF7}" srcOrd="0" destOrd="0" presId="urn:microsoft.com/office/officeart/2005/8/layout/radial2"/>
    <dgm:cxn modelId="{D264BE30-7574-4B1E-9086-962A80FB8C27}" type="presOf" srcId="{F2CE081D-536B-46FB-8437-57AB73AFD0F7}" destId="{87943798-0D4A-4881-B051-D034A9B7D445}" srcOrd="0" destOrd="0" presId="urn:microsoft.com/office/officeart/2005/8/layout/radial2"/>
    <dgm:cxn modelId="{9D585BB4-A413-4ED5-86F9-0DFEBF4178BF}" type="presParOf" srcId="{425863BF-FFBF-465A-92CE-D5F9BF444774}" destId="{9A37754F-A6E8-46F2-8D71-A56FC0684991}" srcOrd="0" destOrd="0" presId="urn:microsoft.com/office/officeart/2005/8/layout/radial2"/>
    <dgm:cxn modelId="{D6857BF2-8282-4FAF-A4B5-C321D8D745B6}" type="presParOf" srcId="{9A37754F-A6E8-46F2-8D71-A56FC0684991}" destId="{2BD436B1-E3CF-4887-BD97-0A4C0D4A1C6D}" srcOrd="0" destOrd="0" presId="urn:microsoft.com/office/officeart/2005/8/layout/radial2"/>
    <dgm:cxn modelId="{E939D93C-C2FD-4A6E-8FD1-D8B17EF9C370}" type="presParOf" srcId="{2BD436B1-E3CF-4887-BD97-0A4C0D4A1C6D}" destId="{E49C38F6-1C84-4AE2-8C32-60BCBD07414A}" srcOrd="0" destOrd="0" presId="urn:microsoft.com/office/officeart/2005/8/layout/radial2"/>
    <dgm:cxn modelId="{387D4D11-F5EF-406D-AFA2-E89BB0D625E5}" type="presParOf" srcId="{2BD436B1-E3CF-4887-BD97-0A4C0D4A1C6D}" destId="{6E21328A-8688-4FC0-B734-471BAB7CFB3C}" srcOrd="1" destOrd="0" presId="urn:microsoft.com/office/officeart/2005/8/layout/radial2"/>
    <dgm:cxn modelId="{ACA464B8-A2AF-437A-AD06-68D58CA15F45}" type="presParOf" srcId="{9A37754F-A6E8-46F2-8D71-A56FC0684991}" destId="{8EB21AD3-DAC9-4BE6-8218-A72A20FF637A}" srcOrd="1" destOrd="0" presId="urn:microsoft.com/office/officeart/2005/8/layout/radial2"/>
    <dgm:cxn modelId="{555E092D-E0A2-4063-8CE6-AEA483FDBD25}" type="presParOf" srcId="{9A37754F-A6E8-46F2-8D71-A56FC0684991}" destId="{20B31EAE-8A6D-4AAF-AA20-DC81FA03BE7B}" srcOrd="2" destOrd="0" presId="urn:microsoft.com/office/officeart/2005/8/layout/radial2"/>
    <dgm:cxn modelId="{38D93187-F841-48C1-A3D8-4530DB1C4538}" type="presParOf" srcId="{20B31EAE-8A6D-4AAF-AA20-DC81FA03BE7B}" destId="{167C33E8-3217-483C-BCB3-2276C6383777}" srcOrd="0" destOrd="0" presId="urn:microsoft.com/office/officeart/2005/8/layout/radial2"/>
    <dgm:cxn modelId="{A44EEC85-CD97-4E19-8A10-C76B04B169CC}" type="presParOf" srcId="{20B31EAE-8A6D-4AAF-AA20-DC81FA03BE7B}" destId="{63A0C3F7-9941-40AF-8BB1-04B50B98EC4C}" srcOrd="1" destOrd="0" presId="urn:microsoft.com/office/officeart/2005/8/layout/radial2"/>
    <dgm:cxn modelId="{F216497D-0769-47F8-919C-D8CA8FABB0AB}" type="presParOf" srcId="{9A37754F-A6E8-46F2-8D71-A56FC0684991}" destId="{EAD2DF78-A77D-44DB-9DFF-CF2F47A1FCCB}" srcOrd="3" destOrd="0" presId="urn:microsoft.com/office/officeart/2005/8/layout/radial2"/>
    <dgm:cxn modelId="{41DDC82E-A0C8-40B0-A70C-6C22EB0DF83C}" type="presParOf" srcId="{9A37754F-A6E8-46F2-8D71-A56FC0684991}" destId="{863B2FD9-52C9-47BF-A6A1-5C610BCBAC7E}" srcOrd="4" destOrd="0" presId="urn:microsoft.com/office/officeart/2005/8/layout/radial2"/>
    <dgm:cxn modelId="{480152C4-7CB6-46B4-A582-0FBC4C55247D}" type="presParOf" srcId="{863B2FD9-52C9-47BF-A6A1-5C610BCBAC7E}" destId="{44571D57-C745-4117-8AA2-A16EF7286DB3}" srcOrd="0" destOrd="0" presId="urn:microsoft.com/office/officeart/2005/8/layout/radial2"/>
    <dgm:cxn modelId="{E0DBEF21-49CB-4F10-A4B3-B5D9C4B9A882}" type="presParOf" srcId="{863B2FD9-52C9-47BF-A6A1-5C610BCBAC7E}" destId="{0681A50D-9E4C-49B5-86E1-690E41CE3B53}" srcOrd="1" destOrd="0" presId="urn:microsoft.com/office/officeart/2005/8/layout/radial2"/>
    <dgm:cxn modelId="{3906F76C-2787-40E9-A772-35312E51119E}" type="presParOf" srcId="{9A37754F-A6E8-46F2-8D71-A56FC0684991}" destId="{595AAA2A-EF9F-4FCF-9B16-DD74F87F93A4}" srcOrd="5" destOrd="0" presId="urn:microsoft.com/office/officeart/2005/8/layout/radial2"/>
    <dgm:cxn modelId="{11F8F662-3D1A-461C-85EE-23EB1787E9D7}" type="presParOf" srcId="{9A37754F-A6E8-46F2-8D71-A56FC0684991}" destId="{38ECDE97-73F3-4533-BD80-8C68FE968526}" srcOrd="6" destOrd="0" presId="urn:microsoft.com/office/officeart/2005/8/layout/radial2"/>
    <dgm:cxn modelId="{D4F759C0-4D77-4D78-B349-AEBA09DF3A6B}" type="presParOf" srcId="{38ECDE97-73F3-4533-BD80-8C68FE968526}" destId="{AAED2801-B5A5-4D5E-82BD-FD97945A1B35}" srcOrd="0" destOrd="0" presId="urn:microsoft.com/office/officeart/2005/8/layout/radial2"/>
    <dgm:cxn modelId="{8314C025-98F3-4BF0-AF57-73261CE02F82}" type="presParOf" srcId="{38ECDE97-73F3-4533-BD80-8C68FE968526}" destId="{CA356C96-1C4F-4A3E-AD0E-C1ECDAC84739}" srcOrd="1" destOrd="0" presId="urn:microsoft.com/office/officeart/2005/8/layout/radial2"/>
    <dgm:cxn modelId="{6CCD7300-EFE9-4DCF-AA59-3A7302388402}" type="presParOf" srcId="{9A37754F-A6E8-46F2-8D71-A56FC0684991}" destId="{1D296A0A-3FAD-4CBE-BFA0-94B9B59AF86F}" srcOrd="7" destOrd="0" presId="urn:microsoft.com/office/officeart/2005/8/layout/radial2"/>
    <dgm:cxn modelId="{B3D312DC-EBCE-42DB-83C8-C7252DFBAABF}" type="presParOf" srcId="{9A37754F-A6E8-46F2-8D71-A56FC0684991}" destId="{09D9E53F-CFA3-4E16-A2DE-850E78AF1E2B}" srcOrd="8" destOrd="0" presId="urn:microsoft.com/office/officeart/2005/8/layout/radial2"/>
    <dgm:cxn modelId="{9D294204-8F35-47BA-89D9-27B2353AC6D6}" type="presParOf" srcId="{09D9E53F-CFA3-4E16-A2DE-850E78AF1E2B}" destId="{FC75E94B-0124-4AC6-8E45-5E180BF60657}" srcOrd="0" destOrd="0" presId="urn:microsoft.com/office/officeart/2005/8/layout/radial2"/>
    <dgm:cxn modelId="{AA7B6E8E-F859-402E-B2E7-66A1A367C5BF}" type="presParOf" srcId="{09D9E53F-CFA3-4E16-A2DE-850E78AF1E2B}" destId="{89CD3859-DC2E-4C71-BCFC-4311DFC01B7A}" srcOrd="1" destOrd="0" presId="urn:microsoft.com/office/officeart/2005/8/layout/radial2"/>
    <dgm:cxn modelId="{CC18D18E-F9A6-45AD-8C90-BA47956723E6}" type="presParOf" srcId="{9A37754F-A6E8-46F2-8D71-A56FC0684991}" destId="{12B714AA-DFA4-415C-813A-0072942C7A50}" srcOrd="9" destOrd="0" presId="urn:microsoft.com/office/officeart/2005/8/layout/radial2"/>
    <dgm:cxn modelId="{754C4719-61C3-4087-87D3-4DF10DB63C1D}" type="presParOf" srcId="{9A37754F-A6E8-46F2-8D71-A56FC0684991}" destId="{C6A4220F-2664-43B8-B68F-9F7BC2F20F63}" srcOrd="10" destOrd="0" presId="urn:microsoft.com/office/officeart/2005/8/layout/radial2"/>
    <dgm:cxn modelId="{FC2F4E1E-8601-4B0F-9426-A88A58C737BC}" type="presParOf" srcId="{C6A4220F-2664-43B8-B68F-9F7BC2F20F63}" destId="{BD60D427-4ED9-4BC8-BB99-FF07B36E2E2E}" srcOrd="0" destOrd="0" presId="urn:microsoft.com/office/officeart/2005/8/layout/radial2"/>
    <dgm:cxn modelId="{848D0BB2-F526-43DD-A640-08E29D4F1A5D}" type="presParOf" srcId="{C6A4220F-2664-43B8-B68F-9F7BC2F20F63}" destId="{4C8E5192-E16B-4B47-A6A5-386F30F35C72}" srcOrd="1" destOrd="0" presId="urn:microsoft.com/office/officeart/2005/8/layout/radial2"/>
    <dgm:cxn modelId="{EB89F665-A86E-4ED7-AFF0-0AFD2DACB498}" type="presParOf" srcId="{9A37754F-A6E8-46F2-8D71-A56FC0684991}" destId="{94E132D9-67D8-4592-A1F7-551121515FE9}" srcOrd="11" destOrd="0" presId="urn:microsoft.com/office/officeart/2005/8/layout/radial2"/>
    <dgm:cxn modelId="{CD617E3E-7365-4A45-AE45-E0C810D40D3B}" type="presParOf" srcId="{9A37754F-A6E8-46F2-8D71-A56FC0684991}" destId="{DF6E7366-7EAF-4EE5-9B62-50B21D261303}" srcOrd="12" destOrd="0" presId="urn:microsoft.com/office/officeart/2005/8/layout/radial2"/>
    <dgm:cxn modelId="{5AA68280-677C-467F-9FCA-2FA2A75388C3}" type="presParOf" srcId="{DF6E7366-7EAF-4EE5-9B62-50B21D261303}" destId="{E786EA8F-03C0-4A02-9153-9AAF83088CC0}" srcOrd="0" destOrd="0" presId="urn:microsoft.com/office/officeart/2005/8/layout/radial2"/>
    <dgm:cxn modelId="{D294EC96-AFD3-4452-A471-E4D5F5419155}" type="presParOf" srcId="{DF6E7366-7EAF-4EE5-9B62-50B21D261303}" destId="{C7875F1F-ACAA-4213-B4F0-C10456A23745}" srcOrd="1" destOrd="0" presId="urn:microsoft.com/office/officeart/2005/8/layout/radial2"/>
    <dgm:cxn modelId="{6DAFC3CE-D5A9-49E7-B976-238EC9F0621C}" type="presParOf" srcId="{9A37754F-A6E8-46F2-8D71-A56FC0684991}" destId="{BCEFE20E-0A5D-4013-9A4E-74F094886C94}" srcOrd="13" destOrd="0" presId="urn:microsoft.com/office/officeart/2005/8/layout/radial2"/>
    <dgm:cxn modelId="{CEA067E7-14A6-4767-86BF-349B18D533C5}" type="presParOf" srcId="{9A37754F-A6E8-46F2-8D71-A56FC0684991}" destId="{D4586287-479D-4404-BA0A-662689BD7CE1}" srcOrd="14" destOrd="0" presId="urn:microsoft.com/office/officeart/2005/8/layout/radial2"/>
    <dgm:cxn modelId="{1D83E14A-FAFA-48BF-821E-9277282B1DFB}" type="presParOf" srcId="{D4586287-479D-4404-BA0A-662689BD7CE1}" destId="{93A4C9F8-AEA6-4074-95B3-A3D51832DB53}" srcOrd="0" destOrd="0" presId="urn:microsoft.com/office/officeart/2005/8/layout/radial2"/>
    <dgm:cxn modelId="{DB9E5434-608D-4ACF-879E-7399DCBF7476}" type="presParOf" srcId="{D4586287-479D-4404-BA0A-662689BD7CE1}" destId="{FCA12BA2-741D-45D8-9F3D-5A2F6B662C44}" srcOrd="1" destOrd="0" presId="urn:microsoft.com/office/officeart/2005/8/layout/radial2"/>
    <dgm:cxn modelId="{1DEDCB13-A483-4177-A853-C4521740BA70}" type="presParOf" srcId="{9A37754F-A6E8-46F2-8D71-A56FC0684991}" destId="{87943798-0D4A-4881-B051-D034A9B7D445}" srcOrd="15" destOrd="0" presId="urn:microsoft.com/office/officeart/2005/8/layout/radial2"/>
    <dgm:cxn modelId="{74AD01E3-15A8-4592-953E-4B7FE8723C06}" type="presParOf" srcId="{9A37754F-A6E8-46F2-8D71-A56FC0684991}" destId="{87D9DE94-84C3-448E-8CB5-B74B60DA281B}" srcOrd="16" destOrd="0" presId="urn:microsoft.com/office/officeart/2005/8/layout/radial2"/>
    <dgm:cxn modelId="{28BC25F2-FA99-431F-9640-6B94E0B32564}" type="presParOf" srcId="{87D9DE94-84C3-448E-8CB5-B74B60DA281B}" destId="{ACF0BF1B-A2E2-45EA-99F7-7FD8BC2B7DBE}" srcOrd="0" destOrd="0" presId="urn:microsoft.com/office/officeart/2005/8/layout/radial2"/>
    <dgm:cxn modelId="{6A817C41-9AB6-4E02-9BE5-B32685070B15}" type="presParOf" srcId="{87D9DE94-84C3-448E-8CB5-B74B60DA281B}" destId="{1CAD79EE-C609-4BED-960D-06D7FF143C12}" srcOrd="1" destOrd="0" presId="urn:microsoft.com/office/officeart/2005/8/layout/radial2"/>
    <dgm:cxn modelId="{462549DF-0BD3-4F1E-BC89-A5CD38EF7CF9}" type="presParOf" srcId="{9A37754F-A6E8-46F2-8D71-A56FC0684991}" destId="{DFA3E7B7-CBC9-4F5A-8ECE-0D7DD002984B}" srcOrd="17" destOrd="0" presId="urn:microsoft.com/office/officeart/2005/8/layout/radial2"/>
    <dgm:cxn modelId="{3A14566B-43D1-42C2-9736-56849154CA64}" type="presParOf" srcId="{9A37754F-A6E8-46F2-8D71-A56FC0684991}" destId="{FA7ECCCA-8A94-44DE-AF32-8CE3D552AB05}" srcOrd="18" destOrd="0" presId="urn:microsoft.com/office/officeart/2005/8/layout/radial2"/>
    <dgm:cxn modelId="{89C8CD73-F96E-4FF9-B121-F4309F3524D6}" type="presParOf" srcId="{FA7ECCCA-8A94-44DE-AF32-8CE3D552AB05}" destId="{90E56086-FA0B-44E1-99CA-59080EE7871F}" srcOrd="0" destOrd="0" presId="urn:microsoft.com/office/officeart/2005/8/layout/radial2"/>
    <dgm:cxn modelId="{E41A700D-9477-437E-A866-214D3C82C0D1}" type="presParOf" srcId="{FA7ECCCA-8A94-44DE-AF32-8CE3D552AB05}" destId="{32808ED1-5E85-4782-BA66-BFF377AFEF58}" srcOrd="1" destOrd="0" presId="urn:microsoft.com/office/officeart/2005/8/layout/radial2"/>
    <dgm:cxn modelId="{CBC06E1D-1FFC-47C4-B145-32A8D0F90680}" type="presParOf" srcId="{9A37754F-A6E8-46F2-8D71-A56FC0684991}" destId="{CB984EB7-3C04-4415-BFA6-59C33D661816}" srcOrd="19" destOrd="0" presId="urn:microsoft.com/office/officeart/2005/8/layout/radial2"/>
    <dgm:cxn modelId="{FE780955-284C-4456-BFA3-D1C0B7436B8F}" type="presParOf" srcId="{9A37754F-A6E8-46F2-8D71-A56FC0684991}" destId="{53B48F70-ABA2-49C6-8680-E96BED714E16}" srcOrd="20" destOrd="0" presId="urn:microsoft.com/office/officeart/2005/8/layout/radial2"/>
    <dgm:cxn modelId="{F84458CE-6DAF-4BDB-A6B6-46EFDA38ECB9}" type="presParOf" srcId="{53B48F70-ABA2-49C6-8680-E96BED714E16}" destId="{47E67EE1-F70D-43E8-8DB8-5F3C1CBBDCF7}" srcOrd="0" destOrd="0" presId="urn:microsoft.com/office/officeart/2005/8/layout/radial2"/>
    <dgm:cxn modelId="{D797AAAA-C8A6-4852-AC7C-695247A65D90}" type="presParOf" srcId="{53B48F70-ABA2-49C6-8680-E96BED714E16}" destId="{8F635C83-F06E-42B5-9E70-93DFC2F84A0D}" srcOrd="1" destOrd="0" presId="urn:microsoft.com/office/officeart/2005/8/layout/radial2"/>
    <dgm:cxn modelId="{8A577F3E-A6AC-4790-9EA8-026C265D94F9}" type="presParOf" srcId="{9A37754F-A6E8-46F2-8D71-A56FC0684991}" destId="{CEA7288A-C3C5-484A-840C-FC56A8D5E8FF}" srcOrd="21" destOrd="0" presId="urn:microsoft.com/office/officeart/2005/8/layout/radial2"/>
    <dgm:cxn modelId="{6E47364E-3881-4B4D-8BFF-2C1B82EBFC26}" type="presParOf" srcId="{9A37754F-A6E8-46F2-8D71-A56FC0684991}" destId="{E74399EB-A247-43A7-AADB-C9472FB0722B}" srcOrd="22" destOrd="0" presId="urn:microsoft.com/office/officeart/2005/8/layout/radial2"/>
    <dgm:cxn modelId="{47185ED8-EA23-4BAE-B714-B3A0A7FB8AF5}" type="presParOf" srcId="{E74399EB-A247-43A7-AADB-C9472FB0722B}" destId="{2B14D97D-504C-4ED4-99A8-F410E0893D4B}" srcOrd="0" destOrd="0" presId="urn:microsoft.com/office/officeart/2005/8/layout/radial2"/>
    <dgm:cxn modelId="{6FBDE4EB-1563-4A3D-A28A-170040A0AB77}" type="presParOf" srcId="{E74399EB-A247-43A7-AADB-C9472FB0722B}" destId="{61A0954B-21BB-4297-AB4E-341054123F88}" srcOrd="1" destOrd="0" presId="urn:microsoft.com/office/officeart/2005/8/layout/radial2"/>
    <dgm:cxn modelId="{232B8338-DCD4-4DC6-8F3E-BB33ED06CCA4}" type="presParOf" srcId="{9A37754F-A6E8-46F2-8D71-A56FC0684991}" destId="{299AA754-D931-42C2-A09F-89305E68AEE3}" srcOrd="23" destOrd="0" presId="urn:microsoft.com/office/officeart/2005/8/layout/radial2"/>
    <dgm:cxn modelId="{C1E293B2-5BA3-4486-99C7-7236128CB3A8}" type="presParOf" srcId="{9A37754F-A6E8-46F2-8D71-A56FC0684991}" destId="{D538C813-E341-4779-A8F3-4B9DED4643F5}" srcOrd="24" destOrd="0" presId="urn:microsoft.com/office/officeart/2005/8/layout/radial2"/>
    <dgm:cxn modelId="{0A3C8B0B-C151-4ABC-80A2-30DDD47A4D16}" type="presParOf" srcId="{D538C813-E341-4779-A8F3-4B9DED4643F5}" destId="{E46DD36B-D2FC-4892-822F-8736F932668A}" srcOrd="0" destOrd="0" presId="urn:microsoft.com/office/officeart/2005/8/layout/radial2"/>
    <dgm:cxn modelId="{03DAFD32-0DA8-4EC8-8F51-6F0508CF006C}" type="presParOf" srcId="{D538C813-E341-4779-A8F3-4B9DED4643F5}" destId="{E58370B5-1A77-4959-B474-287A0F6181E0}" srcOrd="1" destOrd="0" presId="urn:microsoft.com/office/officeart/2005/8/layout/radial2"/>
    <dgm:cxn modelId="{ABB10A12-8368-41E8-9993-636CD568298D}" type="presParOf" srcId="{9A37754F-A6E8-46F2-8D71-A56FC0684991}" destId="{56199202-D8D1-4AB0-A67A-2E8861C6B05A}" srcOrd="25" destOrd="0" presId="urn:microsoft.com/office/officeart/2005/8/layout/radial2"/>
    <dgm:cxn modelId="{5FDFC2AA-CDB2-44E0-9DA0-BA1F724BA379}" type="presParOf" srcId="{9A37754F-A6E8-46F2-8D71-A56FC0684991}" destId="{5006E475-68BC-491C-953A-51F25BF38BA1}" srcOrd="26" destOrd="0" presId="urn:microsoft.com/office/officeart/2005/8/layout/radial2"/>
    <dgm:cxn modelId="{4815431E-BC37-403F-A688-69693824EEA6}" type="presParOf" srcId="{5006E475-68BC-491C-953A-51F25BF38BA1}" destId="{CC8E9687-AA58-4277-A1CF-6935C00177C7}" srcOrd="0" destOrd="0" presId="urn:microsoft.com/office/officeart/2005/8/layout/radial2"/>
    <dgm:cxn modelId="{97D2377C-81EA-4933-82A9-B719631E1794}" type="presParOf" srcId="{5006E475-68BC-491C-953A-51F25BF38BA1}" destId="{235DC6CD-8E85-4C13-8E30-A357F4B050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9202-D8D1-4AB0-A67A-2E8861C6B05A}">
      <dsp:nvSpPr>
        <dsp:cNvPr id="0" name=""/>
        <dsp:cNvSpPr/>
      </dsp:nvSpPr>
      <dsp:spPr>
        <a:xfrm rot="2863808">
          <a:off x="1689395" y="4270260"/>
          <a:ext cx="3121325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3121325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AA754-D931-42C2-A09F-89305E68AEE3}">
      <dsp:nvSpPr>
        <dsp:cNvPr id="0" name=""/>
        <dsp:cNvSpPr/>
      </dsp:nvSpPr>
      <dsp:spPr>
        <a:xfrm rot="2032073">
          <a:off x="1995978" y="3780790"/>
          <a:ext cx="2615014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615014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7288A-C3C5-484A-840C-FC56A8D5E8FF}">
      <dsp:nvSpPr>
        <dsp:cNvPr id="0" name=""/>
        <dsp:cNvSpPr/>
      </dsp:nvSpPr>
      <dsp:spPr>
        <a:xfrm rot="2314079">
          <a:off x="1877667" y="4048641"/>
          <a:ext cx="3118880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3118880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84EB7-3C04-4415-BFA6-59C33D661816}">
      <dsp:nvSpPr>
        <dsp:cNvPr id="0" name=""/>
        <dsp:cNvSpPr/>
      </dsp:nvSpPr>
      <dsp:spPr>
        <a:xfrm rot="1208917">
          <a:off x="2152485" y="3361418"/>
          <a:ext cx="2135516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135516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3E7B7-CBC9-4F5A-8ECE-0D7DD002984B}">
      <dsp:nvSpPr>
        <dsp:cNvPr id="0" name=""/>
        <dsp:cNvSpPr/>
      </dsp:nvSpPr>
      <dsp:spPr>
        <a:xfrm rot="965552">
          <a:off x="2159311" y="3392488"/>
          <a:ext cx="2986759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986759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3798-0D4A-4881-B051-D034A9B7D445}">
      <dsp:nvSpPr>
        <dsp:cNvPr id="0" name=""/>
        <dsp:cNvSpPr/>
      </dsp:nvSpPr>
      <dsp:spPr>
        <a:xfrm rot="233036">
          <a:off x="2215840" y="2994768"/>
          <a:ext cx="1732046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1732046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FE20E-0A5D-4013-9A4E-74F094886C94}">
      <dsp:nvSpPr>
        <dsp:cNvPr id="0" name=""/>
        <dsp:cNvSpPr/>
      </dsp:nvSpPr>
      <dsp:spPr>
        <a:xfrm>
          <a:off x="2217829" y="2923049"/>
          <a:ext cx="2985610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985610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132D9-67D8-4592-A1F7-551121515FE9}">
      <dsp:nvSpPr>
        <dsp:cNvPr id="0" name=""/>
        <dsp:cNvSpPr/>
      </dsp:nvSpPr>
      <dsp:spPr>
        <a:xfrm rot="21007983">
          <a:off x="2204833" y="2739039"/>
          <a:ext cx="1757173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1757173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714AA-DFA4-415C-813A-0072942C7A50}">
      <dsp:nvSpPr>
        <dsp:cNvPr id="0" name=""/>
        <dsp:cNvSpPr/>
      </dsp:nvSpPr>
      <dsp:spPr>
        <a:xfrm rot="20634448">
          <a:off x="2159311" y="2453610"/>
          <a:ext cx="2986759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986759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6A0A-3FAD-4CBE-BFA0-94B9B59AF86F}">
      <dsp:nvSpPr>
        <dsp:cNvPr id="0" name=""/>
        <dsp:cNvSpPr/>
      </dsp:nvSpPr>
      <dsp:spPr>
        <a:xfrm rot="20117139">
          <a:off x="2116623" y="2372563"/>
          <a:ext cx="2209831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209831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AAA2A-EF9F-4FCF-9B16-DD74F87F93A4}">
      <dsp:nvSpPr>
        <dsp:cNvPr id="0" name=""/>
        <dsp:cNvSpPr/>
      </dsp:nvSpPr>
      <dsp:spPr>
        <a:xfrm rot="19674329">
          <a:off x="1989648" y="2009125"/>
          <a:ext cx="2986134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986134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DF78-A77D-44DB-9DFF-CF2F47A1FCCB}">
      <dsp:nvSpPr>
        <dsp:cNvPr id="0" name=""/>
        <dsp:cNvSpPr/>
      </dsp:nvSpPr>
      <dsp:spPr>
        <a:xfrm rot="19456797">
          <a:off x="1989197" y="2075183"/>
          <a:ext cx="2430696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430696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21AD3-DAC9-4BE6-8218-A72A20FF637A}">
      <dsp:nvSpPr>
        <dsp:cNvPr id="0" name=""/>
        <dsp:cNvSpPr/>
      </dsp:nvSpPr>
      <dsp:spPr>
        <a:xfrm rot="18679568">
          <a:off x="1785242" y="1825591"/>
          <a:ext cx="2410543" cy="11447"/>
        </a:xfrm>
        <a:custGeom>
          <a:avLst/>
          <a:gdLst/>
          <a:ahLst/>
          <a:cxnLst/>
          <a:rect l="0" t="0" r="0" b="0"/>
          <a:pathLst>
            <a:path>
              <a:moveTo>
                <a:pt x="0" y="5723"/>
              </a:moveTo>
              <a:lnTo>
                <a:pt x="2410543" y="57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1328A-8688-4FC0-B734-471BAB7CFB3C}">
      <dsp:nvSpPr>
        <dsp:cNvPr id="0" name=""/>
        <dsp:cNvSpPr/>
      </dsp:nvSpPr>
      <dsp:spPr>
        <a:xfrm>
          <a:off x="1059330" y="803008"/>
          <a:ext cx="1932311" cy="42515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C33E8-3217-483C-BCB3-2276C6383777}">
      <dsp:nvSpPr>
        <dsp:cNvPr id="0" name=""/>
        <dsp:cNvSpPr/>
      </dsp:nvSpPr>
      <dsp:spPr>
        <a:xfrm>
          <a:off x="2930440" y="-164479"/>
          <a:ext cx="2639414" cy="1126604"/>
        </a:xfrm>
        <a:prstGeom prst="ellipse">
          <a:avLst/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>
        <a:off x="3316973" y="508"/>
        <a:ext cx="1866348" cy="796630"/>
      </dsp:txXfrm>
    </dsp:sp>
    <dsp:sp modelId="{44571D57-C745-4117-8AA2-A16EF7286DB3}">
      <dsp:nvSpPr>
        <dsp:cNvPr id="0" name=""/>
        <dsp:cNvSpPr/>
      </dsp:nvSpPr>
      <dsp:spPr>
        <a:xfrm flipV="1">
          <a:off x="3434496" y="504057"/>
          <a:ext cx="2657850" cy="911712"/>
        </a:xfrm>
        <a:prstGeom prst="ellipse">
          <a:avLst/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823729" y="637574"/>
        <a:ext cx="1879384" cy="644678"/>
      </dsp:txXfrm>
    </dsp:sp>
    <dsp:sp modelId="{AAED2801-B5A5-4D5E-82BD-FD97945A1B35}">
      <dsp:nvSpPr>
        <dsp:cNvPr id="0" name=""/>
        <dsp:cNvSpPr/>
      </dsp:nvSpPr>
      <dsp:spPr>
        <a:xfrm>
          <a:off x="4724093" y="986006"/>
          <a:ext cx="307644" cy="307644"/>
        </a:xfrm>
        <a:prstGeom prst="ellipse">
          <a:avLst/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i="1" kern="1200" dirty="0" smtClean="0"/>
            <a:t> </a:t>
          </a:r>
          <a:endParaRPr lang="ru-RU" sz="500" kern="1200" dirty="0"/>
        </a:p>
      </dsp:txBody>
      <dsp:txXfrm>
        <a:off x="4769146" y="1031059"/>
        <a:ext cx="217538" cy="217538"/>
      </dsp:txXfrm>
    </dsp:sp>
    <dsp:sp modelId="{FC75E94B-0124-4AC6-8E45-5E180BF60657}">
      <dsp:nvSpPr>
        <dsp:cNvPr id="0" name=""/>
        <dsp:cNvSpPr/>
      </dsp:nvSpPr>
      <dsp:spPr>
        <a:xfrm>
          <a:off x="3779912" y="1008112"/>
          <a:ext cx="2588313" cy="1035086"/>
        </a:xfrm>
        <a:prstGeom prst="ellipse">
          <a:avLst/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i="1" kern="1200" dirty="0"/>
        </a:p>
      </dsp:txBody>
      <dsp:txXfrm>
        <a:off x="4158962" y="1159697"/>
        <a:ext cx="1830213" cy="731916"/>
      </dsp:txXfrm>
    </dsp:sp>
    <dsp:sp modelId="{BD60D427-4ED9-4BC8-BB99-FF07B36E2E2E}">
      <dsp:nvSpPr>
        <dsp:cNvPr id="0" name=""/>
        <dsp:cNvSpPr/>
      </dsp:nvSpPr>
      <dsp:spPr>
        <a:xfrm>
          <a:off x="5081526" y="1848925"/>
          <a:ext cx="307644" cy="307644"/>
        </a:xfrm>
        <a:prstGeom prst="ellipse">
          <a:avLst/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i="1" kern="1200" dirty="0"/>
        </a:p>
      </dsp:txBody>
      <dsp:txXfrm>
        <a:off x="5126579" y="1893978"/>
        <a:ext cx="217538" cy="217538"/>
      </dsp:txXfrm>
    </dsp:sp>
    <dsp:sp modelId="{E786EA8F-03C0-4A02-9153-9AAF83088CC0}">
      <dsp:nvSpPr>
        <dsp:cNvPr id="0" name=""/>
        <dsp:cNvSpPr/>
      </dsp:nvSpPr>
      <dsp:spPr>
        <a:xfrm flipV="1">
          <a:off x="3851919" y="1800199"/>
          <a:ext cx="2678481" cy="1155913"/>
        </a:xfrm>
        <a:prstGeom prst="ellipse">
          <a:avLst/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kern="1200" dirty="0"/>
        </a:p>
      </dsp:txBody>
      <dsp:txXfrm rot="10800000">
        <a:off x="4244173" y="1969479"/>
        <a:ext cx="1893973" cy="817353"/>
      </dsp:txXfrm>
    </dsp:sp>
    <dsp:sp modelId="{93A4C9F8-AEA6-4074-95B3-A3D51832DB53}">
      <dsp:nvSpPr>
        <dsp:cNvPr id="0" name=""/>
        <dsp:cNvSpPr/>
      </dsp:nvSpPr>
      <dsp:spPr>
        <a:xfrm>
          <a:off x="5203439" y="2774951"/>
          <a:ext cx="307644" cy="307644"/>
        </a:xfrm>
        <a:prstGeom prst="ellipse">
          <a:avLst/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kern="1200" dirty="0"/>
        </a:p>
      </dsp:txBody>
      <dsp:txXfrm>
        <a:off x="5248492" y="2820004"/>
        <a:ext cx="217538" cy="217538"/>
      </dsp:txXfrm>
    </dsp:sp>
    <dsp:sp modelId="{ACF0BF1B-A2E2-45EA-99F7-7FD8BC2B7DBE}">
      <dsp:nvSpPr>
        <dsp:cNvPr id="0" name=""/>
        <dsp:cNvSpPr/>
      </dsp:nvSpPr>
      <dsp:spPr>
        <a:xfrm>
          <a:off x="3923929" y="2664295"/>
          <a:ext cx="2631503" cy="965390"/>
        </a:xfrm>
        <a:prstGeom prst="ellipse">
          <a:avLst/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kern="1200" dirty="0"/>
        </a:p>
      </dsp:txBody>
      <dsp:txXfrm>
        <a:off x="4309304" y="2805673"/>
        <a:ext cx="1860753" cy="682634"/>
      </dsp:txXfrm>
    </dsp:sp>
    <dsp:sp modelId="{90E56086-FA0B-44E1-99CA-59080EE7871F}">
      <dsp:nvSpPr>
        <dsp:cNvPr id="0" name=""/>
        <dsp:cNvSpPr/>
      </dsp:nvSpPr>
      <dsp:spPr>
        <a:xfrm>
          <a:off x="5081526" y="3700977"/>
          <a:ext cx="307644" cy="307644"/>
        </a:xfrm>
        <a:prstGeom prst="ellipse">
          <a:avLst/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kern="1200" dirty="0"/>
        </a:p>
      </dsp:txBody>
      <dsp:txXfrm>
        <a:off x="5126579" y="3746030"/>
        <a:ext cx="217538" cy="217538"/>
      </dsp:txXfrm>
    </dsp:sp>
    <dsp:sp modelId="{47E67EE1-F70D-43E8-8DB8-5F3C1CBBDCF7}">
      <dsp:nvSpPr>
        <dsp:cNvPr id="0" name=""/>
        <dsp:cNvSpPr/>
      </dsp:nvSpPr>
      <dsp:spPr>
        <a:xfrm>
          <a:off x="3923928" y="3528390"/>
          <a:ext cx="2589565" cy="1144020"/>
        </a:xfrm>
        <a:prstGeom prst="ellipse">
          <a:avLst/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>
        <a:off x="4303161" y="3695928"/>
        <a:ext cx="1831099" cy="808944"/>
      </dsp:txXfrm>
    </dsp:sp>
    <dsp:sp modelId="{2B14D97D-504C-4ED4-99A8-F410E0893D4B}">
      <dsp:nvSpPr>
        <dsp:cNvPr id="0" name=""/>
        <dsp:cNvSpPr/>
      </dsp:nvSpPr>
      <dsp:spPr>
        <a:xfrm>
          <a:off x="4622832" y="4968664"/>
          <a:ext cx="307644" cy="307644"/>
        </a:xfrm>
        <a:prstGeom prst="ellipse">
          <a:avLst/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667885" y="5013717"/>
        <a:ext cx="217538" cy="217538"/>
      </dsp:txXfrm>
    </dsp:sp>
    <dsp:sp modelId="{E46DD36B-D2FC-4892-822F-8736F932668A}">
      <dsp:nvSpPr>
        <dsp:cNvPr id="0" name=""/>
        <dsp:cNvSpPr/>
      </dsp:nvSpPr>
      <dsp:spPr>
        <a:xfrm>
          <a:off x="3680492" y="4464496"/>
          <a:ext cx="2619699" cy="908334"/>
        </a:xfrm>
        <a:prstGeom prst="ellipse">
          <a:avLst/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064138" y="4597518"/>
        <a:ext cx="1852407" cy="642290"/>
      </dsp:txXfrm>
    </dsp:sp>
    <dsp:sp modelId="{CC8E9687-AA58-4277-A1CF-6935C00177C7}">
      <dsp:nvSpPr>
        <dsp:cNvPr id="0" name=""/>
        <dsp:cNvSpPr/>
      </dsp:nvSpPr>
      <dsp:spPr>
        <a:xfrm flipV="1">
          <a:off x="4294192" y="5410165"/>
          <a:ext cx="61880" cy="9711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/>
            <a:t>-Какие слова связаны по смыслу со словом  дружба?</a:t>
          </a:r>
          <a:r>
            <a:rPr lang="ru-RU" sz="500" i="1" kern="1200" smtClean="0"/>
            <a:t> </a:t>
          </a:r>
          <a:endParaRPr lang="ru-RU" sz="500" i="1" kern="1200" dirty="0"/>
        </a:p>
      </dsp:txBody>
      <dsp:txXfrm rot="10800000">
        <a:off x="4303254" y="5424388"/>
        <a:ext cx="43756" cy="68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9202-D8D1-4AB0-A67A-2E8861C6B05A}">
      <dsp:nvSpPr>
        <dsp:cNvPr id="0" name=""/>
        <dsp:cNvSpPr/>
      </dsp:nvSpPr>
      <dsp:spPr>
        <a:xfrm rot="2858507">
          <a:off x="1624246" y="4205123"/>
          <a:ext cx="3142098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3142098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AA754-D931-42C2-A09F-89305E68AEE3}">
      <dsp:nvSpPr>
        <dsp:cNvPr id="0" name=""/>
        <dsp:cNvSpPr/>
      </dsp:nvSpPr>
      <dsp:spPr>
        <a:xfrm rot="2410908">
          <a:off x="1897335" y="3714843"/>
          <a:ext cx="2168848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168848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7288A-C3C5-484A-840C-FC56A8D5E8FF}">
      <dsp:nvSpPr>
        <dsp:cNvPr id="0" name=""/>
        <dsp:cNvSpPr/>
      </dsp:nvSpPr>
      <dsp:spPr>
        <a:xfrm rot="2297948">
          <a:off x="1815386" y="3977913"/>
          <a:ext cx="3139862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3139862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84EB7-3C04-4415-BFA6-59C33D661816}">
      <dsp:nvSpPr>
        <dsp:cNvPr id="0" name=""/>
        <dsp:cNvSpPr/>
      </dsp:nvSpPr>
      <dsp:spPr>
        <a:xfrm rot="1228351">
          <a:off x="2076049" y="3354692"/>
          <a:ext cx="2444861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444861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3E7B7-CBC9-4F5A-8ECE-0D7DD002984B}">
      <dsp:nvSpPr>
        <dsp:cNvPr id="0" name=""/>
        <dsp:cNvSpPr/>
      </dsp:nvSpPr>
      <dsp:spPr>
        <a:xfrm rot="1131530">
          <a:off x="2073234" y="3403049"/>
          <a:ext cx="2981373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981373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3798-0D4A-4881-B051-D034A9B7D445}">
      <dsp:nvSpPr>
        <dsp:cNvPr id="0" name=""/>
        <dsp:cNvSpPr/>
      </dsp:nvSpPr>
      <dsp:spPr>
        <a:xfrm rot="463614">
          <a:off x="2142446" y="3042832"/>
          <a:ext cx="2381392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381392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FE20E-0A5D-4013-9A4E-74F094886C94}">
      <dsp:nvSpPr>
        <dsp:cNvPr id="0" name=""/>
        <dsp:cNvSpPr/>
      </dsp:nvSpPr>
      <dsp:spPr>
        <a:xfrm rot="597601">
          <a:off x="2128476" y="3174592"/>
          <a:ext cx="3288513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3288513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132D9-67D8-4592-A1F7-551121515FE9}">
      <dsp:nvSpPr>
        <dsp:cNvPr id="0" name=""/>
        <dsp:cNvSpPr/>
      </dsp:nvSpPr>
      <dsp:spPr>
        <a:xfrm rot="21367686">
          <a:off x="2150629" y="2766999"/>
          <a:ext cx="2302911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302911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714AA-DFA4-415C-813A-0072942C7A50}">
      <dsp:nvSpPr>
        <dsp:cNvPr id="0" name=""/>
        <dsp:cNvSpPr/>
      </dsp:nvSpPr>
      <dsp:spPr>
        <a:xfrm rot="21262199">
          <a:off x="2146437" y="2700277"/>
          <a:ext cx="2827667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827667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6A0A-3FAD-4CBE-BFA0-94B9B59AF86F}">
      <dsp:nvSpPr>
        <dsp:cNvPr id="0" name=""/>
        <dsp:cNvSpPr/>
      </dsp:nvSpPr>
      <dsp:spPr>
        <a:xfrm rot="20650389">
          <a:off x="2102134" y="2436649"/>
          <a:ext cx="2697093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697093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AAA2A-EF9F-4FCF-9B16-DD74F87F93A4}">
      <dsp:nvSpPr>
        <dsp:cNvPr id="0" name=""/>
        <dsp:cNvSpPr/>
      </dsp:nvSpPr>
      <dsp:spPr>
        <a:xfrm rot="20206856">
          <a:off x="2032321" y="2188596"/>
          <a:ext cx="2986246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986246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DF78-A77D-44DB-9DFF-CF2F47A1FCCB}">
      <dsp:nvSpPr>
        <dsp:cNvPr id="0" name=""/>
        <dsp:cNvSpPr/>
      </dsp:nvSpPr>
      <dsp:spPr>
        <a:xfrm rot="19971429">
          <a:off x="1982507" y="2054284"/>
          <a:ext cx="3100941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3100941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21AD3-DAC9-4BE6-8218-A72A20FF637A}">
      <dsp:nvSpPr>
        <dsp:cNvPr id="0" name=""/>
        <dsp:cNvSpPr/>
      </dsp:nvSpPr>
      <dsp:spPr>
        <a:xfrm rot="18651091">
          <a:off x="1717214" y="1772306"/>
          <a:ext cx="2375130" cy="11118"/>
        </a:xfrm>
        <a:custGeom>
          <a:avLst/>
          <a:gdLst/>
          <a:ahLst/>
          <a:cxnLst/>
          <a:rect l="0" t="0" r="0" b="0"/>
          <a:pathLst>
            <a:path>
              <a:moveTo>
                <a:pt x="0" y="5559"/>
              </a:moveTo>
              <a:lnTo>
                <a:pt x="2375130" y="5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1328A-8688-4FC0-B734-471BAB7CFB3C}">
      <dsp:nvSpPr>
        <dsp:cNvPr id="0" name=""/>
        <dsp:cNvSpPr/>
      </dsp:nvSpPr>
      <dsp:spPr>
        <a:xfrm>
          <a:off x="1028112" y="798391"/>
          <a:ext cx="1876678" cy="4129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C33E8-3217-483C-BCB3-2276C6383777}">
      <dsp:nvSpPr>
        <dsp:cNvPr id="0" name=""/>
        <dsp:cNvSpPr/>
      </dsp:nvSpPr>
      <dsp:spPr>
        <a:xfrm>
          <a:off x="2771801" y="-1"/>
          <a:ext cx="2563424" cy="898925"/>
        </a:xfrm>
        <a:prstGeom prst="ellipse">
          <a:avLst/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инструмент</a:t>
          </a:r>
          <a:endParaRPr lang="x-none" sz="2000" i="1" kern="120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7206" y="131644"/>
        <a:ext cx="1812614" cy="635635"/>
      </dsp:txXfrm>
    </dsp:sp>
    <dsp:sp modelId="{44571D57-C745-4117-8AA2-A16EF7286DB3}">
      <dsp:nvSpPr>
        <dsp:cNvPr id="0" name=""/>
        <dsp:cNvSpPr/>
      </dsp:nvSpPr>
      <dsp:spPr>
        <a:xfrm rot="10800000" flipV="1">
          <a:off x="4283969" y="504056"/>
          <a:ext cx="2766660" cy="923171"/>
        </a:xfrm>
        <a:prstGeom prst="ellipse">
          <a:avLst/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мелодия</a:t>
          </a:r>
          <a:endParaRPr lang="ru-RU" sz="2000" i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4689137" y="639251"/>
        <a:ext cx="1956324" cy="652781"/>
      </dsp:txXfrm>
    </dsp:sp>
    <dsp:sp modelId="{AAED2801-B5A5-4D5E-82BD-FD97945A1B35}">
      <dsp:nvSpPr>
        <dsp:cNvPr id="0" name=""/>
        <dsp:cNvSpPr/>
      </dsp:nvSpPr>
      <dsp:spPr>
        <a:xfrm>
          <a:off x="4885530" y="1397203"/>
          <a:ext cx="298786" cy="298786"/>
        </a:xfrm>
        <a:prstGeom prst="ellipse">
          <a:avLst/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i="1" kern="1200" dirty="0" smtClean="0"/>
            <a:t> </a:t>
          </a:r>
          <a:endParaRPr lang="ru-RU" sz="500" kern="1200" dirty="0"/>
        </a:p>
      </dsp:txBody>
      <dsp:txXfrm>
        <a:off x="4929286" y="1440959"/>
        <a:ext cx="211274" cy="211274"/>
      </dsp:txXfrm>
    </dsp:sp>
    <dsp:sp modelId="{FC75E94B-0124-4AC6-8E45-5E180BF60657}">
      <dsp:nvSpPr>
        <dsp:cNvPr id="0" name=""/>
        <dsp:cNvSpPr/>
      </dsp:nvSpPr>
      <dsp:spPr>
        <a:xfrm>
          <a:off x="4499993" y="1224137"/>
          <a:ext cx="2694276" cy="1077462"/>
        </a:xfrm>
        <a:prstGeom prst="ellipse">
          <a:avLst/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кюй</a:t>
          </a:r>
          <a:endParaRPr lang="ru-RU" sz="2200" i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4561" y="1381928"/>
        <a:ext cx="1905140" cy="761880"/>
      </dsp:txXfrm>
    </dsp:sp>
    <dsp:sp modelId="{BD60D427-4ED9-4BC8-BB99-FF07B36E2E2E}">
      <dsp:nvSpPr>
        <dsp:cNvPr id="0" name=""/>
        <dsp:cNvSpPr/>
      </dsp:nvSpPr>
      <dsp:spPr>
        <a:xfrm>
          <a:off x="4966564" y="2403083"/>
          <a:ext cx="298786" cy="298786"/>
        </a:xfrm>
        <a:prstGeom prst="ellipse">
          <a:avLst/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i="1" kern="1200" dirty="0"/>
        </a:p>
      </dsp:txBody>
      <dsp:txXfrm>
        <a:off x="5010320" y="2446839"/>
        <a:ext cx="211274" cy="211274"/>
      </dsp:txXfrm>
    </dsp:sp>
    <dsp:sp modelId="{E786EA8F-03C0-4A02-9153-9AAF83088CC0}">
      <dsp:nvSpPr>
        <dsp:cNvPr id="0" name=""/>
        <dsp:cNvSpPr/>
      </dsp:nvSpPr>
      <dsp:spPr>
        <a:xfrm rot="10800000" flipV="1">
          <a:off x="4427983" y="2088230"/>
          <a:ext cx="2788135" cy="1027549"/>
        </a:xfrm>
        <a:prstGeom prst="ellipse">
          <a:avLst/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i="1" kern="1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акын</a:t>
          </a:r>
          <a:endParaRPr lang="kk-KZ" sz="2200" i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4836296" y="2238711"/>
        <a:ext cx="1971509" cy="726587"/>
      </dsp:txXfrm>
    </dsp:sp>
    <dsp:sp modelId="{93A4C9F8-AEA6-4074-95B3-A3D51832DB53}">
      <dsp:nvSpPr>
        <dsp:cNvPr id="0" name=""/>
        <dsp:cNvSpPr/>
      </dsp:nvSpPr>
      <dsp:spPr>
        <a:xfrm>
          <a:off x="5389957" y="3340989"/>
          <a:ext cx="298786" cy="298786"/>
        </a:xfrm>
        <a:prstGeom prst="ellipse">
          <a:avLst/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kern="1200" dirty="0"/>
        </a:p>
      </dsp:txBody>
      <dsp:txXfrm>
        <a:off x="5433713" y="3384745"/>
        <a:ext cx="211274" cy="211274"/>
      </dsp:txXfrm>
    </dsp:sp>
    <dsp:sp modelId="{ACF0BF1B-A2E2-45EA-99F7-7FD8BC2B7DBE}">
      <dsp:nvSpPr>
        <dsp:cNvPr id="0" name=""/>
        <dsp:cNvSpPr/>
      </dsp:nvSpPr>
      <dsp:spPr>
        <a:xfrm>
          <a:off x="4427983" y="2880321"/>
          <a:ext cx="2739235" cy="1004912"/>
        </a:xfrm>
        <a:prstGeom prst="ellipse">
          <a:avLst/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i="1" kern="1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музыка</a:t>
          </a:r>
          <a:endParaRPr lang="kk-KZ" sz="2000" i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9135" y="3027487"/>
        <a:ext cx="1936931" cy="710580"/>
      </dsp:txXfrm>
    </dsp:sp>
    <dsp:sp modelId="{90E56086-FA0B-44E1-99CA-59080EE7871F}">
      <dsp:nvSpPr>
        <dsp:cNvPr id="0" name=""/>
        <dsp:cNvSpPr/>
      </dsp:nvSpPr>
      <dsp:spPr>
        <a:xfrm>
          <a:off x="4966564" y="3789351"/>
          <a:ext cx="298786" cy="298786"/>
        </a:xfrm>
        <a:prstGeom prst="ellipse">
          <a:avLst/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500" kern="1200" dirty="0"/>
        </a:p>
      </dsp:txBody>
      <dsp:txXfrm>
        <a:off x="5010320" y="3833107"/>
        <a:ext cx="211274" cy="211274"/>
      </dsp:txXfrm>
    </dsp:sp>
    <dsp:sp modelId="{47E67EE1-F70D-43E8-8DB8-5F3C1CBBDCF7}">
      <dsp:nvSpPr>
        <dsp:cNvPr id="0" name=""/>
        <dsp:cNvSpPr/>
      </dsp:nvSpPr>
      <dsp:spPr>
        <a:xfrm>
          <a:off x="3995935" y="3672407"/>
          <a:ext cx="2695580" cy="902823"/>
        </a:xfrm>
        <a:prstGeom prst="ellipse">
          <a:avLst/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ноты</a:t>
          </a:r>
          <a:endParaRPr lang="x-none" sz="2000" i="1" kern="120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0694" y="3804622"/>
        <a:ext cx="1906062" cy="638393"/>
      </dsp:txXfrm>
    </dsp:sp>
    <dsp:sp modelId="{2B14D97D-504C-4ED4-99A8-F410E0893D4B}">
      <dsp:nvSpPr>
        <dsp:cNvPr id="0" name=""/>
        <dsp:cNvSpPr/>
      </dsp:nvSpPr>
      <dsp:spPr>
        <a:xfrm>
          <a:off x="4585225" y="4899660"/>
          <a:ext cx="298786" cy="298786"/>
        </a:xfrm>
        <a:prstGeom prst="ellipse">
          <a:avLst/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628981" y="4943416"/>
        <a:ext cx="211274" cy="211274"/>
      </dsp:txXfrm>
    </dsp:sp>
    <dsp:sp modelId="{E46DD36B-D2FC-4892-822F-8736F932668A}">
      <dsp:nvSpPr>
        <dsp:cNvPr id="0" name=""/>
        <dsp:cNvSpPr/>
      </dsp:nvSpPr>
      <dsp:spPr>
        <a:xfrm>
          <a:off x="2771800" y="4392487"/>
          <a:ext cx="3131146" cy="945520"/>
        </a:xfrm>
        <a:prstGeom prst="ellipse">
          <a:avLst/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rPr>
            <a:t>композитор</a:t>
          </a:r>
          <a:endParaRPr lang="ru-RU" sz="2000" i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0346" y="4530955"/>
        <a:ext cx="2214054" cy="668584"/>
      </dsp:txXfrm>
    </dsp:sp>
    <dsp:sp modelId="{CC8E9687-AA58-4277-A1CF-6935C00177C7}">
      <dsp:nvSpPr>
        <dsp:cNvPr id="0" name=""/>
        <dsp:cNvSpPr/>
      </dsp:nvSpPr>
      <dsp:spPr>
        <a:xfrm flipV="1">
          <a:off x="4248393" y="5351457"/>
          <a:ext cx="60099" cy="9432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-Какие слова связаны по смыслу со словом  дружба?</a:t>
          </a:r>
          <a:r>
            <a:rPr lang="ru-RU" sz="500" i="1" kern="1200" dirty="0" smtClean="0"/>
            <a:t> </a:t>
          </a:r>
          <a:endParaRPr lang="ru-RU" sz="500" i="1" kern="1200" dirty="0"/>
        </a:p>
      </dsp:txBody>
      <dsp:txXfrm rot="10800000">
        <a:off x="4257194" y="5365270"/>
        <a:ext cx="42497" cy="66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gif"/><Relationship Id="rId10" Type="http://schemas.openxmlformats.org/officeDocument/2006/relationships/image" Target="../media/image9.jpeg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Струны Великой степи.</a:t>
            </a:r>
            <a:endParaRPr lang="kk-KZ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3208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251521" y="347003"/>
            <a:ext cx="8396136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04502-57FE-4E53-93A1-7DCF00894981}"/>
              </a:ext>
            </a:extLst>
          </p:cNvPr>
          <p:cNvSpPr/>
          <p:nvPr/>
        </p:nvSpPr>
        <p:spPr>
          <a:xfrm>
            <a:off x="1528904" y="31391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5656" y="1268760"/>
          <a:ext cx="5472608" cy="439248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2081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 (какой?)  музыкальный  инструмент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 п. 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музыкальн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инструмента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музыкальн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инструменту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музыкальн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ым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инструментом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 п.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 музыкальн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инструменте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>
            <a:off x="7380312" y="3356992"/>
            <a:ext cx="1512168" cy="28083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144016"/>
            <a:ext cx="9188797" cy="702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306816" y="0"/>
            <a:ext cx="4892322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Работа с текстом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0" y="83671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казаха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404C08-B7C7-4357-89EF-07D48A3C18B6}"/>
              </a:ext>
            </a:extLst>
          </p:cNvPr>
          <p:cNvSpPr/>
          <p:nvPr/>
        </p:nvSpPr>
        <p:spPr>
          <a:xfrm>
            <a:off x="496863" y="1628800"/>
            <a:ext cx="8251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Певучие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ритмичные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звуки домбры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повествуют о бескрайних степях Казахстана, о тихих жайлау с большими стадами. Но если усилить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звучание струн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мелодия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полетит вслед за табуном быстрых жеребцов. В степных звуках домбры можно услышать шелест густых трав и звон маленьких ручейков, радость птичьих хоров и стук конских копыт.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далекие времена казахские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акыны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ходили с домброй по шумным базарам, ярмаркам и селам, исполняя разные кюи. Всего за 2 – 4 минуты (время звучания одного кюя) с помощью двух струн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степные музыканты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 вали радости о горести простого народа. Как бы ни была печальна мелодия, в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звучании домбры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присутствуют теплые чувства. В народе говорят, что в звуках домбры живет душа казаха.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01317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Определим тему, идею текста, ответим </a:t>
            </a:r>
          </a:p>
          <a:p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тонкие и толстые вопросы </a:t>
            </a:r>
          </a:p>
        </p:txBody>
      </p:sp>
      <p:pic>
        <p:nvPicPr>
          <p:cNvPr id="13" name="Рисунок 12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 rot="917901">
            <a:off x="6732240" y="4725144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144016"/>
            <a:ext cx="9188797" cy="702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79512" y="188640"/>
            <a:ext cx="7776864" cy="1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Практическое задание № 1 </a:t>
            </a: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б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0" y="8367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казаха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404C08-B7C7-4357-89EF-07D48A3C18B6}"/>
              </a:ext>
            </a:extLst>
          </p:cNvPr>
          <p:cNvSpPr/>
          <p:nvPr/>
        </p:nvSpPr>
        <p:spPr>
          <a:xfrm>
            <a:off x="395536" y="1268760"/>
            <a:ext cx="8251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Певучие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ритмичные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звуки домбры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повествуют о бескрайних степях Казахстана, о тихих жайлау с большими стадами. Но если усилить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звучание струн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мелодия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полетит вслед за табуном быстрых жеребцов. В степных звуках домбры можно услышать шелест густых трав и звон маленьких ручейков, радость птичьих хоров и стук конских копыт.</a:t>
            </a:r>
            <a:r>
              <a:rPr lang="ru-RU" b="1" dirty="0" smtClean="0"/>
              <a:t> </a:t>
            </a:r>
          </a:p>
          <a:p>
            <a:pPr algn="just">
              <a:spcAft>
                <a:spcPts val="0"/>
              </a:spcAft>
            </a:pPr>
            <a:endParaRPr lang="ru-RU" b="1" dirty="0" smtClean="0"/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Выпишите из первого абзаца текста прилагательные во множественном числе и поставьте их в единственное число </a:t>
            </a: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Например</a:t>
            </a: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01317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3" name="Рисунок 12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 rot="917901">
            <a:off x="6732240" y="4725144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7545" y="3789040"/>
            <a:ext cx="603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Ритмичные звуки – ритмичный звук</a:t>
            </a:r>
          </a:p>
          <a:p>
            <a:r>
              <a:rPr lang="ru-RU" i="1" u="sng" dirty="0" smtClean="0"/>
              <a:t>_________________________________</a:t>
            </a:r>
          </a:p>
          <a:p>
            <a:r>
              <a:rPr lang="ru-RU" i="1" u="sng" dirty="0" smtClean="0"/>
              <a:t>_________________________________</a:t>
            </a:r>
          </a:p>
          <a:p>
            <a:r>
              <a:rPr lang="ru-RU" i="1" u="sng" dirty="0" smtClean="0"/>
              <a:t>_________________________________</a:t>
            </a:r>
          </a:p>
          <a:p>
            <a:r>
              <a:rPr lang="ru-RU" i="1" u="sng" dirty="0" smtClean="0"/>
              <a:t>_________________________________</a:t>
            </a:r>
          </a:p>
          <a:p>
            <a:r>
              <a:rPr lang="ru-RU" i="1" u="sng" dirty="0" smtClean="0"/>
              <a:t>_________________________________</a:t>
            </a:r>
          </a:p>
          <a:p>
            <a:r>
              <a:rPr lang="ru-RU" i="1" u="sng" dirty="0" smtClean="0"/>
              <a:t>_________________________________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144016"/>
            <a:ext cx="9188797" cy="702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79512" y="188640"/>
            <a:ext cx="7776864" cy="1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Проверьте себя </a:t>
            </a: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б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0" y="8367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казаха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404C08-B7C7-4357-89EF-07D48A3C18B6}"/>
              </a:ext>
            </a:extLst>
          </p:cNvPr>
          <p:cNvSpPr/>
          <p:nvPr/>
        </p:nvSpPr>
        <p:spPr>
          <a:xfrm>
            <a:off x="395536" y="1268760"/>
            <a:ext cx="82516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Певучие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ритмичные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звуки домбры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повествуют о бескрайних степях Казахстана, о тихих жайлау с большими стадами. Но если усилить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звучание струн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мелодия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полетит вслед за табуном быстрых жеребцов. В степных звуках домбры можно услышать шелест густых трав и звон маленьких ручейков, радость птичьих хоров и стук конских копыт.</a:t>
            </a:r>
            <a:r>
              <a:rPr lang="ru-RU" b="1" dirty="0" smtClean="0"/>
              <a:t> </a:t>
            </a:r>
          </a:p>
          <a:p>
            <a:pPr algn="just">
              <a:spcAft>
                <a:spcPts val="0"/>
              </a:spcAft>
            </a:pPr>
            <a:endParaRPr lang="ru-RU" b="1" dirty="0" smtClean="0"/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Выпишите из первого абзаца текста прилагательные во множественном числе и поставьте их в единственное число </a:t>
            </a:r>
            <a:endParaRPr lang="ru-RU" b="1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01317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3" name="Рисунок 12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 rot="917901">
            <a:off x="6570275" y="4127712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27583" y="3573016"/>
            <a:ext cx="56704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Ритмичные звуки – ритмичный звук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 бескрайних степях –бескрайняя степь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большими стадами – большое стадо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быстрых жеребцов - быстрый жеребец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степных звуках – степной звук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густых трав – густая трава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маленьких ручейков – маленький ручеек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птичьих хоров – птичий хор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конских копыт – конское копыто</a:t>
            </a:r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1281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40466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№2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988840"/>
            <a:ext cx="288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8" y="1340768"/>
          <a:ext cx="7128792" cy="489654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Мужской род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И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  (как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?)   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акын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Р п. 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 акына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 акыну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В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___________  акына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____________ акыном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П п.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___________ акыне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Рисунок 15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 rot="917901">
            <a:off x="8082443" y="4271728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1281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40466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988840"/>
            <a:ext cx="288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8" y="1340768"/>
          <a:ext cx="7128792" cy="489654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Мужской род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И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  (как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?)    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акын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Р п. 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акына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акыну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В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акына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ым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акыном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П п.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акыне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Рисунок 15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 rot="917901">
            <a:off x="8082443" y="4271728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62713" y="423316"/>
            <a:ext cx="215125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pic>
        <p:nvPicPr>
          <p:cNvPr id="11" name="Рисунок 10" descr="https://fs00.infourok.ru/images/doc/188/214661/img23.jpg"/>
          <p:cNvPicPr/>
          <p:nvPr/>
        </p:nvPicPr>
        <p:blipFill>
          <a:blip r:embed="rId4" cstate="print"/>
          <a:srcRect t="20850"/>
          <a:stretch>
            <a:fillRect/>
          </a:stretch>
        </p:blipFill>
        <p:spPr bwMode="auto">
          <a:xfrm>
            <a:off x="467544" y="1412776"/>
            <a:ext cx="81369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5" cstate="print"/>
          <a:srcRect t="31764"/>
          <a:stretch>
            <a:fillRect/>
          </a:stretch>
        </p:blipFill>
        <p:spPr bwMode="auto">
          <a:xfrm>
            <a:off x="251520" y="5373215"/>
            <a:ext cx="8568952" cy="720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0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Укажи верные – неверные утверждения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66916-72EE-4358-B6E6-26037B9CFE58}"/>
              </a:ext>
            </a:extLst>
          </p:cNvPr>
          <p:cNvSpPr/>
          <p:nvPr/>
        </p:nvSpPr>
        <p:spPr>
          <a:xfrm>
            <a:off x="827584" y="2276872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Домбра – это казахский национальный инструмент;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Домбра не была занесена в Книгу рекордов Гиннесса;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звуках домбры живет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душа казаха.</a:t>
            </a:r>
          </a:p>
          <a:p>
            <a:pPr marL="342900" indent="-342900" algn="just">
              <a:spcAft>
                <a:spcPts val="0"/>
              </a:spcAft>
            </a:pPr>
            <a:r>
              <a:rPr lang="ru-RU" sz="2000" dirty="0" smtClean="0"/>
              <a:t>      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</a:pP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0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4" cstate="print"/>
          <a:srcRect t="31764"/>
          <a:stretch>
            <a:fillRect/>
          </a:stretch>
        </p:blipFill>
        <p:spPr bwMode="auto">
          <a:xfrm>
            <a:off x="251520" y="5229201"/>
            <a:ext cx="889248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6840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 правописании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безударных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падежных  окончаний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прилагательных;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 употреблять безударные падежные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окончания  прилагательных;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правильно  образовывать  падежные формы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прилагательных, опираясь на теоретический материал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700808"/>
            <a:ext cx="8348957" cy="549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безударные окончания 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екп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іңсіз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жал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ғау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-имя существительное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зат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есім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имя прилагательное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сын есім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множественное число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көптік жалғау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единственное число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– жекеше жалғау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4" cstate="print"/>
          <a:srcRect t="31764"/>
          <a:stretch>
            <a:fillRect/>
          </a:stretch>
        </p:blipFill>
        <p:spPr bwMode="auto">
          <a:xfrm>
            <a:off x="251520" y="4869160"/>
            <a:ext cx="8892480" cy="154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403158" y="384104"/>
            <a:ext cx="433768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Струны Великой степи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700808"/>
            <a:ext cx="8348957" cy="35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pbs.twimg.com/media/ECeuKr0XYAAfOEb.jpg:lar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399374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Поговорим о домбре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1124744"/>
          <a:ext cx="8640959" cy="53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15" descr="https://yt3.ggpht.com/a/AATXAJw_osYjbm4Su1R16S7qs17-ic2qSqNeizkKPxQR=s900-c-k-c0xffffffff-no-rj-mo"/>
          <p:cNvPicPr/>
          <p:nvPr/>
        </p:nvPicPr>
        <p:blipFill>
          <a:blip r:embed="rId9" cstate="print"/>
          <a:srcRect l="33656" r="28444"/>
          <a:stretch>
            <a:fillRect/>
          </a:stretch>
        </p:blipFill>
        <p:spPr bwMode="auto">
          <a:xfrm>
            <a:off x="1259632" y="2492896"/>
            <a:ext cx="1512168" cy="30963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.pinimg.com/originals/51/82/6f/51826f43be70c82df44fe403fd84927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628800"/>
            <a:ext cx="1654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.pinimg.com/originals/51/82/6f/51826f43be70c82df44fe403fd84927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284984"/>
            <a:ext cx="1654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i.pinimg.com/originals/51/82/6f/51826f43be70c82df44fe403fd84927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941168"/>
            <a:ext cx="1654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pinimg.com/originals/51/82/6f/51826f43be70c82df44fe403fd84927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291544">
            <a:off x="-6724" y="5611939"/>
            <a:ext cx="102477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.pinimg.com/originals/51/82/6f/51826f43be70c82df44fe403fd84927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791182">
            <a:off x="92273" y="1219454"/>
            <a:ext cx="940222" cy="6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yujanka.kz/wp-content/uploads/2018/03/ornament-1-384x1024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1" y="2276872"/>
            <a:ext cx="72008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399374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Поговорим о домбре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1124744"/>
          <a:ext cx="8640959" cy="53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15" descr="https://yt3.ggpht.com/a/AATXAJw_osYjbm4Su1R16S7qs17-ic2qSqNeizkKPxQR=s900-c-k-c0xffffffff-no-rj-mo"/>
          <p:cNvPicPr/>
          <p:nvPr/>
        </p:nvPicPr>
        <p:blipFill>
          <a:blip r:embed="rId9" cstate="print"/>
          <a:srcRect l="33656" r="28444"/>
          <a:stretch>
            <a:fillRect/>
          </a:stretch>
        </p:blipFill>
        <p:spPr bwMode="auto">
          <a:xfrm>
            <a:off x="1187624" y="2420888"/>
            <a:ext cx="1512168" cy="30963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.pinimg.com/originals/51/82/6f/51826f43be70c82df44fe403fd84927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29955">
            <a:off x="7283351" y="1331161"/>
            <a:ext cx="1604218" cy="58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.pinimg.com/originals/51/82/6f/51826f43be70c82df44fe403fd84927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7455235" y="3210061"/>
            <a:ext cx="1870199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i.pinimg.com/originals/51/82/6f/51826f43be70c82df44fe403fd84927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763740">
            <a:off x="7011094" y="5489769"/>
            <a:ext cx="1654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pinimg.com/originals/51/82/6f/51826f43be70c82df44fe403fd849276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291544">
            <a:off x="-6724" y="5611939"/>
            <a:ext cx="102477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.pinimg.com/originals/51/82/6f/51826f43be70c82df44fe403fd84927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791182">
            <a:off x="92273" y="1219454"/>
            <a:ext cx="940222" cy="6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yujanka.kz/wp-content/uploads/2018/03/ornament-1-384x1024.gif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1" y="2276872"/>
            <a:ext cx="72008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539552" y="0"/>
            <a:ext cx="8280920" cy="6525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83569" y="444913"/>
            <a:ext cx="676875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Проведем наблюдение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539552" y="98072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43608" y="1397000"/>
          <a:ext cx="7632848" cy="28240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Единственное число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Множественное число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Музыкальный инструмент   </a:t>
                      </a:r>
                      <a:r>
                        <a:rPr lang="kk-KZ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ый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музыкальные инструменты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Народная песня                      </a:t>
                      </a:r>
                      <a:r>
                        <a:rPr lang="kk-KZ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ая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народные песни                         </a:t>
                      </a:r>
                      <a:r>
                        <a:rPr lang="kk-KZ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ые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Казахский композитор          </a:t>
                      </a:r>
                      <a:r>
                        <a:rPr lang="kk-KZ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ий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казахские композиторы           </a:t>
                      </a:r>
                      <a:r>
                        <a:rPr lang="kk-KZ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ие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Теплое чувство          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ое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теплые чувства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>
            <a:off x="3923928" y="4437112"/>
            <a:ext cx="1800200" cy="20882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467528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0" y="260648"/>
            <a:ext cx="8820472" cy="1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безударных  падежных окончаний прилагательных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AutoShape 3" descr="https://nauka.club/wp-content/auploads/890904/morfemnyy_razbo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212976"/>
            <a:ext cx="1244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789040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1" y="1268760"/>
          <a:ext cx="8964489" cy="494110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4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1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Мужской род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Женский род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r>
                        <a:rPr lang="ru-RU" baseline="0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</a:t>
                      </a:r>
                      <a:endParaRPr lang="ru-RU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653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 (как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?) 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инструмент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  (как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?) печальн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 (как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ое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?)   тепл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ое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чувство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53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 п. 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инструмента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печальн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мелодии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чувства</a:t>
                      </a:r>
                      <a:endParaRPr lang="ru-RU" sz="2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53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печальн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мелодии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чувству</a:t>
                      </a:r>
                      <a:endParaRPr lang="ru-RU" sz="2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653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п.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ую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печальн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ую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мелодию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п.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ое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ое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чувство</a:t>
                      </a:r>
                      <a:endParaRPr lang="ru-RU" sz="2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53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ым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инструментом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печальн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ым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чувством</a:t>
                      </a:r>
                      <a:endParaRPr lang="ru-RU" sz="2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53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 п.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инструменте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 п.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печальн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мелодии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 п. 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тепл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чувстве</a:t>
                      </a:r>
                      <a:endParaRPr lang="ru-RU" sz="20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1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3208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251521" y="347003"/>
            <a:ext cx="8396136" cy="3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 падежные окончания имени прилагательного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04502-57FE-4E53-93A1-7DCF00894981}"/>
              </a:ext>
            </a:extLst>
          </p:cNvPr>
          <p:cNvSpPr/>
          <p:nvPr/>
        </p:nvSpPr>
        <p:spPr>
          <a:xfrm>
            <a:off x="1528904" y="31391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5656" y="1268760"/>
          <a:ext cx="5472608" cy="439248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2081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 (какой?)  музыкальный  инструмент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 п. 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  инструмента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__________  инструменту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__________   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 п. 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  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    инструментом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 п. о (как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?)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  инструменте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 descr="https://yt3.ggpht.com/a/AATXAJw_osYjbm4Su1R16S7qs17-ic2qSqNeizkKPxQR=s900-c-k-c0xffffffff-no-rj-mo"/>
          <p:cNvPicPr/>
          <p:nvPr/>
        </p:nvPicPr>
        <p:blipFill>
          <a:blip r:embed="rId4" cstate="print"/>
          <a:srcRect l="33656" r="28444"/>
          <a:stretch>
            <a:fillRect/>
          </a:stretch>
        </p:blipFill>
        <p:spPr bwMode="auto">
          <a:xfrm>
            <a:off x="7380312" y="3356992"/>
            <a:ext cx="1512168" cy="28083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1020</Words>
  <Application>Microsoft Office PowerPoint</Application>
  <PresentationFormat>Экран (4:3)</PresentationFormat>
  <Paragraphs>224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Comfortaa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311</cp:revision>
  <dcterms:created xsi:type="dcterms:W3CDTF">2020-07-18T05:19:20Z</dcterms:created>
  <dcterms:modified xsi:type="dcterms:W3CDTF">2024-12-06T15:19:43Z</dcterms:modified>
</cp:coreProperties>
</file>