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5" r:id="rId3"/>
    <p:sldId id="277" r:id="rId4"/>
    <p:sldId id="286" r:id="rId5"/>
    <p:sldId id="272" r:id="rId6"/>
    <p:sldId id="290" r:id="rId7"/>
    <p:sldId id="276" r:id="rId8"/>
    <p:sldId id="287" r:id="rId9"/>
    <p:sldId id="279" r:id="rId10"/>
    <p:sldId id="262" r:id="rId11"/>
    <p:sldId id="288" r:id="rId12"/>
    <p:sldId id="274" r:id="rId13"/>
    <p:sldId id="268" r:id="rId14"/>
    <p:sldId id="289" r:id="rId15"/>
    <p:sldId id="28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5253-BC9E-4898-84BB-9465E3A31949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D54E-992E-4E4D-83B1-35FED25714C0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2A65-B3FF-4687-B427-BBCDACFB0FC1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3CF-4660-4204-ACFA-04068F2B7590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0865-807D-4F4E-9FD3-1E02D6793D7A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619A-1AA5-44A1-9912-476459B5EEC2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158B-E8F4-4107-AB68-C02112590AF0}" type="datetime1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A7E9-53ED-4CEA-B1C1-F315925434F3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52D4-D390-4BDF-A87B-1A28C23D8D27}" type="datetime1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43DB-F726-49E4-B366-82FF86B36A8A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0F29-CAF0-452B-9A95-EB0FC3553A18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236A-6587-41CC-BD42-11F1AC905435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403648" y="2828835"/>
            <a:ext cx="6488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RomanD" pitchFamily="2" charset="0"/>
                <a:cs typeface="RomanD" pitchFamily="2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 звука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453" y="-195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404C08-B7C7-4357-89EF-07D48A3C18B6}"/>
              </a:ext>
            </a:extLst>
          </p:cNvPr>
          <p:cNvSpPr/>
          <p:nvPr/>
        </p:nvSpPr>
        <p:spPr>
          <a:xfrm>
            <a:off x="496863" y="3160747"/>
            <a:ext cx="305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4A4EC8-966B-4710-991E-2A60C3A1A9D4}"/>
              </a:ext>
            </a:extLst>
          </p:cNvPr>
          <p:cNvSpPr/>
          <p:nvPr/>
        </p:nvSpPr>
        <p:spPr>
          <a:xfrm>
            <a:off x="3851920" y="33425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x-none" dirty="0"/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7" y="4789894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03" y="1414032"/>
            <a:ext cx="84747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sz="2800" b="1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Поставьте вопрос к прилагательным. Укажите их падеж.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родного села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 большим деревом ;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 яркого солнца; в чистом небе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453" y="-195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527772" y="423316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404C08-B7C7-4357-89EF-07D48A3C18B6}"/>
              </a:ext>
            </a:extLst>
          </p:cNvPr>
          <p:cNvSpPr/>
          <p:nvPr/>
        </p:nvSpPr>
        <p:spPr>
          <a:xfrm>
            <a:off x="496863" y="3160747"/>
            <a:ext cx="305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4A4EC8-966B-4710-991E-2A60C3A1A9D4}"/>
              </a:ext>
            </a:extLst>
          </p:cNvPr>
          <p:cNvSpPr/>
          <p:nvPr/>
        </p:nvSpPr>
        <p:spPr>
          <a:xfrm>
            <a:off x="3851920" y="33425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x-none" dirty="0"/>
          </a:p>
        </p:txBody>
      </p:sp>
      <p:pic>
        <p:nvPicPr>
          <p:cNvPr id="14" name="Picture 2" descr="Портфолио ученика начальной школы - скачать портфолио для ...">
            <a:extLst>
              <a:ext uri="{FF2B5EF4-FFF2-40B4-BE49-F238E27FC236}">
                <a16:creationId xmlns:a16="http://schemas.microsoft.com/office/drawing/2014/main" id="{30233472-A558-4C96-94BA-48990B64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7" y="4789894"/>
            <a:ext cx="2056586" cy="1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03" y="1414032"/>
            <a:ext cx="84747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Поставьте вопрос к прилагательным. Укажите их падеж.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родного 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какого?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села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);под большим (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аким?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деревом 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;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 яркого 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какого?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солнца(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 в чистом 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каком?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)небе (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6316" y="18937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-108520" y="266221"/>
            <a:ext cx="1044115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Укажите верные (В)или неверные (Н)ответы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151879"/>
            <a:ext cx="86672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«Мастер Али» – народная сказка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.(В)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«Мастер Али» – литературная сказка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.(Н)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Хан обещал залить горло вестнику несчастья горячим свинцом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.(В)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Мастер Али сделал новый музыкальный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инструмент – домбру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.(В)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Вепрь – то же, что кабан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.(В)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56992"/>
            <a:ext cx="1800200" cy="30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973412" y="423316"/>
            <a:ext cx="692986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Рефлексия. Приём незаконченного предложения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4D097944-8E0D-4C01-8120-144DF2A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9" y="4116288"/>
            <a:ext cx="3044672" cy="19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340768"/>
            <a:ext cx="6118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Мне сегодня было интересно, потому что…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-Больше всего мне понравилось…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Хотелось бы ….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5341" y="4687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x-none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66916-72EE-4358-B6E6-26037B9CFE58}"/>
              </a:ext>
            </a:extLst>
          </p:cNvPr>
          <p:cNvSpPr/>
          <p:nvPr/>
        </p:nvSpPr>
        <p:spPr>
          <a:xfrm>
            <a:off x="827584" y="2650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x-none" i="1" dirty="0"/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9958" y="2611848"/>
            <a:ext cx="496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2.Составьте синквейн к слову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6246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x-none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1115122" y="1723023"/>
            <a:ext cx="7640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x-none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66916-72EE-4358-B6E6-26037B9CFE58}"/>
              </a:ext>
            </a:extLst>
          </p:cNvPr>
          <p:cNvSpPr/>
          <p:nvPr/>
        </p:nvSpPr>
        <p:spPr>
          <a:xfrm>
            <a:off x="827584" y="2650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x-none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866126"/>
            <a:ext cx="661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урок 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2" y="414908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37886" y="1176109"/>
            <a:ext cx="75177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изменяются имена прилагательные среднего рода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-анализируя содержание сказки, определять тему и основную идею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описывать героев произведения, используя имена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-определять падеж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прилагательных в словосочетаниях.</a:t>
            </a:r>
          </a:p>
          <a:p>
            <a:pPr marL="342900" indent="-342900">
              <a:buFontTx/>
              <a:buChar char="-"/>
            </a:pPr>
            <a:endParaRPr lang="en-US" sz="2400" i="1" dirty="0"/>
          </a:p>
          <a:p>
            <a:endParaRPr lang="ru-RU" sz="24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4727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11560" y="463639"/>
            <a:ext cx="6862733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имён прилагательных среднего рода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457472" y="1289953"/>
            <a:ext cx="7930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 среднего рода отвечают на вопрос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имеют окончание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),изменяются по числам (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дерево-большие деревья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падежам.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27135"/>
              </p:ext>
            </p:extLst>
          </p:nvPr>
        </p:nvGraphicFramePr>
        <p:xfrm>
          <a:off x="106046" y="3168180"/>
          <a:ext cx="89644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402">
                <a:tc>
                  <a:txBody>
                    <a:bodyPr/>
                    <a:lstStyle/>
                    <a:p>
                      <a:r>
                        <a:rPr lang="ru-RU" dirty="0" smtClean="0"/>
                        <a:t>Падеж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Единственное</a:t>
                      </a:r>
                      <a:r>
                        <a:rPr lang="ru-RU" baseline="0" dirty="0" smtClean="0"/>
                        <a:t> число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910">
                <a:tc>
                  <a:txBody>
                    <a:bodyPr/>
                    <a:lstStyle/>
                    <a:p>
                      <a:r>
                        <a:rPr lang="ru-RU" dirty="0" smtClean="0"/>
                        <a:t>И.</a:t>
                      </a:r>
                    </a:p>
                    <a:p>
                      <a:r>
                        <a:rPr lang="ru-RU" dirty="0" smtClean="0"/>
                        <a:t>Р.</a:t>
                      </a:r>
                    </a:p>
                    <a:p>
                      <a:r>
                        <a:rPr lang="ru-RU" dirty="0" smtClean="0"/>
                        <a:t>Д.</a:t>
                      </a:r>
                    </a:p>
                    <a:p>
                      <a:r>
                        <a:rPr lang="ru-RU" dirty="0" smtClean="0"/>
                        <a:t>В.</a:t>
                      </a:r>
                    </a:p>
                    <a:p>
                      <a:r>
                        <a:rPr lang="ru-RU" dirty="0" smtClean="0"/>
                        <a:t>Т.</a:t>
                      </a:r>
                    </a:p>
                    <a:p>
                      <a:r>
                        <a:rPr lang="ru-RU" dirty="0" smtClean="0"/>
                        <a:t>П.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Какое?</a:t>
                      </a:r>
                    </a:p>
                    <a:p>
                      <a:r>
                        <a:rPr lang="ru-RU" dirty="0" smtClean="0"/>
                        <a:t>Какого?</a:t>
                      </a:r>
                    </a:p>
                    <a:p>
                      <a:r>
                        <a:rPr lang="ru-RU" dirty="0" smtClean="0"/>
                        <a:t>Какому?</a:t>
                      </a:r>
                    </a:p>
                    <a:p>
                      <a:r>
                        <a:rPr lang="ru-RU" dirty="0" smtClean="0"/>
                        <a:t>Какое?</a:t>
                      </a:r>
                    </a:p>
                    <a:p>
                      <a:r>
                        <a:rPr lang="ru-RU" dirty="0" smtClean="0"/>
                        <a:t>Каким?</a:t>
                      </a:r>
                    </a:p>
                    <a:p>
                      <a:r>
                        <a:rPr lang="ru-RU" dirty="0" smtClean="0"/>
                        <a:t>О каком?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Синее (море)            зелёное</a:t>
                      </a:r>
                      <a:r>
                        <a:rPr lang="ru-RU" baseline="0" dirty="0" smtClean="0"/>
                        <a:t> (яблоко)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Синего (моря)           зелёного</a:t>
                      </a:r>
                      <a:r>
                        <a:rPr lang="ru-RU" baseline="0" dirty="0" smtClean="0"/>
                        <a:t> (яблока)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Синему (морю)         зелёному (яблоку)</a:t>
                      </a:r>
                    </a:p>
                    <a:p>
                      <a:r>
                        <a:rPr lang="ru-RU" dirty="0" smtClean="0"/>
                        <a:t>Синее (море)             зелёное</a:t>
                      </a:r>
                      <a:r>
                        <a:rPr lang="ru-RU" baseline="0" dirty="0" smtClean="0"/>
                        <a:t> (яблоко 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Синим (морем)         зелёным  (яблоком)</a:t>
                      </a:r>
                    </a:p>
                    <a:p>
                      <a:r>
                        <a:rPr lang="ru-RU" dirty="0" smtClean="0"/>
                        <a:t>О синем (море)        ( о) зелёном( яблоке)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14300" y="0"/>
            <a:ext cx="9540551" cy="7189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4413845" y="1322172"/>
            <a:ext cx="51267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«Играй свой кюй, домбра, играй,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Напев чудесный разливай,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Журчи, как горные ручьи,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сердце радость напевай.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 весь туман в горах исчез,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 тучи все сошли с небес,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заслушалось тебя, -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Твои напевы полюбя,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Еще сильней, домбра, играй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И.Жансугуров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b="1" dirty="0" smtClean="0"/>
              <a:t>                                                                       </a:t>
            </a:r>
            <a:endParaRPr lang="ru-RU" sz="2000" dirty="0"/>
          </a:p>
          <a:p>
            <a:endParaRPr lang="ru-RU" sz="2000" dirty="0"/>
          </a:p>
          <a:p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1" y="3583746"/>
            <a:ext cx="4262657" cy="25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1275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 smtClean="0">
                <a:solidFill>
                  <a:srgbClr val="002060"/>
                </a:solidFill>
              </a:rPr>
              <a:t>5</a:t>
            </a:r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5188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Звук какого инструмента вы слышали сейчас?</a:t>
            </a:r>
          </a:p>
          <a:p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(Домбры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настроение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ыло при прослушивании этих звуков?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Скажите , можно ли передать настроение с помощью звуков музыкальных инструментов?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-Да, вы правы , инструменты тоже умеют говорить .С их помощью человек может передать то ,что нельзя сказать словами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8463" t="14561" r="20870" b="19266"/>
          <a:stretch>
            <a:fillRect/>
          </a:stretch>
        </p:blipFill>
        <p:spPr bwMode="auto">
          <a:xfrm>
            <a:off x="395536" y="620688"/>
            <a:ext cx="2880320" cy="16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8407" t="14612" r="20740" b="17352"/>
          <a:stretch>
            <a:fillRect/>
          </a:stretch>
        </p:blipFill>
        <p:spPr bwMode="auto">
          <a:xfrm>
            <a:off x="399340" y="2492896"/>
            <a:ext cx="31432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0159" y="2780928"/>
            <a:ext cx="2900355" cy="1790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66" y="403386"/>
            <a:ext cx="2232248" cy="2377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4571999" cy="2234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07620"/>
            <a:ext cx="1945699" cy="32833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5536" y="-99879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№1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C9CCE-583D-47DC-9B57-81CADEA345C2}"/>
              </a:ext>
            </a:extLst>
          </p:cNvPr>
          <p:cNvSpPr/>
          <p:nvPr/>
        </p:nvSpPr>
        <p:spPr>
          <a:xfrm>
            <a:off x="300004" y="1658588"/>
            <a:ext cx="8375665" cy="465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FFBFAF-F2DF-46EF-A269-4FC288A68F88}"/>
              </a:ext>
            </a:extLst>
          </p:cNvPr>
          <p:cNvSpPr/>
          <p:nvPr/>
        </p:nvSpPr>
        <p:spPr>
          <a:xfrm>
            <a:off x="2270599" y="294624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4DC9B6-7037-4653-97FB-275150CD1095}"/>
              </a:ext>
            </a:extLst>
          </p:cNvPr>
          <p:cNvSpPr/>
          <p:nvPr/>
        </p:nvSpPr>
        <p:spPr>
          <a:xfrm>
            <a:off x="6642595" y="286493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0EE3A9-897C-46A1-9947-8DD467E73670}"/>
              </a:ext>
            </a:extLst>
          </p:cNvPr>
          <p:cNvSpPr/>
          <p:nvPr/>
        </p:nvSpPr>
        <p:spPr>
          <a:xfrm>
            <a:off x="4235963" y="318890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7059E8-82B6-43E6-BF37-A660D8C03597}"/>
              </a:ext>
            </a:extLst>
          </p:cNvPr>
          <p:cNvSpPr/>
          <p:nvPr/>
        </p:nvSpPr>
        <p:spPr>
          <a:xfrm>
            <a:off x="300004" y="5504170"/>
            <a:ext cx="804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140" y="15385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68760"/>
            <a:ext cx="8914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Дайте характеристику мастеру Али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,используя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прилагательные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140" y="4061436"/>
            <a:ext cx="9319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чём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 сказка?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Скажите в одном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предложении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19" y="18024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66849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№1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7059E8-82B6-43E6-BF37-A660D8C03597}"/>
              </a:ext>
            </a:extLst>
          </p:cNvPr>
          <p:cNvSpPr/>
          <p:nvPr/>
        </p:nvSpPr>
        <p:spPr>
          <a:xfrm>
            <a:off x="300004" y="5504170"/>
            <a:ext cx="804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086361"/>
            <a:ext cx="88439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Дайте характеристику мастеру Али ,используя прилагательные 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Али мудрый, остроумный, справедливый, находчивый, нищий, храбрый, одаренный, талантливый</a:t>
            </a:r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чём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 сказка?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Скажите в одном предложении.</a:t>
            </a:r>
          </a:p>
          <a:p>
            <a:pPr lvl="0"/>
            <a:r>
              <a:rPr lang="ru-RU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казка о том, как мастер Али с помощью музыки рассказал жестокому хану о смерти его сына и спас себя и слуг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24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57257" y="1151879"/>
            <a:ext cx="751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0004" y="105172"/>
            <a:ext cx="74896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хотел казахский народ показать этой сказкой, для чего он создал такой сюжет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слайде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записаны несколько идей, вы можете воспользоваться ими или сформулировать свою.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7106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тем и хороша, что каждый видит в ней своё. Я очень рада, что каждый нашел свою идею в этой сказке.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32596"/>
              </p:ext>
            </p:extLst>
          </p:nvPr>
        </p:nvGraphicFramePr>
        <p:xfrm>
          <a:off x="457472" y="2348879"/>
          <a:ext cx="7618240" cy="2670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3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6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Жестокость всегда бывает наказана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Мудрость помогает в трудных ситуациях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4">
                <a:tc>
                  <a:txBody>
                    <a:bodyPr/>
                    <a:lstStyle/>
                    <a:p>
                      <a:r>
                        <a:rPr lang="ru-RU" dirty="0" smtClean="0"/>
                        <a:t>Сила музыки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Невиновных нельзя наказывать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Появление музыкального инстру -мента домбры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Добро побеждает зло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Злые и богатые управляют людьми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Старые люди добрые и мудрые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601</Words>
  <Application>Microsoft Office PowerPoint</Application>
  <PresentationFormat>Экран (4:3)</PresentationFormat>
  <Paragraphs>130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Comfortaa</vt:lpstr>
      <vt:lpstr>RomanD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137</cp:revision>
  <dcterms:created xsi:type="dcterms:W3CDTF">2020-07-18T05:19:20Z</dcterms:created>
  <dcterms:modified xsi:type="dcterms:W3CDTF">2024-12-06T15:18:17Z</dcterms:modified>
</cp:coreProperties>
</file>