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2" r:id="rId4"/>
    <p:sldId id="280" r:id="rId5"/>
    <p:sldId id="284" r:id="rId6"/>
    <p:sldId id="281" r:id="rId7"/>
    <p:sldId id="277" r:id="rId8"/>
    <p:sldId id="259" r:id="rId9"/>
    <p:sldId id="282" r:id="rId10"/>
    <p:sldId id="283" r:id="rId11"/>
    <p:sldId id="276" r:id="rId12"/>
    <p:sldId id="278" r:id="rId13"/>
    <p:sldId id="262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2" d="100"/>
          <a:sy n="82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звука.</a:t>
            </a:r>
            <a:endParaRPr lang="kk-KZ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539552" y="11359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83569" y="353326"/>
            <a:ext cx="676875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Теоретический материал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483966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9" y="1177166"/>
            <a:ext cx="6834983" cy="511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5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877474" y="6021288"/>
            <a:ext cx="447054" cy="386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95657"/>
              </p:ext>
            </p:extLst>
          </p:nvPr>
        </p:nvGraphicFramePr>
        <p:xfrm>
          <a:off x="457200" y="1444267"/>
          <a:ext cx="8229600" cy="30128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«Тонкие» вопросы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«Толстые» вопросы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1.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1.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51520" y="128147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955309" y="6021288"/>
            <a:ext cx="377381" cy="386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40466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1988840"/>
            <a:ext cx="288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08895"/>
              </p:ext>
            </p:extLst>
          </p:nvPr>
        </p:nvGraphicFramePr>
        <p:xfrm>
          <a:off x="273561" y="1484784"/>
          <a:ext cx="8641024" cy="45365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32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«Тонкие» вопросы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«Толстые» вопросы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зверь напал на Хусаина и растерзал его? (вепрь)</a:t>
                      </a:r>
                      <a:endParaRPr lang="ru-RU" sz="2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плакали слуги? (они плакали и от горести при виде погибшего юноши и от страха, что с ними будет, если они принесут страшную весть хану)</a:t>
                      </a:r>
                      <a:endParaRPr lang="ru-RU" sz="2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400" b="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</a:t>
                      </a:r>
                      <a:r>
                        <a:rPr lang="ru-RU" sz="2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звали пастуха, который живет в хижине? (Али)</a:t>
                      </a:r>
                      <a:endParaRPr lang="ru-RU" sz="2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было бы, если слуги принесли бы хану страшную весть? (их бы казнили, убили)</a:t>
                      </a:r>
                      <a:endParaRPr lang="ru-RU" sz="2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633121" y="5877272"/>
            <a:ext cx="480248" cy="386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16217" y="211287"/>
            <a:ext cx="2844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9898" y="1988840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/>
            <a:r>
              <a:rPr lang="ru-RU" sz="2400" b="1" i="1" dirty="0">
                <a:solidFill>
                  <a:srgbClr val="0070C0"/>
                </a:solidFill>
              </a:rPr>
              <a:t>Сегодня на уроке я узнал, открыл для себя</a:t>
            </a:r>
            <a:r>
              <a:rPr lang="ru-RU" sz="2400" b="1" i="1" dirty="0" smtClean="0">
                <a:solidFill>
                  <a:srgbClr val="0070C0"/>
                </a:solidFill>
              </a:rPr>
              <a:t>…</a:t>
            </a:r>
          </a:p>
          <a:p>
            <a:pPr indent="185738"/>
            <a:endParaRPr lang="ru-RU" sz="2400" b="1" i="1" dirty="0">
              <a:solidFill>
                <a:srgbClr val="0070C0"/>
              </a:solidFill>
            </a:endParaRPr>
          </a:p>
          <a:p>
            <a:pPr indent="185738"/>
            <a:r>
              <a:rPr lang="ru-RU" sz="2400" b="1" i="1" dirty="0">
                <a:solidFill>
                  <a:srgbClr val="0070C0"/>
                </a:solidFill>
              </a:rPr>
              <a:t>Научился, смог</a:t>
            </a:r>
            <a:r>
              <a:rPr lang="ru-RU" sz="2400" b="1" i="1" dirty="0" smtClean="0">
                <a:solidFill>
                  <a:srgbClr val="0070C0"/>
                </a:solidFill>
              </a:rPr>
              <a:t>…</a:t>
            </a:r>
          </a:p>
          <a:p>
            <a:pPr indent="185738"/>
            <a:endParaRPr lang="ru-RU" sz="2400" b="1" i="1" dirty="0">
              <a:solidFill>
                <a:srgbClr val="0070C0"/>
              </a:solidFill>
            </a:endParaRPr>
          </a:p>
          <a:p>
            <a:pPr indent="185738"/>
            <a:r>
              <a:rPr lang="ru-RU" sz="2400" b="1" i="1" dirty="0">
                <a:solidFill>
                  <a:srgbClr val="0070C0"/>
                </a:solidFill>
              </a:rPr>
              <a:t>Могу похвалить себя…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5" y="1681165"/>
            <a:ext cx="3206750" cy="697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75341" y="128147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515886" y="6067297"/>
            <a:ext cx="592618" cy="314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611560" y="1772816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x-none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Войди на портал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 информацию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сегодняшней теме</a:t>
            </a:r>
            <a:r>
              <a:rPr lang="x-none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Прочитайте 3-ю часть сказки «Мастер Али».</a:t>
            </a:r>
          </a:p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/>
          </a:p>
        </p:txBody>
      </p:sp>
      <p:pic>
        <p:nvPicPr>
          <p:cNvPr id="4100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323528" y="4797152"/>
            <a:ext cx="8280920" cy="161888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31" y="2636912"/>
            <a:ext cx="38528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начение слов бытовой и нравственной тематики;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«тонкие» и «толстые» вопросы по содержанию текста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использовать необходимые синтаксические конструкции для выражения своего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im0-tub-kz.yandex.net/i?id=b70cf04e0e1dc7d513540198e60e3160&amp;n=13"/>
          <p:cNvPicPr>
            <a:picLocks noChangeAspect="1" noChangeArrowheads="1"/>
          </p:cNvPicPr>
          <p:nvPr/>
        </p:nvPicPr>
        <p:blipFill>
          <a:blip r:embed="rId4" cstate="print"/>
          <a:srcRect t="31764"/>
          <a:stretch>
            <a:fillRect/>
          </a:stretch>
        </p:blipFill>
        <p:spPr bwMode="auto">
          <a:xfrm>
            <a:off x="467544" y="5229763"/>
            <a:ext cx="8110363" cy="14108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2060849"/>
            <a:ext cx="338437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Вепрь – кабан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Мастер – шебер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Провинность – айып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Плётка - </a:t>
            </a:r>
            <a:r>
              <a:rPr lang="kk-KZ" sz="2800" b="1" smtClean="0">
                <a:solidFill>
                  <a:srgbClr val="002060"/>
                </a:solidFill>
              </a:rPr>
              <a:t>қамшы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700" i="1" dirty="0" smtClean="0"/>
          </a:p>
        </p:txBody>
      </p:sp>
      <p:pic>
        <p:nvPicPr>
          <p:cNvPr id="12" name="Picture 3" descr="C:\Users\Айнур\Desktop\каб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59" y="1882634"/>
            <a:ext cx="3985629" cy="272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511362" y="384104"/>
            <a:ext cx="412127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smtClean="0">
                <a:solidFill>
                  <a:prstClr val="white"/>
                </a:solidFill>
                <a:latin typeface="Century Gothic" pitchFamily="34" charset="0"/>
              </a:rPr>
              <a:t>Сказка </a:t>
            </a:r>
            <a:r>
              <a:rPr lang="ru-RU" altLang="ru-RU" sz="2800" b="1" smtClean="0">
                <a:solidFill>
                  <a:prstClr val="white"/>
                </a:solidFill>
                <a:latin typeface="Century Gothic" pitchFamily="34" charset="0"/>
              </a:rPr>
              <a:t>«Мастер Али»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уржан\Desktop\WhatsApp Image 2020-11-18 at 20.51.1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r="28907"/>
          <a:stretch/>
        </p:blipFill>
        <p:spPr bwMode="auto">
          <a:xfrm>
            <a:off x="3133096" y="1772816"/>
            <a:ext cx="2966043" cy="3876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8790" y="1150819"/>
            <a:ext cx="3405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рассказывается в сказке «Мастер Али»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324784" y="1268760"/>
            <a:ext cx="2534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Кого любил хан?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465018"/>
            <a:ext cx="2480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был хан?</a:t>
            </a:r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324784" y="532651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с сыном хана?</a:t>
            </a:r>
            <a:endParaRPr lang="ru-RU" sz="2400"/>
          </a:p>
        </p:txBody>
      </p:sp>
      <p:sp>
        <p:nvSpPr>
          <p:cNvPr id="14" name="Стрелка вправо 13"/>
          <p:cNvSpPr/>
          <p:nvPr/>
        </p:nvSpPr>
        <p:spPr>
          <a:xfrm rot="18830969">
            <a:off x="5287215" y="1659079"/>
            <a:ext cx="564335" cy="28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689087">
            <a:off x="2696071" y="5164339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207787">
            <a:off x="2736213" y="1951096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528413">
            <a:off x="5592777" y="5180756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6186" y="3536721"/>
            <a:ext cx="207986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>
                <a:solidFill>
                  <a:schemeClr val="tx1"/>
                </a:solidFill>
                <a:latin typeface="Century Gothic" pitchFamily="34" charset="0"/>
              </a:rPr>
              <a:t>«Мастер Али»</a:t>
            </a:r>
            <a:endParaRPr lang="ru-RU" alt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511362" y="384104"/>
            <a:ext cx="412127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smtClean="0">
                <a:solidFill>
                  <a:prstClr val="white"/>
                </a:solidFill>
                <a:latin typeface="Century Gothic" pitchFamily="34" charset="0"/>
              </a:rPr>
              <a:t>Сказка </a:t>
            </a:r>
            <a:r>
              <a:rPr lang="ru-RU" altLang="ru-RU" sz="2800" b="1" smtClean="0">
                <a:solidFill>
                  <a:prstClr val="white"/>
                </a:solidFill>
                <a:latin typeface="Century Gothic" pitchFamily="34" charset="0"/>
              </a:rPr>
              <a:t>«Мастер Али»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4433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уржан\Desktop\WhatsApp Image 2020-11-18 at 20.51.1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r="28907"/>
          <a:stretch/>
        </p:blipFill>
        <p:spPr bwMode="auto">
          <a:xfrm>
            <a:off x="3133096" y="1772816"/>
            <a:ext cx="2966043" cy="3876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8790" y="1150819"/>
            <a:ext cx="340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сказке «Мастер Али</a:t>
            </a: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рассказывается о жестоком и злом хане.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324784" y="1268760"/>
            <a:ext cx="26835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Хан любил своего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единственного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сына Хусаина.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4927322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 был жестоким </a:t>
            </a:r>
          </a:p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злым человеком</a:t>
            </a:r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324784" y="5326518"/>
            <a:ext cx="2186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сына хана напал дикий вепрь.</a:t>
            </a:r>
            <a:endParaRPr lang="ru-RU" sz="2400"/>
          </a:p>
        </p:txBody>
      </p:sp>
      <p:sp>
        <p:nvSpPr>
          <p:cNvPr id="14" name="Стрелка вправо 13"/>
          <p:cNvSpPr/>
          <p:nvPr/>
        </p:nvSpPr>
        <p:spPr>
          <a:xfrm rot="18830969">
            <a:off x="5287215" y="1659079"/>
            <a:ext cx="564335" cy="28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689087">
            <a:off x="2696071" y="5164339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207787">
            <a:off x="2736213" y="1951096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528413">
            <a:off x="5592777" y="5180756"/>
            <a:ext cx="874047" cy="307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6186" y="3536721"/>
            <a:ext cx="207986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>
                <a:solidFill>
                  <a:schemeClr val="tx1"/>
                </a:solidFill>
                <a:latin typeface="Century Gothic" pitchFamily="34" charset="0"/>
              </a:rPr>
              <a:t>«Мастер Али»</a:t>
            </a:r>
            <a:endParaRPr lang="ru-RU" alt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4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05779" y="157909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5779" y="260648"/>
            <a:ext cx="8732441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4637" y="1231769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Хусаин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растерзанной грудью под большим деревом. Видно, напал на него дикий вепрь и вонзил ему в сердце острые клыки. Плакали слуги и от горести при виде погибшего юноши, и от страха перед тем, что их ожидает, если принесут они хану страшную весть. </a:t>
            </a:r>
          </a:p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сказал тогда старый конюх товарищам: - Друзья, все вы знаете пастуха Али, что живёт в хижине у горного ручья.</a:t>
            </a:r>
          </a:p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Научи, как нам спастись от страшной казни, которая нас ожидает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r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«Мастер Али» - 2 часть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4827"/>
            <a:ext cx="1800200" cy="477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6290" y="5079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5779" y="260648"/>
            <a:ext cx="8732441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выделенных слов: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4637" y="1231769"/>
            <a:ext cx="5688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Хусаин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растерзанной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грудью под большим деревом. Видно, напал на него дикий вепрь и вонзил ему в сердце острые клыки. Плакали слуги и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горести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виде погибшего юноши, и от страха перед тем, что их ожидает, если принесут они хану страшную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сказал тогда старый конюх товарищам: - Друзья, все вы знаете пастуха Али, что живёт 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хижине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горного ручья.</a:t>
            </a:r>
          </a:p>
          <a:p>
            <a:pPr indent="45085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Научи, как нам спастись от страшной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нас ожидает.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4827"/>
            <a:ext cx="1800200" cy="477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539552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83569" y="353326"/>
            <a:ext cx="676875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Проверьте себя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883" y="1988840"/>
            <a:ext cx="86044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Растерзанный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-разорванный ,разодранный на части .</a:t>
            </a: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Горесть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-тяжелое чувство ,вызываемое бедой, несчастьем.</a:t>
            </a: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Весть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-известие, сообщение.</a:t>
            </a: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Хижина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-небольшой бедный домик, избушка.</a:t>
            </a:r>
          </a:p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Казнь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-лишение человека жизни в качестве наказания.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483966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808312" cy="15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539552" y="11359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83569" y="353326"/>
            <a:ext cx="676875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Теоретический материал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883" y="1988840"/>
            <a:ext cx="8604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rgbClr val="7030A0"/>
                </a:solidFill>
              </a:rPr>
              <a:t>Что такое </a:t>
            </a:r>
            <a:r>
              <a:rPr lang="ru-RU" sz="3200" b="1" i="1">
                <a:solidFill>
                  <a:srgbClr val="C00000"/>
                </a:solidFill>
              </a:rPr>
              <a:t>«тонкие» </a:t>
            </a:r>
            <a:r>
              <a:rPr lang="ru-RU" sz="2800">
                <a:solidFill>
                  <a:srgbClr val="7030A0"/>
                </a:solidFill>
              </a:rPr>
              <a:t>и </a:t>
            </a:r>
            <a:r>
              <a:rPr lang="ru-RU" sz="3200" b="1" i="1">
                <a:solidFill>
                  <a:srgbClr val="C00000"/>
                </a:solidFill>
              </a:rPr>
              <a:t>«толстые» </a:t>
            </a:r>
            <a:r>
              <a:rPr lang="ru-RU" sz="2800">
                <a:solidFill>
                  <a:srgbClr val="7030A0"/>
                </a:solidFill>
              </a:rPr>
              <a:t>вопросы?</a:t>
            </a:r>
            <a:r>
              <a:rPr lang="ru-RU" sz="2400"/>
              <a:t/>
            </a:r>
            <a:br>
              <a:rPr lang="ru-RU" sz="240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483966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pic>
        <p:nvPicPr>
          <p:cNvPr id="8" name="Picture 14" descr="Знак вопроса PNG, вопрос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176">
            <a:off x="1688606" y="2766482"/>
            <a:ext cx="2581151" cy="29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Знак вопроса PNG, вопрос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83">
            <a:off x="5959266" y="3364168"/>
            <a:ext cx="1537942" cy="21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568</Words>
  <Application>Microsoft Office PowerPoint</Application>
  <PresentationFormat>Экран (4:3)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245</cp:revision>
  <dcterms:created xsi:type="dcterms:W3CDTF">2020-07-18T05:19:20Z</dcterms:created>
  <dcterms:modified xsi:type="dcterms:W3CDTF">2024-12-06T15:17:10Z</dcterms:modified>
</cp:coreProperties>
</file>