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72" r:id="rId4"/>
    <p:sldId id="277" r:id="rId5"/>
    <p:sldId id="279" r:id="rId6"/>
    <p:sldId id="260" r:id="rId7"/>
    <p:sldId id="288" r:id="rId8"/>
    <p:sldId id="275" r:id="rId9"/>
    <p:sldId id="282" r:id="rId10"/>
    <p:sldId id="285" r:id="rId11"/>
    <p:sldId id="284" r:id="rId12"/>
    <p:sldId id="268" r:id="rId13"/>
    <p:sldId id="287" r:id="rId14"/>
    <p:sldId id="286" r:id="rId15"/>
    <p:sldId id="289" r:id="rId16"/>
    <p:sldId id="269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7" d="100"/>
          <a:sy n="87" d="100"/>
        </p:scale>
        <p:origin x="13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71349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30475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63780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8442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10633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85416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35299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54585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4203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9074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160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5090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28380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8460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95598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106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5551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1.wma"/><Relationship Id="rId7" Type="http://schemas.openxmlformats.org/officeDocument/2006/relationships/image" Target="../media/image11.jpeg"/><Relationship Id="rId2" Type="http://schemas.microsoft.com/office/2007/relationships/media" Target="../media/media11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gif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jpe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3.jpeg"/><Relationship Id="rId11" Type="http://schemas.openxmlformats.org/officeDocument/2006/relationships/image" Target="../media/image1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1.png"/><Relationship Id="rId2" Type="http://schemas.microsoft.com/office/2007/relationships/media" Target="../media/media5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8.j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kk-KZ" altLang="ru-RU" sz="2500" b="1" dirty="0" smtClean="0">
                <a:latin typeface="Times New Roman" pitchFamily="18" charset="0"/>
                <a:cs typeface="Times New Roman" pitchFamily="18" charset="0"/>
              </a:rPr>
              <a:t>Искусство слова</a:t>
            </a:r>
            <a:endParaRPr lang="kk-KZ" alt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 и литература. 5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52"/>
    </mc:Choice>
    <mc:Fallback xmlns="">
      <p:transition spd="slow" advTm="26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-243395" y="-25136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417951" y="288016"/>
            <a:ext cx="6670052" cy="6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Century Gothic" pitchFamily="34" charset="0"/>
              </a:rPr>
              <a:t>Практическое задание №1 </a:t>
            </a:r>
            <a:endParaRPr lang="ru-RU" altLang="ru-RU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670DF3-2494-4ED4-B2CA-D1117D8C5568}"/>
              </a:ext>
            </a:extLst>
          </p:cNvPr>
          <p:cNvSpPr/>
          <p:nvPr/>
        </p:nvSpPr>
        <p:spPr>
          <a:xfrm>
            <a:off x="1043608" y="1161364"/>
            <a:ext cx="66247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слова – помощники подберите синонимы к данным прилагательным.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рассказ, </a:t>
            </a:r>
            <a:r>
              <a:rPr lang="ru-RU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знаменитый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поэт, </a:t>
            </a:r>
            <a:r>
              <a:rPr lang="ru-RU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памятник, </a:t>
            </a:r>
            <a:r>
              <a:rPr lang="ru-RU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ценная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книга,</a:t>
            </a:r>
            <a:r>
              <a:rPr lang="ru-RU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обыкновенная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история, </a:t>
            </a:r>
            <a:r>
              <a:rPr lang="ru-RU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забавный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случай.</a:t>
            </a: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– помощники: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смешной, обычный, увлекательный, дорогой, известный, огромный.</a:t>
            </a:r>
            <a:r>
              <a:rPr lang="aa-E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a-E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a-ET" sz="2800" b="1" i="1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6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28"/>
    </mc:Choice>
    <mc:Fallback xmlns="">
      <p:transition spd="slow" advTm="20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6"/>
          <a:srcRect l="11757" r="11484"/>
          <a:stretch/>
        </p:blipFill>
        <p:spPr bwMode="auto">
          <a:xfrm>
            <a:off x="21719" y="-89271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38708"/>
              </p:ext>
            </p:extLst>
          </p:nvPr>
        </p:nvGraphicFramePr>
        <p:xfrm>
          <a:off x="492495" y="3808488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2788516" y="288016"/>
            <a:ext cx="3928917" cy="6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Проверь себя!</a:t>
            </a:r>
            <a:endParaRPr lang="ru-RU" altLang="ru-RU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670DF3-2494-4ED4-B2CA-D1117D8C5568}"/>
              </a:ext>
            </a:extLst>
          </p:cNvPr>
          <p:cNvSpPr/>
          <p:nvPr/>
        </p:nvSpPr>
        <p:spPr>
          <a:xfrm>
            <a:off x="1211844" y="1161364"/>
            <a:ext cx="63844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Увлекательный рассказ, известный поэт, огромный памятник, дорогая книга, обычная история, смешной случай.</a:t>
            </a:r>
            <a:endParaRPr lang="aa-ET" sz="4000" dirty="0"/>
          </a:p>
        </p:txBody>
      </p:sp>
      <p:pic>
        <p:nvPicPr>
          <p:cNvPr id="15" name="Picture 2" descr="ᐈ Веселое солнце векторные картинки, иллюстрации солнце веселое ...">
            <a:extLst>
              <a:ext uri="{FF2B5EF4-FFF2-40B4-BE49-F238E27FC236}">
                <a16:creationId xmlns:a16="http://schemas.microsoft.com/office/drawing/2014/main" id="{BCF6281A-68D5-4A2E-8472-FA489AEF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48" y="4041806"/>
            <a:ext cx="3666154" cy="194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35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48"/>
    </mc:Choice>
    <mc:Fallback xmlns="">
      <p:transition spd="slow" advTm="28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1524802" y="423316"/>
            <a:ext cx="5827065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200" b="1" i="1" dirty="0" smtClean="0"/>
              <a:t>Практическое задание №2</a:t>
            </a:r>
            <a:r>
              <a:rPr lang="ru-RU" sz="3200" i="1" dirty="0"/>
              <a:t> </a:t>
            </a:r>
            <a:endParaRPr lang="ru-RU" alt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E3D591-86B4-4376-A966-1885CD79370A}"/>
              </a:ext>
            </a:extLst>
          </p:cNvPr>
          <p:cNvSpPr/>
          <p:nvPr/>
        </p:nvSpPr>
        <p:spPr>
          <a:xfrm>
            <a:off x="457472" y="1186167"/>
            <a:ext cx="807496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Послушайте сказку и выполните задания</a:t>
            </a:r>
          </a:p>
          <a:p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«Пропажа»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Жили-были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 части речи: имя существительное, имя прилагательное, имя числительное, глагол, наречие и служебные части речи: предлог, союз и частицы. Но однажды разразился сильный ураган и разлетелись от мощного ветра все части речи в разную сторону. После того, как установилась хорошая погода, все части речи вернулись в свой мир, но не было прилагательного. Люди перестали говорить слова «красивый», «добрый», «счастливый», и так стало скучно всем.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Давайте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поможем людям вернуть имя прилагательное, для этого вы должны ответить на вопросы, которые нам передал Злой колдун, прячущий прилагательное у себя. Если ответите все правильно, мы отправим его Колдуну, и он вернет людям имя прилагательное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a-E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14"/>
    </mc:Choice>
    <mc:Fallback xmlns="">
      <p:transition spd="slow" advTm="83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44118" y="10366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2696187" y="423316"/>
            <a:ext cx="348430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 - ответы</a:t>
            </a:r>
            <a:endParaRPr lang="ru-RU" alt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E3D591-86B4-4376-A966-1885CD79370A}"/>
              </a:ext>
            </a:extLst>
          </p:cNvPr>
          <p:cNvSpPr/>
          <p:nvPr/>
        </p:nvSpPr>
        <p:spPr>
          <a:xfrm>
            <a:off x="737288" y="1178539"/>
            <a:ext cx="7776864" cy="598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2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имя прилагательное?</a:t>
            </a:r>
          </a:p>
          <a:p>
            <a:pPr>
              <a:lnSpc>
                <a:spcPts val="432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Зачем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нужны прилагательные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lnSpc>
                <a:spcPts val="4320"/>
              </a:lnSpc>
              <a:buFontTx/>
              <a:buChar char="-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 имена прилагательные по родам, укажи род, выдели окончания прилагательных.</a:t>
            </a:r>
          </a:p>
          <a:p>
            <a:pPr>
              <a:lnSpc>
                <a:spcPts val="432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Высок… дом, … башня, … здание; глубок… море, … река, … бассейн;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семья, … класс.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ru-RU" sz="3200" dirty="0" smtClean="0"/>
          </a:p>
          <a:p>
            <a:pPr marL="457200" indent="-457200">
              <a:buFontTx/>
              <a:buChar char="-"/>
            </a:pPr>
            <a:endParaRPr lang="ru-RU" sz="3200" dirty="0"/>
          </a:p>
          <a:p>
            <a:pPr marL="457200" indent="-457200">
              <a:buFontTx/>
              <a:buChar char="-"/>
            </a:pPr>
            <a:endParaRPr lang="ru-RU" sz="32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12"/>
    </mc:Choice>
    <mc:Fallback xmlns="">
      <p:transition spd="slow" advTm="26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-33032" y="-89271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185256" y="159304"/>
            <a:ext cx="2707424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alt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E3D591-86B4-4376-A966-1885CD79370A}"/>
              </a:ext>
            </a:extLst>
          </p:cNvPr>
          <p:cNvSpPr/>
          <p:nvPr/>
        </p:nvSpPr>
        <p:spPr>
          <a:xfrm>
            <a:off x="470264" y="1593445"/>
            <a:ext cx="8444322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муж. род                  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жен. род                           </a:t>
            </a:r>
            <a:r>
              <a:rPr lang="ru-RU" sz="36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сред. род</a:t>
            </a:r>
          </a:p>
          <a:p>
            <a:pPr>
              <a:lnSpc>
                <a:spcPts val="2000"/>
              </a:lnSpc>
            </a:pP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дом, высок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башня, высок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</a:t>
            </a:r>
          </a:p>
          <a:p>
            <a:pPr>
              <a:lnSpc>
                <a:spcPts val="2000"/>
              </a:lnSpc>
            </a:pPr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жен. род                          </a:t>
            </a:r>
            <a:r>
              <a:rPr lang="ru-RU" sz="3600" baseline="30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муж.род</a:t>
            </a:r>
            <a:endParaRPr lang="ru-RU" sz="3600" baseline="30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семья, дружн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</a:p>
          <a:p>
            <a:pPr>
              <a:lnSpc>
                <a:spcPts val="2000"/>
              </a:lnSpc>
            </a:pPr>
            <a:endParaRPr lang="ru-RU" sz="3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сред. род                       </a:t>
            </a:r>
            <a:r>
              <a:rPr lang="ru-RU" sz="3600" baseline="30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жен.род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3600" baseline="30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муж.род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aa-ET" sz="36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море, глубок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река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бассейн</a:t>
            </a:r>
            <a:endParaRPr lang="aa-ET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Картинки по запросу скачать картинку книги бесплатно">
            <a:extLst>
              <a:ext uri="{FF2B5EF4-FFF2-40B4-BE49-F238E27FC236}">
                <a16:creationId xmlns:a16="http://schemas.microsoft.com/office/drawing/2014/main" id="{4D097944-8E0D-4C01-8120-144DF2A44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01482"/>
            <a:ext cx="3044672" cy="194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993420"/>
              </p:ext>
            </p:extLst>
          </p:nvPr>
        </p:nvGraphicFramePr>
        <p:xfrm>
          <a:off x="2532888" y="1837944"/>
          <a:ext cx="475488" cy="365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7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27"/>
    </mc:Choice>
    <mc:Fallback xmlns="">
      <p:transition spd="slow" advTm="32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21719" y="-27384"/>
            <a:ext cx="9188797" cy="69217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713764" y="4810952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7891044" cy="6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ᐈ Веселое солнце векторные картинки, иллюстрации солнце веселое ...">
            <a:extLst>
              <a:ext uri="{FF2B5EF4-FFF2-40B4-BE49-F238E27FC236}">
                <a16:creationId xmlns:a16="http://schemas.microsoft.com/office/drawing/2014/main" id="{D57A160A-7780-49F0-AB2B-1C1465DFF4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7" y="4121898"/>
            <a:ext cx="2146288" cy="153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AC9CCE-583D-47DC-9B57-81CADEA345C2}"/>
              </a:ext>
            </a:extLst>
          </p:cNvPr>
          <p:cNvSpPr/>
          <p:nvPr/>
        </p:nvSpPr>
        <p:spPr>
          <a:xfrm>
            <a:off x="4828440" y="165858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aa-E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4DC9B6-7037-4653-97FB-275150CD1095}"/>
              </a:ext>
            </a:extLst>
          </p:cNvPr>
          <p:cNvSpPr/>
          <p:nvPr/>
        </p:nvSpPr>
        <p:spPr>
          <a:xfrm>
            <a:off x="6642595" y="286493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a-E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90EE3A9-897C-46A1-9947-8DD467E73670}"/>
              </a:ext>
            </a:extLst>
          </p:cNvPr>
          <p:cNvSpPr/>
          <p:nvPr/>
        </p:nvSpPr>
        <p:spPr>
          <a:xfrm>
            <a:off x="3887775" y="2536913"/>
            <a:ext cx="2567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a-E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97059E8-82B6-43E6-BF37-A660D8C03597}"/>
              </a:ext>
            </a:extLst>
          </p:cNvPr>
          <p:cNvSpPr/>
          <p:nvPr/>
        </p:nvSpPr>
        <p:spPr>
          <a:xfrm>
            <a:off x="300004" y="5504170"/>
            <a:ext cx="804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a-ET" sz="20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C0B2BE4-D653-4DC2-849A-6508B1ACA6E6}"/>
              </a:ext>
            </a:extLst>
          </p:cNvPr>
          <p:cNvSpPr/>
          <p:nvPr/>
        </p:nvSpPr>
        <p:spPr>
          <a:xfrm>
            <a:off x="395536" y="1359648"/>
            <a:ext cx="8309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a-E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a-E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72" y="2264080"/>
            <a:ext cx="1800199" cy="25722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1183609"/>
            <a:ext cx="5526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0000"/>
                </a:solidFill>
                <a:latin typeface="Open Sans"/>
              </a:rPr>
              <a:t>«Релаксация».</a:t>
            </a:r>
            <a:endParaRPr lang="ru-RU" sz="2400" b="1" dirty="0">
              <a:solidFill>
                <a:srgbClr val="000000"/>
              </a:solidFill>
              <a:latin typeface="Open Sans"/>
            </a:endParaRPr>
          </a:p>
          <a:p>
            <a:r>
              <a:rPr lang="ru-RU" sz="2400" dirty="0">
                <a:solidFill>
                  <a:srgbClr val="000000"/>
                </a:solidFill>
                <a:latin typeface="Open Sans"/>
              </a:rPr>
              <a:t>Закройте глаза и вспомните приятные моменты нашего занятия.</a:t>
            </a:r>
          </a:p>
          <a:p>
            <a:r>
              <a:rPr lang="ru-RU" sz="2400" dirty="0">
                <a:solidFill>
                  <a:srgbClr val="000000"/>
                </a:solidFill>
                <a:latin typeface="Open Sans"/>
              </a:rPr>
              <a:t>Я рада, что на протяжении всего занятия вы были внимательны.</a:t>
            </a:r>
          </a:p>
          <a:p>
            <a:r>
              <a:rPr lang="ru-RU" sz="2400" dirty="0">
                <a:solidFill>
                  <a:srgbClr val="000000"/>
                </a:solidFill>
                <a:latin typeface="Open Sans"/>
              </a:rPr>
              <a:t>Я хочу, чтобы все, кто работал хорошо – улыбнулись мне, а кто чувствует в себе потенциал работать еще лучше – поаплодировали себе.</a:t>
            </a:r>
            <a:endParaRPr lang="ru-RU" sz="24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5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64"/>
    </mc:Choice>
    <mc:Fallback xmlns="">
      <p:transition spd="slow" advTm="35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0" y="-19713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799642" y="339090"/>
            <a:ext cx="3615305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F4D908-F81A-413B-A936-789A1A7E4589}"/>
              </a:ext>
            </a:extLst>
          </p:cNvPr>
          <p:cNvSpPr/>
          <p:nvPr/>
        </p:nvSpPr>
        <p:spPr>
          <a:xfrm>
            <a:off x="1115616" y="12480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портал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BilimLand</a:t>
            </a:r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aa-E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a-E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a-ET" sz="20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2854B7-F7EE-4933-8ACC-7CAF6319E0DF}"/>
              </a:ext>
            </a:extLst>
          </p:cNvPr>
          <p:cNvSpPr/>
          <p:nvPr/>
        </p:nvSpPr>
        <p:spPr>
          <a:xfrm>
            <a:off x="1115122" y="1723023"/>
            <a:ext cx="76403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одберите пять прилагательных к пяти существительным, определите число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род.</a:t>
            </a:r>
            <a: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a-ET" b="1" dirty="0"/>
          </a:p>
        </p:txBody>
      </p:sp>
      <p:pic>
        <p:nvPicPr>
          <p:cNvPr id="12" name="Picture 4" descr="Картинки по запросу скачать картинку книги бесплатно">
            <a:extLst>
              <a:ext uri="{FF2B5EF4-FFF2-40B4-BE49-F238E27FC236}">
                <a16:creationId xmlns:a16="http://schemas.microsoft.com/office/drawing/2014/main" id="{0CA82C89-3274-4965-BC09-494E173FD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41" y="4123794"/>
            <a:ext cx="2250875" cy="158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44"/>
    </mc:Choice>
    <mc:Fallback xmlns="">
      <p:transition spd="slow" advTm="21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5"/>
    </mc:Choice>
    <mc:Fallback xmlns="">
      <p:transition spd="slow" advTm="10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48434" y="1151879"/>
            <a:ext cx="75177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УЗНАЕТЕ: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имя прилагательные, как изменяются имена прилагательные мужского, женского и среднего рода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НАУЧИТЕСЬ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 и прилагательные, правильно согласовывая по роду, числу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падежу;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 урока с родного языка на русский и английский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языки, понимать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содержание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сообщения, отвечая на вопросы и подбирать синонимы к прилагательным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 информацию в виде рисунков;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37"/>
    </mc:Choice>
    <mc:Fallback xmlns="">
      <p:transition spd="slow" advTm="40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1793216" y="384104"/>
            <a:ext cx="5557567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prstClr val="white"/>
                </a:solidFill>
                <a:latin typeface="Century Gothic" pitchFamily="34" charset="0"/>
              </a:rPr>
              <a:t>Тематический словарь урока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397520" y="1684110"/>
            <a:ext cx="8348957" cy="352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прилагательное – сын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</a:t>
            </a:r>
            <a:r>
              <a:rPr lang="kk-KZ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редко – сирек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окровище – қазына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kk-KZ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енить – бағалау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kk-KZ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аследство – мұра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оведает – расскажет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айник – құпия нәрсе</a:t>
            </a:r>
            <a:endParaRPr lang="ru-RU" alt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28"/>
    </mc:Choice>
    <mc:Fallback xmlns="">
      <p:transition spd="slow" advTm="27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439267" y="194397"/>
            <a:ext cx="8613784" cy="6469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021038" y="463639"/>
            <a:ext cx="459608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на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755576" y="128995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aa-E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FD9C56-A532-4F4A-9AA6-35AFC5337A01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a-ET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a-E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DFC412-965D-454C-A877-D093A81B0306}"/>
              </a:ext>
            </a:extLst>
          </p:cNvPr>
          <p:cNvSpPr/>
          <p:nvPr/>
        </p:nvSpPr>
        <p:spPr>
          <a:xfrm>
            <a:off x="448369" y="1302372"/>
            <a:ext cx="79309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-Определите 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yesenglish.ucoz.ru/_si/0/171514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6" y="1584917"/>
            <a:ext cx="2548558" cy="24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umbs.dreamstime.com/z/%D0%B8%D0%BD-%D0%B8%D0%B9%D1%81%D0%BA%D0%B8%D0%B9-%D1%82%D0%B0%D0%BD%D1%86%D0%BE%D1%80-495549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57" y="1646131"/>
            <a:ext cx="2160239" cy="25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hdhsh.kst.muzkult.ru/media/2019/07/08/1261275906/izo_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894" y="1511438"/>
            <a:ext cx="2152374" cy="23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tatic6.depositphotos.com/1150740/673/v/110/depositphotos_6737465-Cartoon-man-with-movie-camer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77206"/>
            <a:ext cx="2232247" cy="186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Quill Pen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99" y="4193603"/>
            <a:ext cx="2891001" cy="174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27"/>
    </mc:Choice>
    <mc:Fallback xmlns="">
      <p:transition spd="slow" advTm="31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6"/>
          <a:srcRect l="11757" r="11484"/>
          <a:stretch/>
        </p:blipFill>
        <p:spPr bwMode="auto">
          <a:xfrm>
            <a:off x="90950" y="-128124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145287" y="444913"/>
            <a:ext cx="4326910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темы урока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755576" y="1289953"/>
            <a:ext cx="76328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i="1" dirty="0" smtClean="0"/>
          </a:p>
          <a:p>
            <a:r>
              <a:rPr lang="kk-KZ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 </a:t>
            </a:r>
            <a:r>
              <a:rPr lang="kk-KZ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искусство </a:t>
            </a:r>
            <a:r>
              <a:rPr lang="kk-KZ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kk-K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/>
              <a:t>Давайте </a:t>
            </a:r>
            <a:r>
              <a:rPr lang="ru-RU" sz="3600" dirty="0"/>
              <a:t>подберем синонимы к слову </a:t>
            </a:r>
            <a:r>
              <a:rPr lang="ru-RU" sz="3600" dirty="0" smtClean="0"/>
              <a:t>искусство.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білгірлік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  <a:p>
            <a:endParaRPr lang="kk-KZ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5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63"/>
    </mc:Choice>
    <mc:Fallback xmlns="">
      <p:transition spd="slow" advTm="23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0" y="-32088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2838959" y="347003"/>
            <a:ext cx="398341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alt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Работа со словарем</a:t>
            </a:r>
            <a:endParaRPr lang="ru-RU" altLang="ru-RU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575D19-CD31-4F0E-A289-495BEACC2BD4}"/>
              </a:ext>
            </a:extLst>
          </p:cNvPr>
          <p:cNvSpPr/>
          <p:nvPr/>
        </p:nvSpPr>
        <p:spPr>
          <a:xfrm>
            <a:off x="683568" y="1316667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форма творчества, способ духовной самореализации человека посредством чувственно-выразительных средств (звука, пластики тела, рисунка, слова, цвета, света, природного материала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т.д.)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B04502-57FE-4E53-93A1-7DCF00894981}"/>
              </a:ext>
            </a:extLst>
          </p:cNvPr>
          <p:cNvSpPr/>
          <p:nvPr/>
        </p:nvSpPr>
        <p:spPr>
          <a:xfrm>
            <a:off x="1528904" y="313919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a-E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22"/>
    </mc:Choice>
    <mc:Fallback xmlns="">
      <p:transition spd="slow" advTm="59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2527772" y="423316"/>
            <a:ext cx="470852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04" y="1158123"/>
            <a:ext cx="8276668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51879"/>
            <a:ext cx="8588250" cy="4801898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6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21"/>
    </mc:Choice>
    <mc:Fallback xmlns="">
      <p:transition spd="slow" advTm="73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88562" y="-17585"/>
            <a:ext cx="8964488" cy="66701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382160"/>
              </p:ext>
            </p:extLst>
          </p:nvPr>
        </p:nvGraphicFramePr>
        <p:xfrm>
          <a:off x="492495" y="5445224"/>
          <a:ext cx="8229600" cy="773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3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Например: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Книга – 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чудесная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машина времени. Книга (какая?) 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чудесная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979712" y="138902"/>
            <a:ext cx="5551156" cy="6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Имя прилагательное</a:t>
            </a:r>
            <a:endParaRPr lang="ru-RU" altLang="ru-RU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ds04.infourok.ru/uploads/ex/1239/00006058-3ef0ff1d/img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5" y="1476254"/>
            <a:ext cx="8870521" cy="346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84"/>
    </mc:Choice>
    <mc:Fallback xmlns="">
      <p:transition spd="slow" advTm="48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-445842" y="-315416"/>
            <a:ext cx="9606132" cy="842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010057"/>
              </p:ext>
            </p:extLst>
          </p:nvPr>
        </p:nvGraphicFramePr>
        <p:xfrm>
          <a:off x="492495" y="4797153"/>
          <a:ext cx="8229600" cy="1458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076325" algn="l"/>
                        </a:tabLst>
                        <a:defRPr/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Например:</a:t>
                      </a:r>
                      <a:r>
                        <a:rPr lang="ru-RU" sz="24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Какой?</a:t>
                      </a:r>
                      <a:r>
                        <a:rPr lang="ru-RU" sz="24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крас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ый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син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ий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голуб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ой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076325" algn="l"/>
                        </a:tabLst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Какая? красн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ая, с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076325" algn="l"/>
                        </a:tabLst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Какое? красн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ое,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син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300004" y="288016"/>
            <a:ext cx="8248866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Изменение прилагательных по родам </a:t>
            </a:r>
            <a:endParaRPr lang="ru-RU" altLang="ru-RU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8" y="959703"/>
            <a:ext cx="8235213" cy="3765441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65"/>
    </mc:Choice>
    <mc:Fallback xmlns="">
      <p:transition spd="slow" advTm="57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470</Words>
  <Application>Microsoft Office PowerPoint</Application>
  <PresentationFormat>Экран (4:3)</PresentationFormat>
  <Paragraphs>106</Paragraphs>
  <Slides>17</Slides>
  <Notes>17</Notes>
  <HiddenSlides>0</HiddenSlides>
  <MMClips>17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Comfortaa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119</cp:revision>
  <dcterms:created xsi:type="dcterms:W3CDTF">2020-07-18T05:19:20Z</dcterms:created>
  <dcterms:modified xsi:type="dcterms:W3CDTF">2024-12-05T08:03:00Z</dcterms:modified>
</cp:coreProperties>
</file>