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5" r:id="rId4"/>
    <p:sldId id="276" r:id="rId5"/>
    <p:sldId id="277" r:id="rId6"/>
    <p:sldId id="278" r:id="rId7"/>
    <p:sldId id="269" r:id="rId8"/>
    <p:sldId id="283" r:id="rId9"/>
    <p:sldId id="281" r:id="rId10"/>
    <p:sldId id="282" r:id="rId11"/>
    <p:sldId id="264" r:id="rId12"/>
    <p:sldId id="27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A61B3-7D8D-4D4D-9FA2-672DD7BC9317}" type="doc">
      <dgm:prSet loTypeId="urn:microsoft.com/office/officeart/2005/8/layout/arrow2" loCatId="process" qsTypeId="urn:microsoft.com/office/officeart/2005/8/quickstyle/simple1" qsCatId="simple" csTypeId="urn:microsoft.com/office/officeart/2005/8/colors/accent5_1" csCatId="accent5" phldr="1"/>
      <dgm:spPr/>
    </dgm:pt>
    <dgm:pt modelId="{EC46FEE7-80CA-4831-9D78-8F302076498E}">
      <dgm:prSet phldrT="[Текст]"/>
      <dgm:spPr/>
      <dgm:t>
        <a:bodyPr/>
        <a:lstStyle/>
        <a:p>
          <a:r>
            <a:rPr lang="ru-RU" dirty="0"/>
            <a:t>Всё было непонятно</a:t>
          </a:r>
        </a:p>
      </dgm:t>
    </dgm:pt>
    <dgm:pt modelId="{0D71BDA0-2E7C-4802-950C-1D5D19819257}" type="parTrans" cxnId="{38C136DA-E0F2-4061-8EA1-5E2912C6AFB0}">
      <dgm:prSet/>
      <dgm:spPr/>
      <dgm:t>
        <a:bodyPr/>
        <a:lstStyle/>
        <a:p>
          <a:endParaRPr lang="ru-RU"/>
        </a:p>
      </dgm:t>
    </dgm:pt>
    <dgm:pt modelId="{00382AFD-16CC-42EF-8072-1BADAAD14C3D}" type="sibTrans" cxnId="{38C136DA-E0F2-4061-8EA1-5E2912C6AFB0}">
      <dgm:prSet/>
      <dgm:spPr/>
      <dgm:t>
        <a:bodyPr/>
        <a:lstStyle/>
        <a:p>
          <a:endParaRPr lang="ru-RU"/>
        </a:p>
      </dgm:t>
    </dgm:pt>
    <dgm:pt modelId="{1FA997BB-3ECA-403B-9B38-2E96988DD576}">
      <dgm:prSet phldrT="[Текст]"/>
      <dgm:spPr/>
      <dgm:t>
        <a:bodyPr/>
        <a:lstStyle/>
        <a:p>
          <a:r>
            <a:rPr lang="ru-RU" dirty="0"/>
            <a:t>Остались вопросы</a:t>
          </a:r>
        </a:p>
      </dgm:t>
    </dgm:pt>
    <dgm:pt modelId="{EF82EB51-402F-4666-9B70-F6F374EC796C}" type="parTrans" cxnId="{835212B7-4E0D-474F-930E-6D3032F4858A}">
      <dgm:prSet/>
      <dgm:spPr/>
      <dgm:t>
        <a:bodyPr/>
        <a:lstStyle/>
        <a:p>
          <a:endParaRPr lang="ru-RU"/>
        </a:p>
      </dgm:t>
    </dgm:pt>
    <dgm:pt modelId="{CC65F26B-AF4D-40D2-AD2C-9E27B9A6B91F}" type="sibTrans" cxnId="{835212B7-4E0D-474F-930E-6D3032F4858A}">
      <dgm:prSet/>
      <dgm:spPr/>
      <dgm:t>
        <a:bodyPr/>
        <a:lstStyle/>
        <a:p>
          <a:endParaRPr lang="ru-RU"/>
        </a:p>
      </dgm:t>
    </dgm:pt>
    <dgm:pt modelId="{A38517FE-1A7F-47A8-A8E7-A55C8AED0B8F}">
      <dgm:prSet phldrT="[Текст]"/>
      <dgm:spPr/>
      <dgm:t>
        <a:bodyPr/>
        <a:lstStyle/>
        <a:p>
          <a:r>
            <a:rPr lang="ru-RU" dirty="0"/>
            <a:t>Всё было понятно</a:t>
          </a:r>
        </a:p>
      </dgm:t>
    </dgm:pt>
    <dgm:pt modelId="{A6496BD6-C1D7-4ECF-87EC-04C36C78135F}" type="parTrans" cxnId="{F4BA501E-A6FC-484F-8B44-8224E2E912B5}">
      <dgm:prSet/>
      <dgm:spPr/>
      <dgm:t>
        <a:bodyPr/>
        <a:lstStyle/>
        <a:p>
          <a:endParaRPr lang="ru-RU"/>
        </a:p>
      </dgm:t>
    </dgm:pt>
    <dgm:pt modelId="{8BD5054E-01DC-4332-91CF-0D7A23AA7962}" type="sibTrans" cxnId="{F4BA501E-A6FC-484F-8B44-8224E2E912B5}">
      <dgm:prSet/>
      <dgm:spPr/>
      <dgm:t>
        <a:bodyPr/>
        <a:lstStyle/>
        <a:p>
          <a:endParaRPr lang="ru-RU"/>
        </a:p>
      </dgm:t>
    </dgm:pt>
    <dgm:pt modelId="{084422B1-DE8B-4096-9F15-11099D6C9B43}" type="pres">
      <dgm:prSet presAssocID="{B3FA61B3-7D8D-4D4D-9FA2-672DD7BC9317}" presName="arrowDiagram" presStyleCnt="0">
        <dgm:presLayoutVars>
          <dgm:chMax val="5"/>
          <dgm:dir/>
          <dgm:resizeHandles val="exact"/>
        </dgm:presLayoutVars>
      </dgm:prSet>
      <dgm:spPr/>
    </dgm:pt>
    <dgm:pt modelId="{6BD86F1E-9592-4D9C-BC32-D6BB81338DE2}" type="pres">
      <dgm:prSet presAssocID="{B3FA61B3-7D8D-4D4D-9FA2-672DD7BC9317}" presName="arrow" presStyleLbl="bgShp" presStyleIdx="0" presStyleCnt="1" custLinFactNeighborX="331" custLinFactNeighborY="6969"/>
      <dgm:spPr/>
    </dgm:pt>
    <dgm:pt modelId="{D3FB9ADF-0B56-431C-9FDB-CC0EABA0CA87}" type="pres">
      <dgm:prSet presAssocID="{B3FA61B3-7D8D-4D4D-9FA2-672DD7BC9317}" presName="arrowDiagram3" presStyleCnt="0"/>
      <dgm:spPr/>
    </dgm:pt>
    <dgm:pt modelId="{80A8AFFB-1C72-48E3-B70E-B5AF54FE86AA}" type="pres">
      <dgm:prSet presAssocID="{EC46FEE7-80CA-4831-9D78-8F302076498E}" presName="bullet3a" presStyleLbl="node1" presStyleIdx="0" presStyleCnt="3"/>
      <dgm:spPr/>
    </dgm:pt>
    <dgm:pt modelId="{31E687B6-69CD-4D59-A028-60C83D18F93D}" type="pres">
      <dgm:prSet presAssocID="{EC46FEE7-80CA-4831-9D78-8F302076498E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907BB-4638-4F01-B318-EF71EB2528E3}" type="pres">
      <dgm:prSet presAssocID="{1FA997BB-3ECA-403B-9B38-2E96988DD576}" presName="bullet3b" presStyleLbl="node1" presStyleIdx="1" presStyleCnt="3"/>
      <dgm:spPr/>
    </dgm:pt>
    <dgm:pt modelId="{910F3C73-9212-4E23-A211-A82DDEFB65A8}" type="pres">
      <dgm:prSet presAssocID="{1FA997BB-3ECA-403B-9B38-2E96988DD576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77A80-A0C4-4EA2-A519-B4746BDA6E46}" type="pres">
      <dgm:prSet presAssocID="{A38517FE-1A7F-47A8-A8E7-A55C8AED0B8F}" presName="bullet3c" presStyleLbl="node1" presStyleIdx="2" presStyleCnt="3"/>
      <dgm:spPr/>
    </dgm:pt>
    <dgm:pt modelId="{764A0897-0210-4C0B-9C88-E866BAC3DE41}" type="pres">
      <dgm:prSet presAssocID="{A38517FE-1A7F-47A8-A8E7-A55C8AED0B8F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92077C-89CF-4055-8AAD-3C5E7FDAA70E}" type="presOf" srcId="{1FA997BB-3ECA-403B-9B38-2E96988DD576}" destId="{910F3C73-9212-4E23-A211-A82DDEFB65A8}" srcOrd="0" destOrd="0" presId="urn:microsoft.com/office/officeart/2005/8/layout/arrow2"/>
    <dgm:cxn modelId="{38C136DA-E0F2-4061-8EA1-5E2912C6AFB0}" srcId="{B3FA61B3-7D8D-4D4D-9FA2-672DD7BC9317}" destId="{EC46FEE7-80CA-4831-9D78-8F302076498E}" srcOrd="0" destOrd="0" parTransId="{0D71BDA0-2E7C-4802-950C-1D5D19819257}" sibTransId="{00382AFD-16CC-42EF-8072-1BADAAD14C3D}"/>
    <dgm:cxn modelId="{835212B7-4E0D-474F-930E-6D3032F4858A}" srcId="{B3FA61B3-7D8D-4D4D-9FA2-672DD7BC9317}" destId="{1FA997BB-3ECA-403B-9B38-2E96988DD576}" srcOrd="1" destOrd="0" parTransId="{EF82EB51-402F-4666-9B70-F6F374EC796C}" sibTransId="{CC65F26B-AF4D-40D2-AD2C-9E27B9A6B91F}"/>
    <dgm:cxn modelId="{5E19B524-AFDD-4594-B685-C8597FF17EBC}" type="presOf" srcId="{EC46FEE7-80CA-4831-9D78-8F302076498E}" destId="{31E687B6-69CD-4D59-A028-60C83D18F93D}" srcOrd="0" destOrd="0" presId="urn:microsoft.com/office/officeart/2005/8/layout/arrow2"/>
    <dgm:cxn modelId="{7A712425-2C01-41E3-8231-B5D5732BACEF}" type="presOf" srcId="{B3FA61B3-7D8D-4D4D-9FA2-672DD7BC9317}" destId="{084422B1-DE8B-4096-9F15-11099D6C9B43}" srcOrd="0" destOrd="0" presId="urn:microsoft.com/office/officeart/2005/8/layout/arrow2"/>
    <dgm:cxn modelId="{6CDEBBEC-4097-4687-9168-BCD0507EE443}" type="presOf" srcId="{A38517FE-1A7F-47A8-A8E7-A55C8AED0B8F}" destId="{764A0897-0210-4C0B-9C88-E866BAC3DE41}" srcOrd="0" destOrd="0" presId="urn:microsoft.com/office/officeart/2005/8/layout/arrow2"/>
    <dgm:cxn modelId="{F4BA501E-A6FC-484F-8B44-8224E2E912B5}" srcId="{B3FA61B3-7D8D-4D4D-9FA2-672DD7BC9317}" destId="{A38517FE-1A7F-47A8-A8E7-A55C8AED0B8F}" srcOrd="2" destOrd="0" parTransId="{A6496BD6-C1D7-4ECF-87EC-04C36C78135F}" sibTransId="{8BD5054E-01DC-4332-91CF-0D7A23AA7962}"/>
    <dgm:cxn modelId="{4670C282-2CAA-494E-BED8-B1067046E8E7}" type="presParOf" srcId="{084422B1-DE8B-4096-9F15-11099D6C9B43}" destId="{6BD86F1E-9592-4D9C-BC32-D6BB81338DE2}" srcOrd="0" destOrd="0" presId="urn:microsoft.com/office/officeart/2005/8/layout/arrow2"/>
    <dgm:cxn modelId="{2283C143-6D23-4794-B409-5FA02E50D2BB}" type="presParOf" srcId="{084422B1-DE8B-4096-9F15-11099D6C9B43}" destId="{D3FB9ADF-0B56-431C-9FDB-CC0EABA0CA87}" srcOrd="1" destOrd="0" presId="urn:microsoft.com/office/officeart/2005/8/layout/arrow2"/>
    <dgm:cxn modelId="{53FDE7E0-0551-440D-AC70-B259A711706A}" type="presParOf" srcId="{D3FB9ADF-0B56-431C-9FDB-CC0EABA0CA87}" destId="{80A8AFFB-1C72-48E3-B70E-B5AF54FE86AA}" srcOrd="0" destOrd="0" presId="urn:microsoft.com/office/officeart/2005/8/layout/arrow2"/>
    <dgm:cxn modelId="{0B344B51-52E4-4D92-B3C1-11850861BEA9}" type="presParOf" srcId="{D3FB9ADF-0B56-431C-9FDB-CC0EABA0CA87}" destId="{31E687B6-69CD-4D59-A028-60C83D18F93D}" srcOrd="1" destOrd="0" presId="urn:microsoft.com/office/officeart/2005/8/layout/arrow2"/>
    <dgm:cxn modelId="{347808E4-576D-4635-BF24-0B35F57363F9}" type="presParOf" srcId="{D3FB9ADF-0B56-431C-9FDB-CC0EABA0CA87}" destId="{7B8907BB-4638-4F01-B318-EF71EB2528E3}" srcOrd="2" destOrd="0" presId="urn:microsoft.com/office/officeart/2005/8/layout/arrow2"/>
    <dgm:cxn modelId="{04B4F2C8-9A15-41FF-AB2A-3578E9DC1107}" type="presParOf" srcId="{D3FB9ADF-0B56-431C-9FDB-CC0EABA0CA87}" destId="{910F3C73-9212-4E23-A211-A82DDEFB65A8}" srcOrd="3" destOrd="0" presId="urn:microsoft.com/office/officeart/2005/8/layout/arrow2"/>
    <dgm:cxn modelId="{2C00F2F6-1E3B-4410-BC37-B2966D467731}" type="presParOf" srcId="{D3FB9ADF-0B56-431C-9FDB-CC0EABA0CA87}" destId="{0B977A80-A0C4-4EA2-A519-B4746BDA6E46}" srcOrd="4" destOrd="0" presId="urn:microsoft.com/office/officeart/2005/8/layout/arrow2"/>
    <dgm:cxn modelId="{52416387-023A-45FB-8C14-C0805120966E}" type="presParOf" srcId="{D3FB9ADF-0B56-431C-9FDB-CC0EABA0CA87}" destId="{764A0897-0210-4C0B-9C88-E866BAC3DE4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86F1E-9592-4D9C-BC32-D6BB81338DE2}">
      <dsp:nvSpPr>
        <dsp:cNvPr id="0" name=""/>
        <dsp:cNvSpPr/>
      </dsp:nvSpPr>
      <dsp:spPr>
        <a:xfrm>
          <a:off x="0" y="181191"/>
          <a:ext cx="6936432" cy="433526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8AFFB-1C72-48E3-B70E-B5AF54FE86AA}">
      <dsp:nvSpPr>
        <dsp:cNvPr id="0" name=""/>
        <dsp:cNvSpPr/>
      </dsp:nvSpPr>
      <dsp:spPr>
        <a:xfrm>
          <a:off x="880926" y="3082798"/>
          <a:ext cx="180347" cy="180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687B6-69CD-4D59-A028-60C83D18F93D}">
      <dsp:nvSpPr>
        <dsp:cNvPr id="0" name=""/>
        <dsp:cNvSpPr/>
      </dsp:nvSpPr>
      <dsp:spPr>
        <a:xfrm>
          <a:off x="971100" y="3172972"/>
          <a:ext cx="1616188" cy="1252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562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Всё было непонятно</a:t>
          </a:r>
        </a:p>
      </dsp:txBody>
      <dsp:txXfrm>
        <a:off x="971100" y="3172972"/>
        <a:ext cx="1616188" cy="1252893"/>
      </dsp:txXfrm>
    </dsp:sp>
    <dsp:sp modelId="{7B8907BB-4638-4F01-B318-EF71EB2528E3}">
      <dsp:nvSpPr>
        <dsp:cNvPr id="0" name=""/>
        <dsp:cNvSpPr/>
      </dsp:nvSpPr>
      <dsp:spPr>
        <a:xfrm>
          <a:off x="2472838" y="1904472"/>
          <a:ext cx="326012" cy="3260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F3C73-9212-4E23-A211-A82DDEFB65A8}">
      <dsp:nvSpPr>
        <dsp:cNvPr id="0" name=""/>
        <dsp:cNvSpPr/>
      </dsp:nvSpPr>
      <dsp:spPr>
        <a:xfrm>
          <a:off x="2635844" y="2067478"/>
          <a:ext cx="1664743" cy="2358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747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Остались вопросы</a:t>
          </a:r>
        </a:p>
      </dsp:txBody>
      <dsp:txXfrm>
        <a:off x="2635844" y="2067478"/>
        <a:ext cx="1664743" cy="2358386"/>
      </dsp:txXfrm>
    </dsp:sp>
    <dsp:sp modelId="{0B977A80-A0C4-4EA2-A519-B4746BDA6E46}">
      <dsp:nvSpPr>
        <dsp:cNvPr id="0" name=""/>
        <dsp:cNvSpPr/>
      </dsp:nvSpPr>
      <dsp:spPr>
        <a:xfrm>
          <a:off x="4387293" y="1187418"/>
          <a:ext cx="450868" cy="450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A0897-0210-4C0B-9C88-E866BAC3DE41}">
      <dsp:nvSpPr>
        <dsp:cNvPr id="0" name=""/>
        <dsp:cNvSpPr/>
      </dsp:nvSpPr>
      <dsp:spPr>
        <a:xfrm>
          <a:off x="4612727" y="1412852"/>
          <a:ext cx="1664743" cy="3013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06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Всё было понятно</a:t>
          </a:r>
        </a:p>
      </dsp:txBody>
      <dsp:txXfrm>
        <a:off x="4612727" y="1412852"/>
        <a:ext cx="1664743" cy="3013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8650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3081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47726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47534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58093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92044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09455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26018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48258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5813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8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7.png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Профессии любимых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героев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8399" y="3088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526332" y="339090"/>
            <a:ext cx="16192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7137" y="2828719"/>
            <a:ext cx="6653997" cy="2538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Лошади бежали рысц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й. 2) Ребята подобрали двух птенц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 3) Длинной верениц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 тянулись гуси к ближнему озеру. 4) Ласточку люди называют вестниц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 весны.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26040" y="423021"/>
            <a:ext cx="478015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Практическая часть урока №2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137" y="1218583"/>
            <a:ext cx="5530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 предложения, вставляя пропущенные буквы.</a:t>
            </a:r>
          </a:p>
        </p:txBody>
      </p:sp>
    </p:spTree>
    <p:extLst>
      <p:ext uri="{BB962C8B-B14F-4D97-AF65-F5344CB8AC3E}">
        <p14:creationId xmlns:p14="http://schemas.microsoft.com/office/powerpoint/2010/main" val="246224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1" y="339090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4704308"/>
              </p:ext>
            </p:extLst>
          </p:nvPr>
        </p:nvGraphicFramePr>
        <p:xfrm>
          <a:off x="1403648" y="1245501"/>
          <a:ext cx="6936432" cy="451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4620" y="3345213"/>
            <a:ext cx="1163960" cy="11639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71800" y="1874643"/>
            <a:ext cx="1171592" cy="11715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4364" y="1070518"/>
            <a:ext cx="1207371" cy="120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21671" y="2688729"/>
            <a:ext cx="66539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Войдите на 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</a:rPr>
              <a:t>платформу BilimLand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слову «профессия»</a:t>
            </a:r>
          </a:p>
        </p:txBody>
      </p:sp>
    </p:spTree>
    <p:extLst>
      <p:ext uri="{BB962C8B-B14F-4D97-AF65-F5344CB8AC3E}">
        <p14:creationId xmlns:p14="http://schemas.microsoft.com/office/powerpoint/2010/main" val="3805070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П6. Правильно писать безударные падежные вопросы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ИЯЕ-1.1.1. Образовывать падежные формы существительных</a:t>
            </a:r>
          </a:p>
          <a:p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1735798" y="33645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словарь урока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5798" y="263162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Профессия-</a:t>
            </a:r>
            <a:r>
              <a:rPr lang="ru-RU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02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2817181" y="288855"/>
            <a:ext cx="592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 урока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688" y="2132856"/>
            <a:ext cx="61206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«Мы не учимся быть артистами, художниками или писателями — мы учимся быть.» 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Маккартни П.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3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95617" y="21277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664441" y="404664"/>
            <a:ext cx="8218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Угадайте профессии любимых героев сказок: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196" y="1734578"/>
            <a:ext cx="3538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1.Назовите имя самого известного ветеринара 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660" y="1317457"/>
            <a:ext cx="1969718" cy="12531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54269" y="1707385"/>
            <a:ext cx="2420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(Айболит, ведь он лечил зверей)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1196" y="3162205"/>
            <a:ext cx="2968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 папы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Карло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8413" y="311603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(Плотник)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617" y="2655967"/>
            <a:ext cx="774439" cy="133723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4441" y="4581128"/>
            <a:ext cx="2539407" cy="543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51196" y="4437311"/>
            <a:ext cx="3187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звали первую женщину-лётчицу? 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9700" y="4224159"/>
            <a:ext cx="909638" cy="12573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628413" y="4437311"/>
            <a:ext cx="1688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(Баба-Яга)</a:t>
            </a:r>
          </a:p>
        </p:txBody>
      </p:sp>
    </p:spTree>
    <p:extLst>
      <p:ext uri="{BB962C8B-B14F-4D97-AF65-F5344CB8AC3E}">
        <p14:creationId xmlns:p14="http://schemas.microsoft.com/office/powerpoint/2010/main" val="102821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295" y="13350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6764" y="1080296"/>
            <a:ext cx="559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53309" y="495464"/>
            <a:ext cx="5460359" cy="622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Усвоение нового материала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0514" y="1611290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Запишем полный ответ на последний вопрос.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6804" y="3001607"/>
            <a:ext cx="6999652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Баба-яга была первой </a:t>
            </a:r>
            <a:r>
              <a:rPr lang="ru-RU" sz="3200" b="1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летчиц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4509120"/>
            <a:ext cx="6914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выделенное слово.  Ударение падает на первый слог. Поэтому мы пишем в окончании гласную Е. </a:t>
            </a:r>
          </a:p>
        </p:txBody>
      </p:sp>
    </p:spTree>
    <p:extLst>
      <p:ext uri="{BB962C8B-B14F-4D97-AF65-F5344CB8AC3E}">
        <p14:creationId xmlns:p14="http://schemas.microsoft.com/office/powerpoint/2010/main" val="284502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739" y="3490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7051" y="2482391"/>
            <a:ext cx="66539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окончаниях существительных после шипящих и ц под ударением пишется о, без ударения – е: соревнования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пловцо’в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шесть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ме’сяцев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9474" y="347625"/>
            <a:ext cx="3832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</a:t>
            </a: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8399" y="3088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0947" y="2658713"/>
            <a:ext cx="6653997" cy="306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Любоваться чиж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суп с перц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говорить со сторож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салат с огурц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скрыться за шалаш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пять пальц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 укрыться плащ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с опытным врач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м, за синей туч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й, быть молодц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endParaRPr lang="ru-RU" sz="2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26040" y="423021"/>
            <a:ext cx="478015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Практическая часть урока №1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4759" y="1079819"/>
            <a:ext cx="6506375" cy="157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Прочитайте словосочетания. В какой части слова выделены буквы о и е? После каких согласных стоят эти буквы?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4759" y="5182646"/>
            <a:ext cx="6120680" cy="1401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Буквы о и е стоят после шипящих, ц согласных и  выделены в окончаниях.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5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8399" y="3088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7137" y="2828719"/>
            <a:ext cx="6653997" cy="306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Лошади бежали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рысц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..й. 2) Ребята подобрали двух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птенц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..в. 3) Длинной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верениц..й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тянулись гуси к ближнему озеру. 4) Ласточку люди называют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вестниц..й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весны.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26040" y="423021"/>
            <a:ext cx="478015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Практическая часть урока №2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137" y="1218583"/>
            <a:ext cx="5530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 предложения, вставляя пропущенные буквы.</a:t>
            </a:r>
          </a:p>
        </p:txBody>
      </p:sp>
    </p:spTree>
    <p:extLst>
      <p:ext uri="{BB962C8B-B14F-4D97-AF65-F5344CB8AC3E}">
        <p14:creationId xmlns:p14="http://schemas.microsoft.com/office/powerpoint/2010/main" val="2039361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375</Words>
  <Application>Microsoft Office PowerPoint</Application>
  <PresentationFormat>Экран (4:3)</PresentationFormat>
  <Paragraphs>67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Comfortaa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56</cp:revision>
  <dcterms:created xsi:type="dcterms:W3CDTF">2020-07-18T05:19:20Z</dcterms:created>
  <dcterms:modified xsi:type="dcterms:W3CDTF">2024-12-03T16:22:31Z</dcterms:modified>
</cp:coreProperties>
</file>