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73" r:id="rId2"/>
    <p:sldId id="271" r:id="rId3"/>
    <p:sldId id="274" r:id="rId4"/>
    <p:sldId id="270" r:id="rId5"/>
    <p:sldId id="267" r:id="rId6"/>
    <p:sldId id="262" r:id="rId7"/>
    <p:sldId id="279" r:id="rId8"/>
    <p:sldId id="278" r:id="rId9"/>
    <p:sldId id="257" r:id="rId10"/>
    <p:sldId id="281" r:id="rId11"/>
    <p:sldId id="280" r:id="rId12"/>
    <p:sldId id="258" r:id="rId13"/>
    <p:sldId id="275" r:id="rId14"/>
    <p:sldId id="277" r:id="rId15"/>
    <p:sldId id="27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195E"/>
    <a:srgbClr val="D812C0"/>
    <a:srgbClr val="F783E9"/>
    <a:srgbClr val="FF9900"/>
    <a:srgbClr val="E694DC"/>
    <a:srgbClr val="FF0000"/>
    <a:srgbClr val="7922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41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0622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568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192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390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121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827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55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81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92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3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47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1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9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48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04942-F1DF-4D3D-BF8B-9777F26C0A8F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59DA1-1505-472C-9335-631B250ECC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79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1104"/>
            <a:ext cx="11887200" cy="926592"/>
          </a:xfrm>
        </p:spPr>
        <p:txBody>
          <a:bodyPr>
            <a:normAutofit/>
          </a:bodyPr>
          <a:lstStyle/>
          <a:p>
            <a:pPr algn="ctr"/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112" y="1917986"/>
            <a:ext cx="11911583" cy="4940014"/>
          </a:xfrm>
        </p:spPr>
        <p:txBody>
          <a:bodyPr/>
          <a:lstStyle/>
          <a:p>
            <a:pPr marL="0" indent="0" algn="ctr">
              <a:buNone/>
            </a:pP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интересными людьми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литература. 5 класс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</a:t>
            </a:r>
            <a:r>
              <a:rPr lang="en-US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</a:p>
          <a:p>
            <a:pPr marL="0" indent="0" algn="ctr">
              <a:buNone/>
            </a:pPr>
            <a:endParaRPr lang="en-US" sz="2400" i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084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3873" y="624110"/>
            <a:ext cx="8225028" cy="128089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кластер по тексту</a:t>
            </a:r>
            <a:r>
              <a:rPr lang="kk-KZ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«Уолт Дисней»</a:t>
            </a:r>
            <a:endParaRPr lang="ru-RU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0201" y="2674937"/>
            <a:ext cx="3683000" cy="215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42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2547" y="716352"/>
            <a:ext cx="10359190" cy="1088385"/>
          </a:xfrm>
        </p:spPr>
        <p:txBody>
          <a:bodyPr/>
          <a:lstStyle/>
          <a:p>
            <a:r>
              <a:rPr lang="kk-KZ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ежиссер </a:t>
            </a:r>
            <a:r>
              <a:rPr lang="kk-KZ" b="1" dirty="0" smtClean="0"/>
              <a:t> </a:t>
            </a:r>
            <a:r>
              <a:rPr lang="kk-KZ" dirty="0" smtClean="0"/>
              <a:t>                                         </a:t>
            </a:r>
            <a:r>
              <a:rPr lang="kk-KZ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Голливуд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346" y="0"/>
            <a:ext cx="1205965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3600" b="1" dirty="0" smtClean="0">
              <a:solidFill>
                <a:srgbClr val="D812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600" b="1" dirty="0" smtClean="0">
                <a:solidFill>
                  <a:srgbClr val="D812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 marL="0" indent="0" algn="ctr">
              <a:buNone/>
            </a:pPr>
            <a:r>
              <a:rPr lang="kk-KZ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</a:p>
          <a:p>
            <a:pPr marL="0" indent="0" algn="ctr">
              <a:buNone/>
            </a:pPr>
            <a:r>
              <a:rPr lang="kk-KZ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indent="0" algn="ctr">
              <a:buNone/>
            </a:pPr>
            <a:r>
              <a:rPr lang="kk-KZ" sz="32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                                           </a:t>
            </a:r>
            <a:r>
              <a:rPr lang="kk-KZ" sz="3200" b="1" dirty="0" smtClean="0">
                <a:solidFill>
                  <a:srgbClr val="6719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мультфильмы</a:t>
            </a:r>
          </a:p>
          <a:p>
            <a:pPr marL="0" indent="0" algn="ctr">
              <a:buNone/>
            </a:pPr>
            <a:endParaRPr lang="kk-KZ" sz="3200" b="1" dirty="0">
              <a:solidFill>
                <a:srgbClr val="67195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Микки Маус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7014410" y="1479883"/>
            <a:ext cx="914400" cy="1708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3741821" y="1070811"/>
            <a:ext cx="974558" cy="36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3394912" y="1374606"/>
            <a:ext cx="1359568" cy="2210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303168" y="1108291"/>
            <a:ext cx="1562101" cy="69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4932947" y="1479883"/>
            <a:ext cx="144379" cy="3886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Рисунок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1339" y="230097"/>
            <a:ext cx="1906503" cy="189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936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разбор</a:t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  существительного</a:t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194560"/>
            <a:ext cx="11094720" cy="2816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Аттракционы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Диснейленда доставляют огромную радость детям.</a:t>
            </a:r>
          </a:p>
          <a:p>
            <a:pPr marL="0" indent="0">
              <a:buNone/>
            </a:pP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2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577" y="158496"/>
            <a:ext cx="9944036" cy="1036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разбор</a:t>
            </a:r>
            <a:br>
              <a:rPr lang="ru-RU" sz="3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  существительного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0972" y="1194816"/>
            <a:ext cx="10761028" cy="5663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Аттракционы –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им.сущ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І. Начальная форма:</a:t>
            </a:r>
          </a:p>
          <a:p>
            <a:pPr marL="0" indent="0">
              <a:buNone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(что?) аттракцион</a:t>
            </a:r>
          </a:p>
          <a:p>
            <a:pPr marL="0" indent="0">
              <a:buNone/>
            </a:pP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ІІ.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Морфологические признаки: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1.Пост.признаки: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а)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нариц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б)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неодуш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в)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2.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Непост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признаки: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а)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им.п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б)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ІІІ. Синтаксическая роль:</a:t>
            </a:r>
          </a:p>
          <a:p>
            <a:pPr marL="0" indent="0">
              <a:buNone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( что?) </a:t>
            </a:r>
            <a:r>
              <a:rPr lang="kk-KZ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аттракционы</a:t>
            </a:r>
            <a:endParaRPr lang="ru-RU" sz="20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24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636302"/>
            <a:ext cx="10546080" cy="6221698"/>
          </a:xfrm>
        </p:spPr>
        <p:txBody>
          <a:bodyPr>
            <a:normAutofit/>
          </a:bodyPr>
          <a:lstStyle/>
          <a:p>
            <a:pPr algn="ctr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920" y="-146304"/>
            <a:ext cx="10546080" cy="730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143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41195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1264" y="1353312"/>
            <a:ext cx="10277856" cy="23408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Найдите в Интернете сведения о жизни и деятельности замечательных людей Казахстана и подготовьте о них рассказ.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5837" y="4423378"/>
            <a:ext cx="229552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23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1" y="0"/>
            <a:ext cx="10546079" cy="1255776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Цели обучения: </a:t>
            </a: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496" y="1255776"/>
            <a:ext cx="12033504" cy="547420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определить основную мысль текста на основе вопросов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* формулировать вопросы по содержанию текста и отвечать на  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них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* создать  текст (рассказ), используя элементы разговорного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и художественного стилей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28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7152" y="624110"/>
            <a:ext cx="10594847" cy="838930"/>
          </a:xfrm>
        </p:spPr>
        <p:txBody>
          <a:bodyPr/>
          <a:lstStyle/>
          <a:p>
            <a:r>
              <a:rPr lang="ru-RU" dirty="0" smtClean="0">
                <a:solidFill>
                  <a:srgbClr val="D812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разбор имени существительного</a:t>
            </a:r>
            <a:endParaRPr lang="ru-RU" dirty="0">
              <a:solidFill>
                <a:srgbClr val="D812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316736"/>
            <a:ext cx="11131296" cy="554126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разбора</a:t>
            </a:r>
          </a:p>
          <a:p>
            <a:pPr marL="0" indent="0" algn="ctr">
              <a:buNone/>
            </a:pPr>
            <a:endParaRPr lang="ru-RU" sz="28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І. Часть речи. Общее значение.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Начальная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(именительный падеж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единственное число) </a:t>
            </a: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ІІ. Морфологические признаки: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1.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признаки: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а).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обственное или нарицательное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б).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душевленное или неодушевленное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в).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2.Непостоянные признаки: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а). падеж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б). число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ІІІ. Синтаксическая роль в предложении.</a:t>
            </a:r>
          </a:p>
          <a:p>
            <a:pPr marL="0" indent="0">
              <a:buNone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17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19456"/>
            <a:ext cx="9858693" cy="743712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Дисней создал первый семейный парк.</a:t>
            </a:r>
            <a:endParaRPr lang="ru-RU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829056"/>
            <a:ext cx="12009120" cy="6028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І. Парк – имя существительное.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Начальная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форма: (что?) парк.</a:t>
            </a: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ІІ. Морфологические признаки: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1. Постоянные признаки:</a:t>
            </a:r>
          </a:p>
          <a:p>
            <a:pPr marL="0" indent="0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а)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нарицательное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б). неодушевленное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в). мужской род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2). Непостоянные признаки: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а). винительный падеж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б). единственное число</a:t>
            </a:r>
          </a:p>
          <a:p>
            <a:pPr marL="0" indent="0"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ІІІ. Создал (что?) парк 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5809488" y="6108192"/>
            <a:ext cx="115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925312" y="6108192"/>
            <a:ext cx="109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187440" y="6108192"/>
            <a:ext cx="140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486144" y="6108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620256" y="61203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465538" y="6108192"/>
            <a:ext cx="109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90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112" y="0"/>
            <a:ext cx="10533887" cy="125577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Уолт Дисней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072" y="1255776"/>
            <a:ext cx="11996928" cy="607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95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733926"/>
            <a:ext cx="10485119" cy="4199021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Прочитайте  текст</a:t>
            </a:r>
            <a:r>
              <a:rPr lang="ru-RU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«Уолт  Дисней». </a:t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Разделите текст на смысловые части и озаглавьте .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5920" y="3609474"/>
            <a:ext cx="10607040" cy="20333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9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1.Уолт Дисней- американский режиссер.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326" y="2362200"/>
            <a:ext cx="9856286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2. Покорение Голливуда.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3. Первый Диснейленд.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10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«тонкие» и «толстые» вопросы к тексту «Уолт  Дисней».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027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8113" y="624110"/>
            <a:ext cx="10399776" cy="22044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Тонкие вопросы</a:t>
            </a:r>
            <a:b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Кто такой Уолт Дисней?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2. Когда открылся Диснейленд?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0159" y="3913632"/>
            <a:ext cx="10175684" cy="23774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sz="32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Толстые вопросы</a:t>
            </a:r>
          </a:p>
          <a:p>
            <a:pPr marL="0" indent="0" algn="ctr">
              <a:buNone/>
            </a:pPr>
            <a:endParaRPr lang="ru-RU" sz="32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1.Почему Уолт Дисней успешный человек?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 чем притягательность мультфильмов Диснея?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71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860</TotalTime>
  <Words>343</Words>
  <Application>Microsoft Office PowerPoint</Application>
  <PresentationFormat>Широкоэкранный</PresentationFormat>
  <Paragraphs>90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                           Цели обучения: </vt:lpstr>
      <vt:lpstr>Морфологический разбор имени существительного</vt:lpstr>
      <vt:lpstr>   Дисней создал первый семейный парк.</vt:lpstr>
      <vt:lpstr> Уолт Дисней</vt:lpstr>
      <vt:lpstr>  * Прочитайте  текст   «Уолт  Дисней».   * Разделите текст на смысловые части и озаглавьте .</vt:lpstr>
      <vt:lpstr> 1.Уолт Дисней- американский режиссер.</vt:lpstr>
      <vt:lpstr>     * Составьте «тонкие» и «толстые» вопросы к тексту «Уолт  Дисней».</vt:lpstr>
      <vt:lpstr> Тонкие вопросы  1. Кто такой Уолт Дисней?       2. Когда открылся Диснейленд?   </vt:lpstr>
      <vt:lpstr>Составьте кластер по тексту   «Уолт Дисней»</vt:lpstr>
      <vt:lpstr>режиссер                                           Голливуд</vt:lpstr>
      <vt:lpstr>Морфологический разбор имени  существительного </vt:lpstr>
      <vt:lpstr>Морфологический разбор имени  существительного </vt:lpstr>
      <vt:lpstr>Презентация PowerPoint</vt:lpstr>
      <vt:lpstr> Домашнее задание: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Данагул</cp:lastModifiedBy>
  <cp:revision>91</cp:revision>
  <dcterms:created xsi:type="dcterms:W3CDTF">2020-10-17T16:22:05Z</dcterms:created>
  <dcterms:modified xsi:type="dcterms:W3CDTF">2024-12-03T16:21:44Z</dcterms:modified>
</cp:coreProperties>
</file>